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theme/themeOverride2.xml" ContentType="application/vnd.openxmlformats-officedocument.themeOverride+xml"/>
  <Override PartName="/ppt/notesSlides/notesSlide3.xml" ContentType="application/vnd.openxmlformats-officedocument.presentationml.notesSlide+xml"/>
  <Override PartName="/ppt/theme/themeOverride3.xml" ContentType="application/vnd.openxmlformats-officedocument.themeOverride+xml"/>
  <Override PartName="/ppt/notesSlides/notesSlide4.xml" ContentType="application/vnd.openxmlformats-officedocument.presentationml.notesSlide+xml"/>
  <Override PartName="/ppt/theme/themeOverride4.xml" ContentType="application/vnd.openxmlformats-officedocument.themeOverride+xml"/>
  <Override PartName="/ppt/notesSlides/notesSlide5.xml" ContentType="application/vnd.openxmlformats-officedocument.presentationml.notesSlide+xml"/>
  <Override PartName="/ppt/theme/themeOverride5.xml" ContentType="application/vnd.openxmlformats-officedocument.themeOverride+xml"/>
  <Override PartName="/ppt/notesSlides/notesSlide6.xml" ContentType="application/vnd.openxmlformats-officedocument.presentationml.notesSlide+xml"/>
  <Override PartName="/ppt/theme/themeOverride6.xml" ContentType="application/vnd.openxmlformats-officedocument.themeOverride+xml"/>
  <Override PartName="/ppt/notesSlides/notesSlide7.xml" ContentType="application/vnd.openxmlformats-officedocument.presentationml.notesSlide+xml"/>
  <Override PartName="/ppt/theme/themeOverride7.xml" ContentType="application/vnd.openxmlformats-officedocument.themeOverride+xml"/>
  <Override PartName="/ppt/notesSlides/notesSlide8.xml" ContentType="application/vnd.openxmlformats-officedocument.presentationml.notesSlide+xml"/>
  <Override PartName="/ppt/theme/themeOverride8.xml" ContentType="application/vnd.openxmlformats-officedocument.themeOverride+xml"/>
  <Override PartName="/ppt/notesSlides/notesSlide9.xml" ContentType="application/vnd.openxmlformats-officedocument.presentationml.notesSlide+xml"/>
  <Override PartName="/ppt/theme/themeOverride9.xml" ContentType="application/vnd.openxmlformats-officedocument.themeOverride+xml"/>
  <Override PartName="/ppt/notesSlides/notesSlide10.xml" ContentType="application/vnd.openxmlformats-officedocument.presentationml.notesSlide+xml"/>
  <Override PartName="/ppt/theme/themeOverride10.xml" ContentType="application/vnd.openxmlformats-officedocument.themeOverride+xml"/>
  <Override PartName="/ppt/notesSlides/notesSlide11.xml" ContentType="application/vnd.openxmlformats-officedocument.presentationml.notesSlide+xml"/>
  <Override PartName="/ppt/theme/themeOverride11.xml" ContentType="application/vnd.openxmlformats-officedocument.themeOverride+xml"/>
  <Override PartName="/ppt/notesSlides/notesSlide12.xml" ContentType="application/vnd.openxmlformats-officedocument.presentationml.notesSlide+xml"/>
  <Override PartName="/ppt/theme/themeOverride12.xml" ContentType="application/vnd.openxmlformats-officedocument.themeOverr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8" r:id="rId1"/>
    <p:sldMasterId id="2147483736" r:id="rId2"/>
    <p:sldMasterId id="2147483788" r:id="rId3"/>
    <p:sldMasterId id="2147483790" r:id="rId4"/>
    <p:sldMasterId id="2147483792" r:id="rId5"/>
    <p:sldMasterId id="2147483794" r:id="rId6"/>
    <p:sldMasterId id="2147483796" r:id="rId7"/>
    <p:sldMasterId id="2147483798" r:id="rId8"/>
    <p:sldMasterId id="2147483800" r:id="rId9"/>
    <p:sldMasterId id="2147483802" r:id="rId10"/>
  </p:sldMasterIdLst>
  <p:notesMasterIdLst>
    <p:notesMasterId r:id="rId24"/>
  </p:notesMasterIdLst>
  <p:handoutMasterIdLst>
    <p:handoutMasterId r:id="rId25"/>
  </p:handoutMasterIdLst>
  <p:sldIdLst>
    <p:sldId id="321" r:id="rId11"/>
    <p:sldId id="322" r:id="rId12"/>
    <p:sldId id="323" r:id="rId13"/>
    <p:sldId id="324" r:id="rId14"/>
    <p:sldId id="325" r:id="rId15"/>
    <p:sldId id="326" r:id="rId16"/>
    <p:sldId id="327" r:id="rId17"/>
    <p:sldId id="477" r:id="rId18"/>
    <p:sldId id="478" r:id="rId19"/>
    <p:sldId id="329" r:id="rId20"/>
    <p:sldId id="330" r:id="rId21"/>
    <p:sldId id="331" r:id="rId22"/>
    <p:sldId id="332"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0000"/>
    <a:srgbClr val="00342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snapToObjects="1">
      <p:cViewPr varScale="1">
        <p:scale>
          <a:sx n="88" d="100"/>
          <a:sy n="88" d="100"/>
        </p:scale>
        <p:origin x="-1520" y="-104"/>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299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1.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4924865-0938-2C40-A348-18760D2A97C8}" type="datetimeFigureOut">
              <a:rPr lang="en-US" smtClean="0"/>
              <a:pPr/>
              <a:t>7/14/2014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DC37013-149E-B743-9BBC-8F4C7FE2C41C}" type="slidenum">
              <a:rPr lang="en-US" smtClean="0"/>
              <a:pPr/>
              <a:t>‹#›</a:t>
            </a:fld>
            <a:endParaRPr lang="en-US"/>
          </a:p>
        </p:txBody>
      </p:sp>
    </p:spTree>
    <p:extLst>
      <p:ext uri="{BB962C8B-B14F-4D97-AF65-F5344CB8AC3E}">
        <p14:creationId xmlns:p14="http://schemas.microsoft.com/office/powerpoint/2010/main" val="37130872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7945B6-A1B5-D24C-BD99-414BD45E18F0}" type="datetimeFigureOut">
              <a:rPr lang="en-US" smtClean="0"/>
              <a:pPr/>
              <a:t>7/14/2014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70D720-C520-6D40-AF35-07D2A7A04816}" type="slidenum">
              <a:rPr lang="en-US" smtClean="0"/>
              <a:pPr/>
              <a:t>‹#›</a:t>
            </a:fld>
            <a:endParaRPr lang="en-US"/>
          </a:p>
        </p:txBody>
      </p:sp>
    </p:spTree>
    <p:extLst>
      <p:ext uri="{BB962C8B-B14F-4D97-AF65-F5344CB8AC3E}">
        <p14:creationId xmlns:p14="http://schemas.microsoft.com/office/powerpoint/2010/main" val="66171719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5726FCD0-C5F8-4980-83D0-087578EA8227}" type="slidenum">
              <a:rPr lang="en-US" smtClean="0">
                <a:solidFill>
                  <a:prstClr val="black"/>
                </a:solidFill>
                <a:latin typeface="Calibri"/>
              </a:rPr>
              <a:pPr/>
              <a:t>1</a:t>
            </a:fld>
            <a:endParaRPr lang="en-US" smtClean="0">
              <a:solidFill>
                <a:prstClr val="black"/>
              </a:solidFill>
              <a:latin typeface="Calibri"/>
            </a:endParaRPr>
          </a:p>
        </p:txBody>
      </p:sp>
      <p:sp>
        <p:nvSpPr>
          <p:cNvPr id="106499" name="Rectangle 2"/>
          <p:cNvSpPr>
            <a:spLocks noGrp="1" noRot="1" noChangeAspect="1" noChangeArrowheads="1" noTextEdit="1"/>
          </p:cNvSpPr>
          <p:nvPr>
            <p:ph type="sldImg"/>
          </p:nvPr>
        </p:nvSpPr>
        <p:spPr>
          <a:xfrm>
            <a:off x="1144588" y="685800"/>
            <a:ext cx="4572000" cy="3429000"/>
          </a:xfrm>
          <a:ln/>
        </p:spPr>
      </p:sp>
      <p:sp>
        <p:nvSpPr>
          <p:cNvPr id="10650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1894758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A3BFF2A3-C832-418F-836B-9996776B3026}" type="slidenum">
              <a:rPr lang="en-US" smtClean="0">
                <a:solidFill>
                  <a:prstClr val="black"/>
                </a:solidFill>
                <a:latin typeface="Calibri"/>
              </a:rPr>
              <a:pPr/>
              <a:t>10</a:t>
            </a:fld>
            <a:endParaRPr lang="en-US" smtClean="0">
              <a:solidFill>
                <a:prstClr val="black"/>
              </a:solidFill>
              <a:latin typeface="Calibri"/>
            </a:endParaRPr>
          </a:p>
        </p:txBody>
      </p:sp>
      <p:sp>
        <p:nvSpPr>
          <p:cNvPr id="115715" name="Rectangle 2"/>
          <p:cNvSpPr>
            <a:spLocks noGrp="1" noRot="1" noChangeAspect="1" noChangeArrowheads="1" noTextEdit="1"/>
          </p:cNvSpPr>
          <p:nvPr>
            <p:ph type="sldImg"/>
          </p:nvPr>
        </p:nvSpPr>
        <p:spPr>
          <a:xfrm>
            <a:off x="1144588" y="685800"/>
            <a:ext cx="4572000" cy="3429000"/>
          </a:xfrm>
          <a:ln/>
        </p:spPr>
      </p:sp>
      <p:sp>
        <p:nvSpPr>
          <p:cNvPr id="11571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6201777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65CE3DF3-898D-4134-A252-FF0F1FB11090}" type="slidenum">
              <a:rPr lang="en-US" smtClean="0">
                <a:solidFill>
                  <a:prstClr val="black"/>
                </a:solidFill>
                <a:latin typeface="Calibri"/>
              </a:rPr>
              <a:pPr/>
              <a:t>11</a:t>
            </a:fld>
            <a:endParaRPr lang="en-US" smtClean="0">
              <a:solidFill>
                <a:prstClr val="black"/>
              </a:solidFill>
              <a:latin typeface="Calibri"/>
            </a:endParaRPr>
          </a:p>
        </p:txBody>
      </p:sp>
      <p:sp>
        <p:nvSpPr>
          <p:cNvPr id="116739" name="Rectangle 2"/>
          <p:cNvSpPr>
            <a:spLocks noGrp="1" noRot="1" noChangeAspect="1" noChangeArrowheads="1" noTextEdit="1"/>
          </p:cNvSpPr>
          <p:nvPr>
            <p:ph type="sldImg"/>
          </p:nvPr>
        </p:nvSpPr>
        <p:spPr>
          <a:xfrm>
            <a:off x="1144588" y="685800"/>
            <a:ext cx="4572000" cy="3429000"/>
          </a:xfrm>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6321168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fld id="{17380C92-4F73-4023-970C-CF3FBF9C6124}" type="slidenum">
              <a:rPr lang="en-US" smtClean="0">
                <a:solidFill>
                  <a:prstClr val="black"/>
                </a:solidFill>
                <a:latin typeface="Calibri"/>
              </a:rPr>
              <a:pPr/>
              <a:t>12</a:t>
            </a:fld>
            <a:endParaRPr lang="en-US" smtClean="0">
              <a:solidFill>
                <a:prstClr val="black"/>
              </a:solidFill>
              <a:latin typeface="Calibri"/>
            </a:endParaRPr>
          </a:p>
        </p:txBody>
      </p:sp>
      <p:sp>
        <p:nvSpPr>
          <p:cNvPr id="117763" name="Rectangle 2"/>
          <p:cNvSpPr>
            <a:spLocks noGrp="1" noRot="1" noChangeAspect="1" noChangeArrowheads="1" noTextEdit="1"/>
          </p:cNvSpPr>
          <p:nvPr>
            <p:ph type="sldImg"/>
          </p:nvPr>
        </p:nvSpPr>
        <p:spPr>
          <a:xfrm>
            <a:off x="1144588" y="685800"/>
            <a:ext cx="4572000" cy="3429000"/>
          </a:xfrm>
          <a:ln/>
        </p:spPr>
      </p:sp>
      <p:sp>
        <p:nvSpPr>
          <p:cNvPr id="11776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717065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p:spPr>
        <p:txBody>
          <a:bodyPr/>
          <a:lstStyle/>
          <a:p>
            <a:fld id="{F94253DF-DF80-4A1E-A63B-837D6C3F1F82}" type="slidenum">
              <a:rPr lang="en-US" smtClean="0">
                <a:solidFill>
                  <a:prstClr val="black"/>
                </a:solidFill>
                <a:latin typeface="Calibri"/>
              </a:rPr>
              <a:pPr/>
              <a:t>13</a:t>
            </a:fld>
            <a:endParaRPr lang="en-US" smtClean="0">
              <a:solidFill>
                <a:prstClr val="black"/>
              </a:solidFill>
              <a:latin typeface="Calibri"/>
            </a:endParaRPr>
          </a:p>
        </p:txBody>
      </p:sp>
      <p:sp>
        <p:nvSpPr>
          <p:cNvPr id="118787" name="Rectangle 2"/>
          <p:cNvSpPr>
            <a:spLocks noGrp="1" noRot="1" noChangeAspect="1" noChangeArrowheads="1" noTextEdit="1"/>
          </p:cNvSpPr>
          <p:nvPr>
            <p:ph type="sldImg"/>
          </p:nvPr>
        </p:nvSpPr>
        <p:spPr>
          <a:xfrm>
            <a:off x="1144588" y="685800"/>
            <a:ext cx="4572000" cy="3429000"/>
          </a:xfrm>
          <a:ln/>
        </p:spPr>
      </p:sp>
      <p:sp>
        <p:nvSpPr>
          <p:cNvPr id="11878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767015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503E9A12-45BF-4691-955F-D7AE71ACE88E}" type="slidenum">
              <a:rPr lang="en-US" smtClean="0">
                <a:solidFill>
                  <a:prstClr val="black"/>
                </a:solidFill>
                <a:latin typeface="Calibri"/>
              </a:rPr>
              <a:pPr/>
              <a:t>2</a:t>
            </a:fld>
            <a:endParaRPr lang="en-US" smtClean="0">
              <a:solidFill>
                <a:prstClr val="black"/>
              </a:solidFill>
              <a:latin typeface="Calibri"/>
            </a:endParaRPr>
          </a:p>
        </p:txBody>
      </p:sp>
      <p:sp>
        <p:nvSpPr>
          <p:cNvPr id="107523" name="Rectangle 2"/>
          <p:cNvSpPr>
            <a:spLocks noGrp="1" noRot="1" noChangeAspect="1" noChangeArrowheads="1" noTextEdit="1"/>
          </p:cNvSpPr>
          <p:nvPr>
            <p:ph type="sldImg"/>
          </p:nvPr>
        </p:nvSpPr>
        <p:spPr>
          <a:xfrm>
            <a:off x="1144588" y="685800"/>
            <a:ext cx="4572000" cy="3429000"/>
          </a:xfrm>
          <a:ln/>
        </p:spPr>
      </p:sp>
      <p:sp>
        <p:nvSpPr>
          <p:cNvPr id="10752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967662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DCA0A295-0D7F-45E3-8907-4A28C88F2AC0}" type="slidenum">
              <a:rPr lang="en-US" smtClean="0">
                <a:solidFill>
                  <a:prstClr val="black"/>
                </a:solidFill>
                <a:latin typeface="Calibri"/>
              </a:rPr>
              <a:pPr/>
              <a:t>3</a:t>
            </a:fld>
            <a:endParaRPr lang="en-US" smtClean="0">
              <a:solidFill>
                <a:prstClr val="black"/>
              </a:solidFill>
              <a:latin typeface="Calibri"/>
            </a:endParaRPr>
          </a:p>
        </p:txBody>
      </p:sp>
      <p:sp>
        <p:nvSpPr>
          <p:cNvPr id="109571" name="Rectangle 2"/>
          <p:cNvSpPr>
            <a:spLocks noGrp="1" noRot="1" noChangeAspect="1" noChangeArrowheads="1" noTextEdit="1"/>
          </p:cNvSpPr>
          <p:nvPr>
            <p:ph type="sldImg"/>
          </p:nvPr>
        </p:nvSpPr>
        <p:spPr>
          <a:xfrm>
            <a:off x="1144588" y="685800"/>
            <a:ext cx="4572000" cy="3429000"/>
          </a:xfrm>
          <a:ln/>
        </p:spPr>
      </p:sp>
      <p:sp>
        <p:nvSpPr>
          <p:cNvPr id="10957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9880658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F61B2252-5CD7-4A53-AA07-E31B4FE53C7C}" type="slidenum">
              <a:rPr lang="en-US" smtClean="0">
                <a:solidFill>
                  <a:prstClr val="black"/>
                </a:solidFill>
                <a:latin typeface="Calibri"/>
              </a:rPr>
              <a:pPr/>
              <a:t>4</a:t>
            </a:fld>
            <a:endParaRPr lang="en-US" smtClean="0">
              <a:solidFill>
                <a:prstClr val="black"/>
              </a:solidFill>
              <a:latin typeface="Calibri"/>
            </a:endParaRPr>
          </a:p>
        </p:txBody>
      </p:sp>
      <p:sp>
        <p:nvSpPr>
          <p:cNvPr id="110595" name="Rectangle 2"/>
          <p:cNvSpPr>
            <a:spLocks noGrp="1" noRot="1" noChangeAspect="1" noChangeArrowheads="1" noTextEdit="1"/>
          </p:cNvSpPr>
          <p:nvPr>
            <p:ph type="sldImg"/>
          </p:nvPr>
        </p:nvSpPr>
        <p:spPr>
          <a:xfrm>
            <a:off x="1144588" y="685800"/>
            <a:ext cx="4572000" cy="3429000"/>
          </a:xfrm>
          <a:ln/>
        </p:spPr>
      </p:sp>
      <p:sp>
        <p:nvSpPr>
          <p:cNvPr id="11059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039709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7D004CDE-851F-41FB-A4E5-1B7A07B211D1}" type="slidenum">
              <a:rPr lang="en-US" smtClean="0">
                <a:solidFill>
                  <a:prstClr val="black"/>
                </a:solidFill>
                <a:latin typeface="Calibri"/>
              </a:rPr>
              <a:pPr/>
              <a:t>5</a:t>
            </a:fld>
            <a:endParaRPr lang="en-US" smtClean="0">
              <a:solidFill>
                <a:prstClr val="black"/>
              </a:solidFill>
              <a:latin typeface="Calibri"/>
            </a:endParaRPr>
          </a:p>
        </p:txBody>
      </p:sp>
      <p:sp>
        <p:nvSpPr>
          <p:cNvPr id="111619" name="Rectangle 2"/>
          <p:cNvSpPr>
            <a:spLocks noGrp="1" noRot="1" noChangeAspect="1" noChangeArrowheads="1" noTextEdit="1"/>
          </p:cNvSpPr>
          <p:nvPr>
            <p:ph type="sldImg"/>
          </p:nvPr>
        </p:nvSpPr>
        <p:spPr>
          <a:xfrm>
            <a:off x="1144588" y="685800"/>
            <a:ext cx="4572000" cy="3429000"/>
          </a:xfrm>
          <a:ln/>
        </p:spPr>
      </p:sp>
      <p:sp>
        <p:nvSpPr>
          <p:cNvPr id="11162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851894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fld id="{643720EA-CAE7-4CDC-B91A-0CEC27E56BFF}" type="slidenum">
              <a:rPr lang="en-US" smtClean="0">
                <a:solidFill>
                  <a:prstClr val="black"/>
                </a:solidFill>
                <a:latin typeface="Calibri"/>
              </a:rPr>
              <a:pPr/>
              <a:t>6</a:t>
            </a:fld>
            <a:endParaRPr lang="en-US" smtClean="0">
              <a:solidFill>
                <a:prstClr val="black"/>
              </a:solidFill>
              <a:latin typeface="Calibri"/>
            </a:endParaRPr>
          </a:p>
        </p:txBody>
      </p:sp>
      <p:sp>
        <p:nvSpPr>
          <p:cNvPr id="112643" name="Rectangle 2"/>
          <p:cNvSpPr>
            <a:spLocks noGrp="1" noRot="1" noChangeAspect="1" noChangeArrowheads="1" noTextEdit="1"/>
          </p:cNvSpPr>
          <p:nvPr>
            <p:ph type="sldImg"/>
          </p:nvPr>
        </p:nvSpPr>
        <p:spPr>
          <a:xfrm>
            <a:off x="1144588" y="685800"/>
            <a:ext cx="4572000" cy="3429000"/>
          </a:xfrm>
          <a:ln/>
        </p:spPr>
      </p:sp>
      <p:sp>
        <p:nvSpPr>
          <p:cNvPr id="11264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5435632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p:spPr>
        <p:txBody>
          <a:bodyPr/>
          <a:lstStyle/>
          <a:p>
            <a:fld id="{76241621-2758-4A7F-A36B-3AB80C0CDC93}" type="slidenum">
              <a:rPr lang="en-US" smtClean="0">
                <a:solidFill>
                  <a:prstClr val="black"/>
                </a:solidFill>
                <a:latin typeface="Calibri"/>
              </a:rPr>
              <a:pPr/>
              <a:t>7</a:t>
            </a:fld>
            <a:endParaRPr lang="en-US" smtClean="0">
              <a:solidFill>
                <a:prstClr val="black"/>
              </a:solidFill>
              <a:latin typeface="Calibri"/>
            </a:endParaRPr>
          </a:p>
        </p:txBody>
      </p:sp>
      <p:sp>
        <p:nvSpPr>
          <p:cNvPr id="113667" name="Rectangle 2"/>
          <p:cNvSpPr>
            <a:spLocks noGrp="1" noRot="1" noChangeAspect="1" noChangeArrowheads="1" noTextEdit="1"/>
          </p:cNvSpPr>
          <p:nvPr>
            <p:ph type="sldImg"/>
          </p:nvPr>
        </p:nvSpPr>
        <p:spPr>
          <a:xfrm>
            <a:off x="1144588" y="685800"/>
            <a:ext cx="4572000" cy="3429000"/>
          </a:xfrm>
          <a:ln/>
        </p:spPr>
      </p:sp>
      <p:sp>
        <p:nvSpPr>
          <p:cNvPr id="11366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924402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p:spPr>
        <p:txBody>
          <a:bodyPr/>
          <a:lstStyle/>
          <a:p>
            <a:fld id="{76241621-2758-4A7F-A36B-3AB80C0CDC93}" type="slidenum">
              <a:rPr lang="en-US" smtClean="0">
                <a:solidFill>
                  <a:prstClr val="black"/>
                </a:solidFill>
                <a:latin typeface="Calibri"/>
              </a:rPr>
              <a:pPr/>
              <a:t>8</a:t>
            </a:fld>
            <a:endParaRPr lang="en-US" smtClean="0">
              <a:solidFill>
                <a:prstClr val="black"/>
              </a:solidFill>
              <a:latin typeface="Calibri"/>
            </a:endParaRPr>
          </a:p>
        </p:txBody>
      </p:sp>
      <p:sp>
        <p:nvSpPr>
          <p:cNvPr id="113667" name="Rectangle 2"/>
          <p:cNvSpPr>
            <a:spLocks noGrp="1" noRot="1" noChangeAspect="1" noChangeArrowheads="1" noTextEdit="1"/>
          </p:cNvSpPr>
          <p:nvPr>
            <p:ph type="sldImg"/>
          </p:nvPr>
        </p:nvSpPr>
        <p:spPr>
          <a:xfrm>
            <a:off x="1144588" y="685800"/>
            <a:ext cx="4572000" cy="3429000"/>
          </a:xfrm>
          <a:ln/>
        </p:spPr>
      </p:sp>
      <p:sp>
        <p:nvSpPr>
          <p:cNvPr id="11366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0292870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p:spPr>
        <p:txBody>
          <a:bodyPr/>
          <a:lstStyle/>
          <a:p>
            <a:fld id="{76241621-2758-4A7F-A36B-3AB80C0CDC93}" type="slidenum">
              <a:rPr lang="en-US" smtClean="0">
                <a:solidFill>
                  <a:prstClr val="black"/>
                </a:solidFill>
                <a:latin typeface="Calibri"/>
              </a:rPr>
              <a:pPr/>
              <a:t>9</a:t>
            </a:fld>
            <a:endParaRPr lang="en-US" smtClean="0">
              <a:solidFill>
                <a:prstClr val="black"/>
              </a:solidFill>
              <a:latin typeface="Calibri"/>
            </a:endParaRPr>
          </a:p>
        </p:txBody>
      </p:sp>
      <p:sp>
        <p:nvSpPr>
          <p:cNvPr id="113667" name="Rectangle 2"/>
          <p:cNvSpPr>
            <a:spLocks noGrp="1" noRot="1" noChangeAspect="1" noChangeArrowheads="1" noTextEdit="1"/>
          </p:cNvSpPr>
          <p:nvPr>
            <p:ph type="sldImg"/>
          </p:nvPr>
        </p:nvSpPr>
        <p:spPr>
          <a:xfrm>
            <a:off x="1144588" y="685800"/>
            <a:ext cx="4572000" cy="3429000"/>
          </a:xfrm>
          <a:ln/>
        </p:spPr>
      </p:sp>
      <p:sp>
        <p:nvSpPr>
          <p:cNvPr id="11366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219026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latin typeface="Times New Roman"/>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latin typeface="Times New Roman"/>
            </a:endParaRPr>
          </a:p>
        </p:txBody>
      </p:sp>
      <p:sp>
        <p:nvSpPr>
          <p:cNvPr id="4" name="Rectangle 6"/>
          <p:cNvSpPr>
            <a:spLocks noGrp="1" noChangeArrowheads="1"/>
          </p:cNvSpPr>
          <p:nvPr>
            <p:ph type="sldNum" sz="quarter" idx="12"/>
          </p:nvPr>
        </p:nvSpPr>
        <p:spPr>
          <a:ln/>
        </p:spPr>
        <p:txBody>
          <a:bodyPr/>
          <a:lstStyle>
            <a:lvl1pPr>
              <a:defRPr/>
            </a:lvl1pPr>
          </a:lstStyle>
          <a:p>
            <a:pPr>
              <a:defRPr/>
            </a:pPr>
            <a:fld id="{5A56ED09-2959-4FA4-A3C0-E1DD9B255A07}" type="slidenum">
              <a:rPr lang="en-US">
                <a:solidFill>
                  <a:srgbClr val="000000"/>
                </a:solidFill>
                <a:latin typeface="Times New Roman"/>
              </a:rPr>
              <a:pPr>
                <a:defRPr/>
              </a:pPr>
              <a:t>‹#›</a:t>
            </a:fld>
            <a:endParaRPr lang="en-US">
              <a:solidFill>
                <a:srgbClr val="000000"/>
              </a:solidFill>
              <a:latin typeface="Times New Roman"/>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30745122-B500-3642-9147-081338CFDF19}" type="slidenum">
              <a:rPr lang="en-US">
                <a:solidFill>
                  <a:srgbClr val="000000"/>
                </a:solidFill>
                <a:latin typeface="Tahoma"/>
              </a:rPr>
              <a:pPr/>
              <a:t>‹#›</a:t>
            </a:fld>
            <a:endParaRPr lang="en-US">
              <a:solidFill>
                <a:srgbClr val="000000"/>
              </a:solidFill>
              <a:latin typeface="Tahoma"/>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255F34AE-453C-7242-9545-D4B7D19D3827}" type="slidenum">
              <a:rPr lang="en-US">
                <a:solidFill>
                  <a:srgbClr val="000000"/>
                </a:solidFill>
                <a:latin typeface="Tahoma"/>
              </a:rPr>
              <a:pPr/>
              <a:t>‹#›</a:t>
            </a:fld>
            <a:endParaRPr lang="en-US">
              <a:solidFill>
                <a:srgbClr val="000000"/>
              </a:solidFill>
              <a:latin typeface="Tahoma"/>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B1FBFF32-B7A2-FB45-AEDC-98C64EB7B765}" type="slidenum">
              <a:rPr lang="en-US">
                <a:solidFill>
                  <a:srgbClr val="000000"/>
                </a:solidFill>
                <a:latin typeface="Tahoma"/>
              </a:rPr>
              <a:pPr/>
              <a:t>‹#›</a:t>
            </a:fld>
            <a:endParaRPr lang="en-US">
              <a:solidFill>
                <a:srgbClr val="000000"/>
              </a:solidFill>
              <a:latin typeface="Tahoma"/>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5563" y="930275"/>
            <a:ext cx="2052637" cy="53324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46063" y="930275"/>
            <a:ext cx="6007100" cy="53324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9710ED70-DC33-3B4F-9DBB-BC3960609B3B}" type="slidenum">
              <a:rPr lang="en-US">
                <a:solidFill>
                  <a:srgbClr val="000000"/>
                </a:solidFill>
                <a:latin typeface="Tahoma"/>
              </a:rPr>
              <a:pPr/>
              <a:t>‹#›</a:t>
            </a:fld>
            <a:endParaRPr lang="en-US">
              <a:solidFill>
                <a:srgbClr val="000000"/>
              </a:solidFill>
              <a:latin typeface="Tahoma"/>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46063" y="930275"/>
            <a:ext cx="7754937" cy="8223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2147888"/>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147888"/>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15502935-5BBF-E44D-B50A-83AAF2136971}" type="slidenum">
              <a:rPr lang="en-US">
                <a:solidFill>
                  <a:srgbClr val="000000"/>
                </a:solidFill>
                <a:latin typeface="Tahoma"/>
              </a:rPr>
              <a:pPr/>
              <a:t>‹#›</a:t>
            </a:fld>
            <a:endParaRPr lang="en-US">
              <a:solidFill>
                <a:srgbClr val="000000"/>
              </a:solidFill>
              <a:latin typeface="Tahoma"/>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246063" y="930275"/>
            <a:ext cx="7754937" cy="822325"/>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2147888"/>
            <a:ext cx="3810000" cy="4114800"/>
          </a:xfrm>
        </p:spPr>
        <p:txBody>
          <a:bodyPr/>
          <a:lstStyle/>
          <a:p>
            <a:pPr lvl="0"/>
            <a:endParaRPr lang="en-US" noProof="0" smtClean="0"/>
          </a:p>
        </p:txBody>
      </p:sp>
      <p:sp>
        <p:nvSpPr>
          <p:cNvPr id="4" name="Text Placeholder 3"/>
          <p:cNvSpPr>
            <a:spLocks noGrp="1"/>
          </p:cNvSpPr>
          <p:nvPr>
            <p:ph type="body" sz="half" idx="2"/>
          </p:nvPr>
        </p:nvSpPr>
        <p:spPr>
          <a:xfrm>
            <a:off x="4648200" y="2147888"/>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3CFE6C8E-E562-4E49-95A8-39C5BDA7205A}" type="slidenum">
              <a:rPr lang="en-US">
                <a:solidFill>
                  <a:srgbClr val="000000"/>
                </a:solidFill>
                <a:latin typeface="Tahoma"/>
              </a:rPr>
              <a:pPr/>
              <a:t>‹#›</a:t>
            </a:fld>
            <a:endParaRPr lang="en-US">
              <a:solidFill>
                <a:srgbClr val="000000"/>
              </a:solidFill>
              <a:latin typeface="Tahom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latin typeface="Times New Roman"/>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latin typeface="Times New Roman"/>
            </a:endParaRPr>
          </a:p>
        </p:txBody>
      </p:sp>
      <p:sp>
        <p:nvSpPr>
          <p:cNvPr id="6" name="Rectangle 6"/>
          <p:cNvSpPr>
            <a:spLocks noGrp="1" noChangeArrowheads="1"/>
          </p:cNvSpPr>
          <p:nvPr>
            <p:ph type="sldNum" sz="quarter" idx="12"/>
          </p:nvPr>
        </p:nvSpPr>
        <p:spPr>
          <a:ln/>
        </p:spPr>
        <p:txBody>
          <a:bodyPr/>
          <a:lstStyle>
            <a:lvl1pPr>
              <a:defRPr/>
            </a:lvl1pPr>
          </a:lstStyle>
          <a:p>
            <a:pPr>
              <a:defRPr/>
            </a:pPr>
            <a:fld id="{17649619-62C6-43CC-8208-FA2DB251D896}" type="slidenum">
              <a:rPr lang="en-US">
                <a:solidFill>
                  <a:srgbClr val="000000"/>
                </a:solidFill>
                <a:latin typeface="Times New Roman"/>
              </a:rPr>
              <a:pPr>
                <a:defRPr/>
              </a:pPr>
              <a:t>‹#›</a:t>
            </a:fld>
            <a:endParaRPr lang="en-US">
              <a:solidFill>
                <a:srgbClr val="000000"/>
              </a:solidFill>
              <a:latin typeface="Times New Roman"/>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533400" y="87313"/>
            <a:ext cx="8153400" cy="750887"/>
            <a:chOff x="165" y="55"/>
            <a:chExt cx="5347" cy="524"/>
          </a:xfrm>
        </p:grpSpPr>
        <p:grpSp>
          <p:nvGrpSpPr>
            <p:cNvPr id="5" name="Group 8"/>
            <p:cNvGrpSpPr>
              <a:grpSpLocks/>
            </p:cNvGrpSpPr>
            <p:nvPr userDrawn="1"/>
          </p:nvGrpSpPr>
          <p:grpSpPr bwMode="auto">
            <a:xfrm>
              <a:off x="664" y="104"/>
              <a:ext cx="4848" cy="432"/>
              <a:chOff x="664" y="104"/>
              <a:chExt cx="4848" cy="432"/>
            </a:xfrm>
          </p:grpSpPr>
          <p:sp>
            <p:nvSpPr>
              <p:cNvPr id="7" name="Freeform 9"/>
              <p:cNvSpPr>
                <a:spLocks/>
              </p:cNvSpPr>
              <p:nvPr/>
            </p:nvSpPr>
            <p:spPr bwMode="ltGray">
              <a:xfrm>
                <a:off x="664" y="104"/>
                <a:ext cx="4848" cy="432"/>
              </a:xfrm>
              <a:custGeom>
                <a:avLst/>
                <a:gdLst/>
                <a:ahLst/>
                <a:cxnLst>
                  <a:cxn ang="0">
                    <a:pos x="4848" y="48"/>
                  </a:cxn>
                  <a:cxn ang="0">
                    <a:pos x="4848" y="432"/>
                  </a:cxn>
                  <a:cxn ang="0">
                    <a:pos x="0" y="432"/>
                  </a:cxn>
                  <a:cxn ang="0">
                    <a:pos x="0" y="0"/>
                  </a:cxn>
                  <a:cxn ang="0">
                    <a:pos x="4848" y="0"/>
                  </a:cxn>
                  <a:cxn ang="0">
                    <a:pos x="4848" y="48"/>
                  </a:cxn>
                </a:cxnLst>
                <a:rect l="0" t="0" r="r" b="b"/>
                <a:pathLst>
                  <a:path w="4848" h="432">
                    <a:moveTo>
                      <a:pt x="4848" y="48"/>
                    </a:moveTo>
                    <a:lnTo>
                      <a:pt x="4848" y="432"/>
                    </a:lnTo>
                    <a:cubicBezTo>
                      <a:pt x="4848" y="432"/>
                      <a:pt x="2424" y="432"/>
                      <a:pt x="0" y="432"/>
                    </a:cubicBezTo>
                    <a:cubicBezTo>
                      <a:pt x="161" y="345"/>
                      <a:pt x="169" y="61"/>
                      <a:pt x="0" y="0"/>
                    </a:cubicBezTo>
                    <a:cubicBezTo>
                      <a:pt x="2424" y="0"/>
                      <a:pt x="4848" y="0"/>
                      <a:pt x="4848" y="0"/>
                    </a:cubicBezTo>
                    <a:lnTo>
                      <a:pt x="4848" y="48"/>
                    </a:lnTo>
                    <a:close/>
                  </a:path>
                </a:pathLst>
              </a:custGeom>
              <a:solidFill>
                <a:schemeClr val="hlink"/>
              </a:solidFill>
              <a:ln w="9525">
                <a:solidFill>
                  <a:schemeClr val="bg2"/>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grpSp>
            <p:nvGrpSpPr>
              <p:cNvPr id="8" name="Group 10"/>
              <p:cNvGrpSpPr>
                <a:grpSpLocks/>
              </p:cNvGrpSpPr>
              <p:nvPr/>
            </p:nvGrpSpPr>
            <p:grpSpPr bwMode="auto">
              <a:xfrm>
                <a:off x="1195" y="104"/>
                <a:ext cx="3822" cy="428"/>
                <a:chOff x="1021" y="240"/>
                <a:chExt cx="3822" cy="428"/>
              </a:xfrm>
            </p:grpSpPr>
            <p:grpSp>
              <p:nvGrpSpPr>
                <p:cNvPr id="57" name="Group 11"/>
                <p:cNvGrpSpPr>
                  <a:grpSpLocks/>
                </p:cNvGrpSpPr>
                <p:nvPr/>
              </p:nvGrpSpPr>
              <p:grpSpPr bwMode="auto">
                <a:xfrm>
                  <a:off x="1021" y="241"/>
                  <a:ext cx="2208" cy="427"/>
                  <a:chOff x="1021" y="241"/>
                  <a:chExt cx="2208" cy="427"/>
                </a:xfrm>
              </p:grpSpPr>
              <p:sp>
                <p:nvSpPr>
                  <p:cNvPr id="101" name="Freeform 12"/>
                  <p:cNvSpPr>
                    <a:spLocks/>
                  </p:cNvSpPr>
                  <p:nvPr/>
                </p:nvSpPr>
                <p:spPr bwMode="ltGray">
                  <a:xfrm>
                    <a:off x="2251" y="632"/>
                    <a:ext cx="5" cy="9"/>
                  </a:xfrm>
                  <a:custGeom>
                    <a:avLst/>
                    <a:gdLst/>
                    <a:ahLst/>
                    <a:cxnLst>
                      <a:cxn ang="0">
                        <a:pos x="5" y="11"/>
                      </a:cxn>
                      <a:cxn ang="0">
                        <a:pos x="15" y="5"/>
                      </a:cxn>
                      <a:cxn ang="0">
                        <a:pos x="13" y="17"/>
                      </a:cxn>
                      <a:cxn ang="0">
                        <a:pos x="5" y="11"/>
                      </a:cxn>
                    </a:cxnLst>
                    <a:rect l="0" t="0" r="r" b="b"/>
                    <a:pathLst>
                      <a:path w="15" h="23">
                        <a:moveTo>
                          <a:pt x="5" y="11"/>
                        </a:moveTo>
                        <a:cubicBezTo>
                          <a:pt x="2" y="1"/>
                          <a:pt x="7" y="0"/>
                          <a:pt x="15" y="5"/>
                        </a:cubicBezTo>
                        <a:cubicBezTo>
                          <a:pt x="14" y="9"/>
                          <a:pt x="15" y="13"/>
                          <a:pt x="13" y="17"/>
                        </a:cubicBezTo>
                        <a:cubicBezTo>
                          <a:pt x="9" y="23"/>
                          <a:pt x="0" y="16"/>
                          <a:pt x="5" y="11"/>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2" name="Freeform 13"/>
                  <p:cNvSpPr>
                    <a:spLocks/>
                  </p:cNvSpPr>
                  <p:nvPr/>
                </p:nvSpPr>
                <p:spPr bwMode="ltGray">
                  <a:xfrm>
                    <a:off x="2328" y="660"/>
                    <a:ext cx="5" cy="8"/>
                  </a:xfrm>
                  <a:custGeom>
                    <a:avLst/>
                    <a:gdLst/>
                    <a:ahLst/>
                    <a:cxnLst>
                      <a:cxn ang="0">
                        <a:pos x="3" y="13"/>
                      </a:cxn>
                      <a:cxn ang="0">
                        <a:pos x="11" y="3"/>
                      </a:cxn>
                      <a:cxn ang="0">
                        <a:pos x="7" y="19"/>
                      </a:cxn>
                      <a:cxn ang="0">
                        <a:pos x="3" y="13"/>
                      </a:cxn>
                    </a:cxnLst>
                    <a:rect l="0" t="0" r="r" b="b"/>
                    <a:pathLst>
                      <a:path w="20" h="23">
                        <a:moveTo>
                          <a:pt x="3" y="13"/>
                        </a:moveTo>
                        <a:cubicBezTo>
                          <a:pt x="0" y="5"/>
                          <a:pt x="2" y="0"/>
                          <a:pt x="11" y="3"/>
                        </a:cubicBezTo>
                        <a:cubicBezTo>
                          <a:pt x="16" y="10"/>
                          <a:pt x="20" y="23"/>
                          <a:pt x="7" y="19"/>
                        </a:cubicBezTo>
                        <a:cubicBezTo>
                          <a:pt x="6" y="17"/>
                          <a:pt x="3" y="13"/>
                          <a:pt x="3" y="13"/>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3" name="Freeform 14"/>
                  <p:cNvSpPr>
                    <a:spLocks/>
                  </p:cNvSpPr>
                  <p:nvPr/>
                </p:nvSpPr>
                <p:spPr bwMode="ltGray">
                  <a:xfrm>
                    <a:off x="2120" y="612"/>
                    <a:ext cx="5" cy="10"/>
                  </a:xfrm>
                  <a:custGeom>
                    <a:avLst/>
                    <a:gdLst/>
                    <a:ahLst/>
                    <a:cxnLst>
                      <a:cxn ang="0">
                        <a:pos x="16" y="33"/>
                      </a:cxn>
                      <a:cxn ang="0">
                        <a:pos x="8" y="21"/>
                      </a:cxn>
                      <a:cxn ang="0">
                        <a:pos x="0" y="9"/>
                      </a:cxn>
                      <a:cxn ang="0">
                        <a:pos x="16" y="3"/>
                      </a:cxn>
                      <a:cxn ang="0">
                        <a:pos x="30" y="23"/>
                      </a:cxn>
                      <a:cxn ang="0">
                        <a:pos x="28" y="31"/>
                      </a:cxn>
                      <a:cxn ang="0">
                        <a:pos x="16" y="3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4" name="Freeform 15"/>
                  <p:cNvSpPr>
                    <a:spLocks/>
                  </p:cNvSpPr>
                  <p:nvPr/>
                </p:nvSpPr>
                <p:spPr bwMode="ltGray">
                  <a:xfrm>
                    <a:off x="1967" y="629"/>
                    <a:ext cx="5" cy="3"/>
                  </a:xfrm>
                  <a:custGeom>
                    <a:avLst/>
                    <a:gdLst/>
                    <a:ahLst/>
                    <a:cxnLst>
                      <a:cxn ang="0">
                        <a:pos x="15" y="16"/>
                      </a:cxn>
                      <a:cxn ang="0">
                        <a:pos x="3" y="8"/>
                      </a:cxn>
                      <a:cxn ang="0">
                        <a:pos x="15" y="0"/>
                      </a:cxn>
                      <a:cxn ang="0">
                        <a:pos x="15" y="16"/>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5" name="Freeform 16"/>
                  <p:cNvSpPr>
                    <a:spLocks/>
                  </p:cNvSpPr>
                  <p:nvPr/>
                </p:nvSpPr>
                <p:spPr bwMode="ltGray">
                  <a:xfrm>
                    <a:off x="1921" y="632"/>
                    <a:ext cx="26" cy="19"/>
                  </a:xfrm>
                  <a:custGeom>
                    <a:avLst/>
                    <a:gdLst/>
                    <a:ahLst/>
                    <a:cxnLst>
                      <a:cxn ang="0">
                        <a:pos x="14" y="24"/>
                      </a:cxn>
                      <a:cxn ang="0">
                        <a:pos x="30" y="4"/>
                      </a:cxn>
                      <a:cxn ang="0">
                        <a:pos x="42" y="0"/>
                      </a:cxn>
                      <a:cxn ang="0">
                        <a:pos x="58" y="12"/>
                      </a:cxn>
                      <a:cxn ang="0">
                        <a:pos x="32" y="26"/>
                      </a:cxn>
                      <a:cxn ang="0">
                        <a:pos x="12" y="46"/>
                      </a:cxn>
                      <a:cxn ang="0">
                        <a:pos x="8" y="20"/>
                      </a:cxn>
                      <a:cxn ang="0">
                        <a:pos x="12" y="14"/>
                      </a:cxn>
                      <a:cxn ang="0">
                        <a:pos x="14" y="24"/>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6" name="Freeform 17"/>
                  <p:cNvSpPr>
                    <a:spLocks/>
                  </p:cNvSpPr>
                  <p:nvPr/>
                </p:nvSpPr>
                <p:spPr bwMode="ltGray">
                  <a:xfrm>
                    <a:off x="1892" y="632"/>
                    <a:ext cx="29" cy="18"/>
                  </a:xfrm>
                  <a:custGeom>
                    <a:avLst/>
                    <a:gdLst/>
                    <a:ahLst/>
                    <a:cxnLst>
                      <a:cxn ang="0">
                        <a:pos x="0" y="31"/>
                      </a:cxn>
                      <a:cxn ang="0">
                        <a:pos x="18" y="25"/>
                      </a:cxn>
                      <a:cxn ang="0">
                        <a:pos x="52" y="1"/>
                      </a:cxn>
                      <a:cxn ang="0">
                        <a:pos x="64" y="3"/>
                      </a:cxn>
                      <a:cxn ang="0">
                        <a:pos x="50" y="19"/>
                      </a:cxn>
                      <a:cxn ang="0">
                        <a:pos x="28" y="33"/>
                      </a:cxn>
                      <a:cxn ang="0">
                        <a:pos x="22" y="47"/>
                      </a:cxn>
                      <a:cxn ang="0">
                        <a:pos x="16" y="45"/>
                      </a:cxn>
                      <a:cxn ang="0">
                        <a:pos x="12" y="39"/>
                      </a:cxn>
                      <a:cxn ang="0">
                        <a:pos x="0" y="35"/>
                      </a:cxn>
                      <a:cxn ang="0">
                        <a:pos x="0" y="3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7" name="Freeform 18"/>
                  <p:cNvSpPr>
                    <a:spLocks/>
                  </p:cNvSpPr>
                  <p:nvPr/>
                </p:nvSpPr>
                <p:spPr bwMode="ltGray">
                  <a:xfrm>
                    <a:off x="1735" y="547"/>
                    <a:ext cx="151" cy="93"/>
                  </a:xfrm>
                  <a:custGeom>
                    <a:avLst/>
                    <a:gdLst/>
                    <a:ahLst/>
                    <a:cxnLst>
                      <a:cxn ang="0">
                        <a:pos x="10" y="4"/>
                      </a:cxn>
                      <a:cxn ang="0">
                        <a:pos x="36" y="18"/>
                      </a:cxn>
                      <a:cxn ang="0">
                        <a:pos x="46" y="30"/>
                      </a:cxn>
                      <a:cxn ang="0">
                        <a:pos x="76" y="52"/>
                      </a:cxn>
                      <a:cxn ang="0">
                        <a:pos x="92" y="66"/>
                      </a:cxn>
                      <a:cxn ang="0">
                        <a:pos x="122" y="98"/>
                      </a:cxn>
                      <a:cxn ang="0">
                        <a:pos x="136" y="128"/>
                      </a:cxn>
                      <a:cxn ang="0">
                        <a:pos x="148" y="132"/>
                      </a:cxn>
                      <a:cxn ang="0">
                        <a:pos x="154" y="150"/>
                      </a:cxn>
                      <a:cxn ang="0">
                        <a:pos x="176" y="152"/>
                      </a:cxn>
                      <a:cxn ang="0">
                        <a:pos x="170" y="196"/>
                      </a:cxn>
                      <a:cxn ang="0">
                        <a:pos x="180" y="224"/>
                      </a:cxn>
                      <a:cxn ang="0">
                        <a:pos x="198" y="232"/>
                      </a:cxn>
                      <a:cxn ang="0">
                        <a:pos x="216" y="234"/>
                      </a:cxn>
                      <a:cxn ang="0">
                        <a:pos x="236" y="242"/>
                      </a:cxn>
                      <a:cxn ang="0">
                        <a:pos x="254" y="236"/>
                      </a:cxn>
                      <a:cxn ang="0">
                        <a:pos x="272" y="248"/>
                      </a:cxn>
                      <a:cxn ang="0">
                        <a:pos x="296" y="256"/>
                      </a:cxn>
                      <a:cxn ang="0">
                        <a:pos x="314" y="264"/>
                      </a:cxn>
                      <a:cxn ang="0">
                        <a:pos x="352" y="266"/>
                      </a:cxn>
                      <a:cxn ang="0">
                        <a:pos x="342" y="274"/>
                      </a:cxn>
                      <a:cxn ang="0">
                        <a:pos x="322" y="272"/>
                      </a:cxn>
                      <a:cxn ang="0">
                        <a:pos x="300" y="270"/>
                      </a:cxn>
                      <a:cxn ang="0">
                        <a:pos x="288" y="266"/>
                      </a:cxn>
                      <a:cxn ang="0">
                        <a:pos x="252" y="264"/>
                      </a:cxn>
                      <a:cxn ang="0">
                        <a:pos x="234" y="260"/>
                      </a:cxn>
                      <a:cxn ang="0">
                        <a:pos x="172" y="242"/>
                      </a:cxn>
                      <a:cxn ang="0">
                        <a:pos x="160" y="216"/>
                      </a:cxn>
                      <a:cxn ang="0">
                        <a:pos x="126" y="200"/>
                      </a:cxn>
                      <a:cxn ang="0">
                        <a:pos x="108" y="186"/>
                      </a:cxn>
                      <a:cxn ang="0">
                        <a:pos x="94" y="158"/>
                      </a:cxn>
                      <a:cxn ang="0">
                        <a:pos x="68" y="108"/>
                      </a:cxn>
                      <a:cxn ang="0">
                        <a:pos x="64" y="102"/>
                      </a:cxn>
                      <a:cxn ang="0">
                        <a:pos x="58" y="100"/>
                      </a:cxn>
                      <a:cxn ang="0">
                        <a:pos x="54" y="88"/>
                      </a:cxn>
                      <a:cxn ang="0">
                        <a:pos x="38" y="58"/>
                      </a:cxn>
                      <a:cxn ang="0">
                        <a:pos x="20" y="40"/>
                      </a:cxn>
                      <a:cxn ang="0">
                        <a:pos x="4" y="22"/>
                      </a:cxn>
                      <a:cxn ang="0">
                        <a:pos x="10" y="2"/>
                      </a:cxn>
                      <a:cxn ang="0">
                        <a:pos x="10" y="4"/>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 name="Freeform 19"/>
                  <p:cNvSpPr>
                    <a:spLocks/>
                  </p:cNvSpPr>
                  <p:nvPr/>
                </p:nvSpPr>
                <p:spPr bwMode="ltGray">
                  <a:xfrm>
                    <a:off x="1820" y="540"/>
                    <a:ext cx="74" cy="69"/>
                  </a:xfrm>
                  <a:custGeom>
                    <a:avLst/>
                    <a:gdLst/>
                    <a:ahLst/>
                    <a:cxnLst>
                      <a:cxn ang="0">
                        <a:pos x="54" y="66"/>
                      </a:cxn>
                      <a:cxn ang="0">
                        <a:pos x="66" y="58"/>
                      </a:cxn>
                      <a:cxn ang="0">
                        <a:pos x="68" y="52"/>
                      </a:cxn>
                      <a:cxn ang="0">
                        <a:pos x="80" y="44"/>
                      </a:cxn>
                      <a:cxn ang="0">
                        <a:pos x="106" y="22"/>
                      </a:cxn>
                      <a:cxn ang="0">
                        <a:pos x="112" y="4"/>
                      </a:cxn>
                      <a:cxn ang="0">
                        <a:pos x="124" y="0"/>
                      </a:cxn>
                      <a:cxn ang="0">
                        <a:pos x="150" y="28"/>
                      </a:cxn>
                      <a:cxn ang="0">
                        <a:pos x="146" y="44"/>
                      </a:cxn>
                      <a:cxn ang="0">
                        <a:pos x="126" y="64"/>
                      </a:cxn>
                      <a:cxn ang="0">
                        <a:pos x="132" y="94"/>
                      </a:cxn>
                      <a:cxn ang="0">
                        <a:pos x="142" y="110"/>
                      </a:cxn>
                      <a:cxn ang="0">
                        <a:pos x="146" y="128"/>
                      </a:cxn>
                      <a:cxn ang="0">
                        <a:pos x="128" y="128"/>
                      </a:cxn>
                      <a:cxn ang="0">
                        <a:pos x="116" y="146"/>
                      </a:cxn>
                      <a:cxn ang="0">
                        <a:pos x="104" y="156"/>
                      </a:cxn>
                      <a:cxn ang="0">
                        <a:pos x="100" y="198"/>
                      </a:cxn>
                      <a:cxn ang="0">
                        <a:pos x="88" y="202"/>
                      </a:cxn>
                      <a:cxn ang="0">
                        <a:pos x="82" y="206"/>
                      </a:cxn>
                      <a:cxn ang="0">
                        <a:pos x="76" y="202"/>
                      </a:cxn>
                      <a:cxn ang="0">
                        <a:pos x="72" y="190"/>
                      </a:cxn>
                      <a:cxn ang="0">
                        <a:pos x="60" y="186"/>
                      </a:cxn>
                      <a:cxn ang="0">
                        <a:pos x="42" y="194"/>
                      </a:cxn>
                      <a:cxn ang="0">
                        <a:pos x="28" y="186"/>
                      </a:cxn>
                      <a:cxn ang="0">
                        <a:pos x="10" y="148"/>
                      </a:cxn>
                      <a:cxn ang="0">
                        <a:pos x="4" y="130"/>
                      </a:cxn>
                      <a:cxn ang="0">
                        <a:pos x="0" y="118"/>
                      </a:cxn>
                      <a:cxn ang="0">
                        <a:pos x="20" y="96"/>
                      </a:cxn>
                      <a:cxn ang="0">
                        <a:pos x="32" y="104"/>
                      </a:cxn>
                      <a:cxn ang="0">
                        <a:pos x="34" y="80"/>
                      </a:cxn>
                      <a:cxn ang="0">
                        <a:pos x="52" y="70"/>
                      </a:cxn>
                      <a:cxn ang="0">
                        <a:pos x="54" y="66"/>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9" name="Freeform 20"/>
                  <p:cNvSpPr>
                    <a:spLocks/>
                  </p:cNvSpPr>
                  <p:nvPr/>
                </p:nvSpPr>
                <p:spPr bwMode="ltGray">
                  <a:xfrm>
                    <a:off x="1892" y="571"/>
                    <a:ext cx="47" cy="10"/>
                  </a:xfrm>
                  <a:custGeom>
                    <a:avLst/>
                    <a:gdLst/>
                    <a:ahLst/>
                    <a:cxnLst>
                      <a:cxn ang="0">
                        <a:pos x="4" y="32"/>
                      </a:cxn>
                      <a:cxn ang="0">
                        <a:pos x="18" y="10"/>
                      </a:cxn>
                      <a:cxn ang="0">
                        <a:pos x="46" y="20"/>
                      </a:cxn>
                      <a:cxn ang="0">
                        <a:pos x="72" y="14"/>
                      </a:cxn>
                      <a:cxn ang="0">
                        <a:pos x="90" y="0"/>
                      </a:cxn>
                      <a:cxn ang="0">
                        <a:pos x="76" y="26"/>
                      </a:cxn>
                      <a:cxn ang="0">
                        <a:pos x="60" y="38"/>
                      </a:cxn>
                      <a:cxn ang="0">
                        <a:pos x="42" y="32"/>
                      </a:cxn>
                      <a:cxn ang="0">
                        <a:pos x="14" y="30"/>
                      </a:cxn>
                      <a:cxn ang="0">
                        <a:pos x="4" y="32"/>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10" name="Freeform 21"/>
                  <p:cNvSpPr>
                    <a:spLocks/>
                  </p:cNvSpPr>
                  <p:nvPr/>
                </p:nvSpPr>
                <p:spPr bwMode="ltGray">
                  <a:xfrm>
                    <a:off x="1890" y="588"/>
                    <a:ext cx="31" cy="34"/>
                  </a:xfrm>
                  <a:custGeom>
                    <a:avLst/>
                    <a:gdLst/>
                    <a:ahLst/>
                    <a:cxnLst>
                      <a:cxn ang="0">
                        <a:pos x="8" y="18"/>
                      </a:cxn>
                      <a:cxn ang="0">
                        <a:pos x="18" y="0"/>
                      </a:cxn>
                      <a:cxn ang="0">
                        <a:pos x="34" y="18"/>
                      </a:cxn>
                      <a:cxn ang="0">
                        <a:pos x="62" y="4"/>
                      </a:cxn>
                      <a:cxn ang="0">
                        <a:pos x="46" y="34"/>
                      </a:cxn>
                      <a:cxn ang="0">
                        <a:pos x="54" y="48"/>
                      </a:cxn>
                      <a:cxn ang="0">
                        <a:pos x="58" y="60"/>
                      </a:cxn>
                      <a:cxn ang="0">
                        <a:pos x="46" y="74"/>
                      </a:cxn>
                      <a:cxn ang="0">
                        <a:pos x="34" y="60"/>
                      </a:cxn>
                      <a:cxn ang="0">
                        <a:pos x="22" y="48"/>
                      </a:cxn>
                      <a:cxn ang="0">
                        <a:pos x="28" y="68"/>
                      </a:cxn>
                      <a:cxn ang="0">
                        <a:pos x="30" y="74"/>
                      </a:cxn>
                      <a:cxn ang="0">
                        <a:pos x="20" y="104"/>
                      </a:cxn>
                      <a:cxn ang="0">
                        <a:pos x="12" y="102"/>
                      </a:cxn>
                      <a:cxn ang="0">
                        <a:pos x="8" y="90"/>
                      </a:cxn>
                      <a:cxn ang="0">
                        <a:pos x="0" y="54"/>
                      </a:cxn>
                      <a:cxn ang="0">
                        <a:pos x="2" y="30"/>
                      </a:cxn>
                      <a:cxn ang="0">
                        <a:pos x="8" y="18"/>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11" name="Freeform 22"/>
                  <p:cNvSpPr>
                    <a:spLocks/>
                  </p:cNvSpPr>
                  <p:nvPr/>
                </p:nvSpPr>
                <p:spPr bwMode="ltGray">
                  <a:xfrm>
                    <a:off x="1944" y="569"/>
                    <a:ext cx="16" cy="20"/>
                  </a:xfrm>
                  <a:custGeom>
                    <a:avLst/>
                    <a:gdLst/>
                    <a:ahLst/>
                    <a:cxnLst>
                      <a:cxn ang="0">
                        <a:pos x="3" y="28"/>
                      </a:cxn>
                      <a:cxn ang="0">
                        <a:pos x="13" y="0"/>
                      </a:cxn>
                      <a:cxn ang="0">
                        <a:pos x="15" y="28"/>
                      </a:cxn>
                      <a:cxn ang="0">
                        <a:pos x="37" y="38"/>
                      </a:cxn>
                      <a:cxn ang="0">
                        <a:pos x="19" y="44"/>
                      </a:cxn>
                      <a:cxn ang="0">
                        <a:pos x="5" y="58"/>
                      </a:cxn>
                      <a:cxn ang="0">
                        <a:pos x="1" y="34"/>
                      </a:cxn>
                      <a:cxn ang="0">
                        <a:pos x="3" y="28"/>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12" name="Freeform 23"/>
                  <p:cNvSpPr>
                    <a:spLocks/>
                  </p:cNvSpPr>
                  <p:nvPr/>
                </p:nvSpPr>
                <p:spPr bwMode="ltGray">
                  <a:xfrm>
                    <a:off x="1947" y="600"/>
                    <a:ext cx="21" cy="10"/>
                  </a:xfrm>
                  <a:custGeom>
                    <a:avLst/>
                    <a:gdLst/>
                    <a:ahLst/>
                    <a:cxnLst>
                      <a:cxn ang="0">
                        <a:pos x="7" y="0"/>
                      </a:cxn>
                      <a:cxn ang="0">
                        <a:pos x="29" y="0"/>
                      </a:cxn>
                      <a:cxn ang="0">
                        <a:pos x="49" y="16"/>
                      </a:cxn>
                      <a:cxn ang="0">
                        <a:pos x="35" y="14"/>
                      </a:cxn>
                      <a:cxn ang="0">
                        <a:pos x="3" y="16"/>
                      </a:cxn>
                      <a:cxn ang="0">
                        <a:pos x="7" y="0"/>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13" name="Freeform 24"/>
                  <p:cNvSpPr>
                    <a:spLocks/>
                  </p:cNvSpPr>
                  <p:nvPr/>
                </p:nvSpPr>
                <p:spPr bwMode="ltGray">
                  <a:xfrm>
                    <a:off x="1969" y="581"/>
                    <a:ext cx="26" cy="20"/>
                  </a:xfrm>
                  <a:custGeom>
                    <a:avLst/>
                    <a:gdLst/>
                    <a:ahLst/>
                    <a:cxnLst>
                      <a:cxn ang="0">
                        <a:pos x="21" y="38"/>
                      </a:cxn>
                      <a:cxn ang="0">
                        <a:pos x="15" y="26"/>
                      </a:cxn>
                      <a:cxn ang="0">
                        <a:pos x="3" y="22"/>
                      </a:cxn>
                      <a:cxn ang="0">
                        <a:pos x="13" y="8"/>
                      </a:cxn>
                      <a:cxn ang="0">
                        <a:pos x="25" y="0"/>
                      </a:cxn>
                      <a:cxn ang="0">
                        <a:pos x="49" y="10"/>
                      </a:cxn>
                      <a:cxn ang="0">
                        <a:pos x="53" y="20"/>
                      </a:cxn>
                      <a:cxn ang="0">
                        <a:pos x="61" y="32"/>
                      </a:cxn>
                      <a:cxn ang="0">
                        <a:pos x="41" y="38"/>
                      </a:cxn>
                      <a:cxn ang="0">
                        <a:pos x="23" y="44"/>
                      </a:cxn>
                      <a:cxn ang="0">
                        <a:pos x="21" y="38"/>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14" name="Freeform 25"/>
                  <p:cNvSpPr>
                    <a:spLocks/>
                  </p:cNvSpPr>
                  <p:nvPr/>
                </p:nvSpPr>
                <p:spPr bwMode="ltGray">
                  <a:xfrm>
                    <a:off x="1972" y="591"/>
                    <a:ext cx="126" cy="61"/>
                  </a:xfrm>
                  <a:custGeom>
                    <a:avLst/>
                    <a:gdLst/>
                    <a:ahLst/>
                    <a:cxnLst>
                      <a:cxn ang="0">
                        <a:pos x="46" y="28"/>
                      </a:cxn>
                      <a:cxn ang="0">
                        <a:pos x="36" y="14"/>
                      </a:cxn>
                      <a:cxn ang="0">
                        <a:pos x="26" y="30"/>
                      </a:cxn>
                      <a:cxn ang="0">
                        <a:pos x="0" y="24"/>
                      </a:cxn>
                      <a:cxn ang="0">
                        <a:pos x="10" y="42"/>
                      </a:cxn>
                      <a:cxn ang="0">
                        <a:pos x="16" y="62"/>
                      </a:cxn>
                      <a:cxn ang="0">
                        <a:pos x="24" y="48"/>
                      </a:cxn>
                      <a:cxn ang="0">
                        <a:pos x="30" y="44"/>
                      </a:cxn>
                      <a:cxn ang="0">
                        <a:pos x="48" y="56"/>
                      </a:cxn>
                      <a:cxn ang="0">
                        <a:pos x="70" y="62"/>
                      </a:cxn>
                      <a:cxn ang="0">
                        <a:pos x="88" y="72"/>
                      </a:cxn>
                      <a:cxn ang="0">
                        <a:pos x="106" y="102"/>
                      </a:cxn>
                      <a:cxn ang="0">
                        <a:pos x="104" y="122"/>
                      </a:cxn>
                      <a:cxn ang="0">
                        <a:pos x="98" y="134"/>
                      </a:cxn>
                      <a:cxn ang="0">
                        <a:pos x="122" y="128"/>
                      </a:cxn>
                      <a:cxn ang="0">
                        <a:pos x="140" y="140"/>
                      </a:cxn>
                      <a:cxn ang="0">
                        <a:pos x="168" y="148"/>
                      </a:cxn>
                      <a:cxn ang="0">
                        <a:pos x="174" y="146"/>
                      </a:cxn>
                      <a:cxn ang="0">
                        <a:pos x="168" y="134"/>
                      </a:cxn>
                      <a:cxn ang="0">
                        <a:pos x="178" y="136"/>
                      </a:cxn>
                      <a:cxn ang="0">
                        <a:pos x="186" y="118"/>
                      </a:cxn>
                      <a:cxn ang="0">
                        <a:pos x="202" y="122"/>
                      </a:cxn>
                      <a:cxn ang="0">
                        <a:pos x="214" y="130"/>
                      </a:cxn>
                      <a:cxn ang="0">
                        <a:pos x="244" y="168"/>
                      </a:cxn>
                      <a:cxn ang="0">
                        <a:pos x="262" y="178"/>
                      </a:cxn>
                      <a:cxn ang="0">
                        <a:pos x="284" y="170"/>
                      </a:cxn>
                      <a:cxn ang="0">
                        <a:pos x="268" y="160"/>
                      </a:cxn>
                      <a:cxn ang="0">
                        <a:pos x="256" y="138"/>
                      </a:cxn>
                      <a:cxn ang="0">
                        <a:pos x="250" y="132"/>
                      </a:cxn>
                      <a:cxn ang="0">
                        <a:pos x="248" y="122"/>
                      </a:cxn>
                      <a:cxn ang="0">
                        <a:pos x="236" y="116"/>
                      </a:cxn>
                      <a:cxn ang="0">
                        <a:pos x="240" y="96"/>
                      </a:cxn>
                      <a:cxn ang="0">
                        <a:pos x="220" y="86"/>
                      </a:cxn>
                      <a:cxn ang="0">
                        <a:pos x="210" y="70"/>
                      </a:cxn>
                      <a:cxn ang="0">
                        <a:pos x="190" y="54"/>
                      </a:cxn>
                      <a:cxn ang="0">
                        <a:pos x="168" y="38"/>
                      </a:cxn>
                      <a:cxn ang="0">
                        <a:pos x="156" y="34"/>
                      </a:cxn>
                      <a:cxn ang="0">
                        <a:pos x="120" y="16"/>
                      </a:cxn>
                      <a:cxn ang="0">
                        <a:pos x="102" y="4"/>
                      </a:cxn>
                      <a:cxn ang="0">
                        <a:pos x="96" y="0"/>
                      </a:cxn>
                      <a:cxn ang="0">
                        <a:pos x="70" y="10"/>
                      </a:cxn>
                      <a:cxn ang="0">
                        <a:pos x="56" y="32"/>
                      </a:cxn>
                      <a:cxn ang="0">
                        <a:pos x="46" y="28"/>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15" name="Freeform 26"/>
                  <p:cNvSpPr>
                    <a:spLocks/>
                  </p:cNvSpPr>
                  <p:nvPr/>
                </p:nvSpPr>
                <p:spPr bwMode="ltGray">
                  <a:xfrm>
                    <a:off x="2074" y="599"/>
                    <a:ext cx="33" cy="23"/>
                  </a:xfrm>
                  <a:custGeom>
                    <a:avLst/>
                    <a:gdLst/>
                    <a:ahLst/>
                    <a:cxnLst>
                      <a:cxn ang="0">
                        <a:pos x="1" y="58"/>
                      </a:cxn>
                      <a:cxn ang="0">
                        <a:pos x="27" y="60"/>
                      </a:cxn>
                      <a:cxn ang="0">
                        <a:pos x="45" y="48"/>
                      </a:cxn>
                      <a:cxn ang="0">
                        <a:pos x="57" y="30"/>
                      </a:cxn>
                      <a:cxn ang="0">
                        <a:pos x="43" y="14"/>
                      </a:cxn>
                      <a:cxn ang="0">
                        <a:pos x="43" y="4"/>
                      </a:cxn>
                      <a:cxn ang="0">
                        <a:pos x="71" y="26"/>
                      </a:cxn>
                      <a:cxn ang="0">
                        <a:pos x="67" y="54"/>
                      </a:cxn>
                      <a:cxn ang="0">
                        <a:pos x="33" y="78"/>
                      </a:cxn>
                      <a:cxn ang="0">
                        <a:pos x="9" y="66"/>
                      </a:cxn>
                      <a:cxn ang="0">
                        <a:pos x="3" y="62"/>
                      </a:cxn>
                      <a:cxn ang="0">
                        <a:pos x="1" y="58"/>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16" name="Freeform 27"/>
                  <p:cNvSpPr>
                    <a:spLocks/>
                  </p:cNvSpPr>
                  <p:nvPr/>
                </p:nvSpPr>
                <p:spPr bwMode="ltGray">
                  <a:xfrm>
                    <a:off x="2150" y="540"/>
                    <a:ext cx="2" cy="10"/>
                  </a:xfrm>
                  <a:custGeom>
                    <a:avLst/>
                    <a:gdLst/>
                    <a:ahLst/>
                    <a:cxnLst>
                      <a:cxn ang="0">
                        <a:pos x="3" y="4"/>
                      </a:cxn>
                      <a:cxn ang="0">
                        <a:pos x="3" y="14"/>
                      </a:cxn>
                      <a:cxn ang="0">
                        <a:pos x="3" y="4"/>
                      </a:cxn>
                    </a:cxnLst>
                    <a:rect l="0" t="0" r="r" b="b"/>
                    <a:pathLst>
                      <a:path w="17" h="18">
                        <a:moveTo>
                          <a:pt x="3" y="4"/>
                        </a:moveTo>
                        <a:cubicBezTo>
                          <a:pt x="17" y="7"/>
                          <a:pt x="16" y="18"/>
                          <a:pt x="3" y="14"/>
                        </a:cubicBezTo>
                        <a:cubicBezTo>
                          <a:pt x="0" y="6"/>
                          <a:pt x="7" y="0"/>
                          <a:pt x="3" y="4"/>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17" name="Freeform 28"/>
                  <p:cNvSpPr>
                    <a:spLocks/>
                  </p:cNvSpPr>
                  <p:nvPr/>
                </p:nvSpPr>
                <p:spPr bwMode="ltGray">
                  <a:xfrm>
                    <a:off x="2194" y="581"/>
                    <a:ext cx="7" cy="10"/>
                  </a:xfrm>
                  <a:custGeom>
                    <a:avLst/>
                    <a:gdLst/>
                    <a:ahLst/>
                    <a:cxnLst>
                      <a:cxn ang="0">
                        <a:pos x="8" y="14"/>
                      </a:cxn>
                      <a:cxn ang="0">
                        <a:pos x="14" y="0"/>
                      </a:cxn>
                      <a:cxn ang="0">
                        <a:pos x="14" y="22"/>
                      </a:cxn>
                      <a:cxn ang="0">
                        <a:pos x="8" y="14"/>
                      </a:cxn>
                    </a:cxnLst>
                    <a:rect l="0" t="0" r="r" b="b"/>
                    <a:pathLst>
                      <a:path w="26" h="22">
                        <a:moveTo>
                          <a:pt x="8" y="14"/>
                        </a:moveTo>
                        <a:cubicBezTo>
                          <a:pt x="5" y="6"/>
                          <a:pt x="5" y="3"/>
                          <a:pt x="14" y="0"/>
                        </a:cubicBezTo>
                        <a:cubicBezTo>
                          <a:pt x="26" y="4"/>
                          <a:pt x="23" y="16"/>
                          <a:pt x="14" y="22"/>
                        </a:cubicBezTo>
                        <a:cubicBezTo>
                          <a:pt x="0" y="17"/>
                          <a:pt x="13" y="3"/>
                          <a:pt x="8" y="14"/>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18" name="Freeform 29"/>
                  <p:cNvSpPr>
                    <a:spLocks/>
                  </p:cNvSpPr>
                  <p:nvPr/>
                </p:nvSpPr>
                <p:spPr bwMode="ltGray">
                  <a:xfrm>
                    <a:off x="2059" y="490"/>
                    <a:ext cx="8" cy="9"/>
                  </a:xfrm>
                  <a:custGeom>
                    <a:avLst/>
                    <a:gdLst/>
                    <a:ahLst/>
                    <a:cxnLst>
                      <a:cxn ang="0">
                        <a:pos x="7" y="12"/>
                      </a:cxn>
                      <a:cxn ang="0">
                        <a:pos x="17" y="2"/>
                      </a:cxn>
                      <a:cxn ang="0">
                        <a:pos x="9" y="12"/>
                      </a:cxn>
                      <a:cxn ang="0">
                        <a:pos x="7" y="12"/>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19" name="Freeform 30"/>
                  <p:cNvSpPr>
                    <a:spLocks/>
                  </p:cNvSpPr>
                  <p:nvPr/>
                </p:nvSpPr>
                <p:spPr bwMode="ltGray">
                  <a:xfrm>
                    <a:off x="1988" y="536"/>
                    <a:ext cx="8" cy="4"/>
                  </a:xfrm>
                  <a:custGeom>
                    <a:avLst/>
                    <a:gdLst/>
                    <a:ahLst/>
                    <a:cxnLst>
                      <a:cxn ang="0">
                        <a:pos x="7" y="12"/>
                      </a:cxn>
                      <a:cxn ang="0">
                        <a:pos x="15" y="2"/>
                      </a:cxn>
                      <a:cxn ang="0">
                        <a:pos x="15" y="14"/>
                      </a:cxn>
                      <a:cxn ang="0">
                        <a:pos x="7" y="12"/>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20" name="Freeform 31"/>
                  <p:cNvSpPr>
                    <a:spLocks/>
                  </p:cNvSpPr>
                  <p:nvPr/>
                </p:nvSpPr>
                <p:spPr bwMode="ltGray">
                  <a:xfrm>
                    <a:off x="1910" y="520"/>
                    <a:ext cx="34" cy="30"/>
                  </a:xfrm>
                  <a:custGeom>
                    <a:avLst/>
                    <a:gdLst/>
                    <a:ahLst/>
                    <a:cxnLst>
                      <a:cxn ang="0">
                        <a:pos x="0" y="50"/>
                      </a:cxn>
                      <a:cxn ang="0">
                        <a:pos x="14" y="24"/>
                      </a:cxn>
                      <a:cxn ang="0">
                        <a:pos x="26" y="20"/>
                      </a:cxn>
                      <a:cxn ang="0">
                        <a:pos x="48" y="18"/>
                      </a:cxn>
                      <a:cxn ang="0">
                        <a:pos x="58" y="0"/>
                      </a:cxn>
                      <a:cxn ang="0">
                        <a:pos x="80" y="40"/>
                      </a:cxn>
                      <a:cxn ang="0">
                        <a:pos x="70" y="56"/>
                      </a:cxn>
                      <a:cxn ang="0">
                        <a:pos x="54" y="62"/>
                      </a:cxn>
                      <a:cxn ang="0">
                        <a:pos x="48" y="80"/>
                      </a:cxn>
                      <a:cxn ang="0">
                        <a:pos x="32" y="68"/>
                      </a:cxn>
                      <a:cxn ang="0">
                        <a:pos x="38" y="52"/>
                      </a:cxn>
                      <a:cxn ang="0">
                        <a:pos x="30" y="28"/>
                      </a:cxn>
                      <a:cxn ang="0">
                        <a:pos x="20" y="48"/>
                      </a:cxn>
                      <a:cxn ang="0">
                        <a:pos x="8" y="56"/>
                      </a:cxn>
                      <a:cxn ang="0">
                        <a:pos x="0" y="50"/>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21" name="Freeform 32"/>
                  <p:cNvSpPr>
                    <a:spLocks/>
                  </p:cNvSpPr>
                  <p:nvPr/>
                </p:nvSpPr>
                <p:spPr bwMode="ltGray">
                  <a:xfrm>
                    <a:off x="1896" y="466"/>
                    <a:ext cx="43" cy="58"/>
                  </a:xfrm>
                  <a:custGeom>
                    <a:avLst/>
                    <a:gdLst/>
                    <a:ahLst/>
                    <a:cxnLst>
                      <a:cxn ang="0">
                        <a:pos x="14" y="96"/>
                      </a:cxn>
                      <a:cxn ang="0">
                        <a:pos x="26" y="128"/>
                      </a:cxn>
                      <a:cxn ang="0">
                        <a:pos x="32" y="108"/>
                      </a:cxn>
                      <a:cxn ang="0">
                        <a:pos x="52" y="100"/>
                      </a:cxn>
                      <a:cxn ang="0">
                        <a:pos x="46" y="124"/>
                      </a:cxn>
                      <a:cxn ang="0">
                        <a:pos x="66" y="126"/>
                      </a:cxn>
                      <a:cxn ang="0">
                        <a:pos x="76" y="142"/>
                      </a:cxn>
                      <a:cxn ang="0">
                        <a:pos x="58" y="148"/>
                      </a:cxn>
                      <a:cxn ang="0">
                        <a:pos x="74" y="174"/>
                      </a:cxn>
                      <a:cxn ang="0">
                        <a:pos x="84" y="154"/>
                      </a:cxn>
                      <a:cxn ang="0">
                        <a:pos x="82" y="112"/>
                      </a:cxn>
                      <a:cxn ang="0">
                        <a:pos x="60" y="106"/>
                      </a:cxn>
                      <a:cxn ang="0">
                        <a:pos x="50" y="82"/>
                      </a:cxn>
                      <a:cxn ang="0">
                        <a:pos x="34" y="82"/>
                      </a:cxn>
                      <a:cxn ang="0">
                        <a:pos x="30" y="70"/>
                      </a:cxn>
                      <a:cxn ang="0">
                        <a:pos x="42" y="42"/>
                      </a:cxn>
                      <a:cxn ang="0">
                        <a:pos x="30" y="0"/>
                      </a:cxn>
                      <a:cxn ang="0">
                        <a:pos x="18" y="22"/>
                      </a:cxn>
                      <a:cxn ang="0">
                        <a:pos x="4" y="46"/>
                      </a:cxn>
                      <a:cxn ang="0">
                        <a:pos x="14" y="76"/>
                      </a:cxn>
                      <a:cxn ang="0">
                        <a:pos x="14" y="96"/>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22" name="Freeform 33"/>
                  <p:cNvSpPr>
                    <a:spLocks/>
                  </p:cNvSpPr>
                  <p:nvPr/>
                </p:nvSpPr>
                <p:spPr bwMode="ltGray">
                  <a:xfrm>
                    <a:off x="1909" y="508"/>
                    <a:ext cx="14" cy="17"/>
                  </a:xfrm>
                  <a:custGeom>
                    <a:avLst/>
                    <a:gdLst/>
                    <a:ahLst/>
                    <a:cxnLst>
                      <a:cxn ang="0">
                        <a:pos x="6" y="24"/>
                      </a:cxn>
                      <a:cxn ang="0">
                        <a:pos x="12" y="0"/>
                      </a:cxn>
                      <a:cxn ang="0">
                        <a:pos x="20" y="16"/>
                      </a:cxn>
                      <a:cxn ang="0">
                        <a:pos x="22" y="24"/>
                      </a:cxn>
                      <a:cxn ang="0">
                        <a:pos x="28" y="26"/>
                      </a:cxn>
                      <a:cxn ang="0">
                        <a:pos x="32" y="38"/>
                      </a:cxn>
                      <a:cxn ang="0">
                        <a:pos x="18" y="50"/>
                      </a:cxn>
                      <a:cxn ang="0">
                        <a:pos x="6" y="24"/>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23" name="Freeform 34"/>
                  <p:cNvSpPr>
                    <a:spLocks/>
                  </p:cNvSpPr>
                  <p:nvPr/>
                </p:nvSpPr>
                <p:spPr bwMode="ltGray">
                  <a:xfrm>
                    <a:off x="1881" y="510"/>
                    <a:ext cx="19" cy="19"/>
                  </a:xfrm>
                  <a:custGeom>
                    <a:avLst/>
                    <a:gdLst/>
                    <a:ahLst/>
                    <a:cxnLst>
                      <a:cxn ang="0">
                        <a:pos x="0" y="44"/>
                      </a:cxn>
                      <a:cxn ang="0">
                        <a:pos x="22" y="20"/>
                      </a:cxn>
                      <a:cxn ang="0">
                        <a:pos x="36" y="0"/>
                      </a:cxn>
                      <a:cxn ang="0">
                        <a:pos x="24" y="28"/>
                      </a:cxn>
                      <a:cxn ang="0">
                        <a:pos x="2" y="50"/>
                      </a:cxn>
                      <a:cxn ang="0">
                        <a:pos x="0" y="44"/>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24" name="Freeform 35"/>
                  <p:cNvSpPr>
                    <a:spLocks/>
                  </p:cNvSpPr>
                  <p:nvPr/>
                </p:nvSpPr>
                <p:spPr bwMode="ltGray">
                  <a:xfrm>
                    <a:off x="2930" y="489"/>
                    <a:ext cx="299" cy="173"/>
                  </a:xfrm>
                  <a:custGeom>
                    <a:avLst/>
                    <a:gdLst/>
                    <a:ahLst/>
                    <a:cxnLst>
                      <a:cxn ang="0">
                        <a:pos x="21" y="280"/>
                      </a:cxn>
                      <a:cxn ang="0">
                        <a:pos x="24" y="250"/>
                      </a:cxn>
                      <a:cxn ang="0">
                        <a:pos x="22" y="245"/>
                      </a:cxn>
                      <a:cxn ang="0">
                        <a:pos x="16" y="218"/>
                      </a:cxn>
                      <a:cxn ang="0">
                        <a:pos x="4" y="215"/>
                      </a:cxn>
                      <a:cxn ang="0">
                        <a:pos x="0" y="191"/>
                      </a:cxn>
                      <a:cxn ang="0">
                        <a:pos x="12" y="180"/>
                      </a:cxn>
                      <a:cxn ang="0">
                        <a:pos x="6" y="165"/>
                      </a:cxn>
                      <a:cxn ang="0">
                        <a:pos x="2" y="160"/>
                      </a:cxn>
                      <a:cxn ang="0">
                        <a:pos x="28" y="120"/>
                      </a:cxn>
                      <a:cxn ang="0">
                        <a:pos x="44" y="96"/>
                      </a:cxn>
                      <a:cxn ang="0">
                        <a:pos x="42" y="70"/>
                      </a:cxn>
                      <a:cxn ang="0">
                        <a:pos x="24" y="43"/>
                      </a:cxn>
                      <a:cxn ang="0">
                        <a:pos x="20" y="32"/>
                      </a:cxn>
                      <a:cxn ang="0">
                        <a:pos x="26" y="36"/>
                      </a:cxn>
                      <a:cxn ang="0">
                        <a:pos x="48" y="35"/>
                      </a:cxn>
                      <a:cxn ang="0">
                        <a:pos x="64" y="11"/>
                      </a:cxn>
                      <a:cxn ang="0">
                        <a:pos x="82" y="0"/>
                      </a:cxn>
                      <a:cxn ang="0">
                        <a:pos x="88" y="2"/>
                      </a:cxn>
                      <a:cxn ang="0">
                        <a:pos x="92" y="9"/>
                      </a:cxn>
                      <a:cxn ang="0">
                        <a:pos x="98" y="5"/>
                      </a:cxn>
                      <a:cxn ang="0">
                        <a:pos x="110" y="8"/>
                      </a:cxn>
                      <a:cxn ang="0">
                        <a:pos x="116" y="9"/>
                      </a:cxn>
                      <a:cxn ang="0">
                        <a:pos x="141" y="14"/>
                      </a:cxn>
                      <a:cxn ang="0">
                        <a:pos x="155" y="24"/>
                      </a:cxn>
                      <a:cxn ang="0">
                        <a:pos x="167" y="17"/>
                      </a:cxn>
                      <a:cxn ang="0">
                        <a:pos x="173" y="14"/>
                      </a:cxn>
                      <a:cxn ang="0">
                        <a:pos x="195" y="14"/>
                      </a:cxn>
                      <a:cxn ang="0">
                        <a:pos x="211" y="32"/>
                      </a:cxn>
                      <a:cxn ang="0">
                        <a:pos x="231" y="59"/>
                      </a:cxn>
                      <a:cxn ang="0">
                        <a:pos x="245" y="70"/>
                      </a:cxn>
                      <a:cxn ang="0">
                        <a:pos x="257" y="68"/>
                      </a:cxn>
                      <a:cxn ang="0">
                        <a:pos x="270" y="65"/>
                      </a:cxn>
                      <a:cxn ang="0">
                        <a:pos x="290" y="71"/>
                      </a:cxn>
                      <a:cxn ang="0">
                        <a:pos x="300" y="81"/>
                      </a:cxn>
                      <a:cxn ang="0">
                        <a:pos x="308" y="90"/>
                      </a:cxn>
                      <a:cxn ang="0">
                        <a:pos x="318" y="111"/>
                      </a:cxn>
                      <a:cxn ang="0">
                        <a:pos x="322" y="120"/>
                      </a:cxn>
                      <a:cxn ang="0">
                        <a:pos x="324" y="125"/>
                      </a:cxn>
                      <a:cxn ang="0">
                        <a:pos x="310" y="142"/>
                      </a:cxn>
                      <a:cxn ang="0">
                        <a:pos x="322" y="141"/>
                      </a:cxn>
                      <a:cxn ang="0">
                        <a:pos x="342" y="155"/>
                      </a:cxn>
                      <a:cxn ang="0">
                        <a:pos x="364" y="157"/>
                      </a:cxn>
                      <a:cxn ang="0">
                        <a:pos x="380" y="168"/>
                      </a:cxn>
                      <a:cxn ang="0">
                        <a:pos x="382" y="172"/>
                      </a:cxn>
                      <a:cxn ang="0">
                        <a:pos x="382" y="176"/>
                      </a:cxn>
                      <a:cxn ang="0">
                        <a:pos x="394" y="172"/>
                      </a:cxn>
                      <a:cxn ang="0">
                        <a:pos x="400" y="171"/>
                      </a:cxn>
                      <a:cxn ang="0">
                        <a:pos x="439" y="185"/>
                      </a:cxn>
                      <a:cxn ang="0">
                        <a:pos x="447" y="199"/>
                      </a:cxn>
                      <a:cxn ang="0">
                        <a:pos x="465" y="201"/>
                      </a:cxn>
                      <a:cxn ang="0">
                        <a:pos x="471" y="215"/>
                      </a:cxn>
                      <a:cxn ang="0">
                        <a:pos x="451" y="258"/>
                      </a:cxn>
                      <a:cxn ang="0">
                        <a:pos x="435" y="281"/>
                      </a:cxn>
                    </a:cxnLst>
                    <a:rect l="0" t="0" r="r" b="b"/>
                    <a:pathLst>
                      <a:path w="471" h="281">
                        <a:moveTo>
                          <a:pt x="21" y="280"/>
                        </a:moveTo>
                        <a:cubicBezTo>
                          <a:pt x="32" y="281"/>
                          <a:pt x="25" y="253"/>
                          <a:pt x="24" y="250"/>
                        </a:cubicBezTo>
                        <a:cubicBezTo>
                          <a:pt x="23" y="248"/>
                          <a:pt x="22" y="245"/>
                          <a:pt x="22" y="245"/>
                        </a:cubicBezTo>
                        <a:cubicBezTo>
                          <a:pt x="21" y="243"/>
                          <a:pt x="20" y="221"/>
                          <a:pt x="16" y="218"/>
                        </a:cubicBezTo>
                        <a:cubicBezTo>
                          <a:pt x="13" y="216"/>
                          <a:pt x="4" y="215"/>
                          <a:pt x="4" y="215"/>
                        </a:cubicBezTo>
                        <a:cubicBezTo>
                          <a:pt x="0" y="207"/>
                          <a:pt x="3" y="200"/>
                          <a:pt x="0" y="191"/>
                        </a:cubicBezTo>
                        <a:cubicBezTo>
                          <a:pt x="2" y="185"/>
                          <a:pt x="7" y="186"/>
                          <a:pt x="12" y="180"/>
                        </a:cubicBezTo>
                        <a:cubicBezTo>
                          <a:pt x="14" y="172"/>
                          <a:pt x="14" y="169"/>
                          <a:pt x="6" y="165"/>
                        </a:cubicBezTo>
                        <a:cubicBezTo>
                          <a:pt x="4" y="163"/>
                          <a:pt x="2" y="162"/>
                          <a:pt x="2" y="160"/>
                        </a:cubicBezTo>
                        <a:cubicBezTo>
                          <a:pt x="2" y="150"/>
                          <a:pt x="16" y="123"/>
                          <a:pt x="28" y="120"/>
                        </a:cubicBezTo>
                        <a:cubicBezTo>
                          <a:pt x="32" y="111"/>
                          <a:pt x="40" y="105"/>
                          <a:pt x="44" y="96"/>
                        </a:cubicBezTo>
                        <a:cubicBezTo>
                          <a:pt x="39" y="83"/>
                          <a:pt x="38" y="85"/>
                          <a:pt x="42" y="70"/>
                        </a:cubicBezTo>
                        <a:cubicBezTo>
                          <a:pt x="38" y="60"/>
                          <a:pt x="34" y="48"/>
                          <a:pt x="24" y="43"/>
                        </a:cubicBezTo>
                        <a:cubicBezTo>
                          <a:pt x="18" y="36"/>
                          <a:pt x="10" y="37"/>
                          <a:pt x="20" y="32"/>
                        </a:cubicBezTo>
                        <a:cubicBezTo>
                          <a:pt x="27" y="34"/>
                          <a:pt x="26" y="32"/>
                          <a:pt x="26" y="36"/>
                        </a:cubicBezTo>
                        <a:cubicBezTo>
                          <a:pt x="34" y="41"/>
                          <a:pt x="39" y="39"/>
                          <a:pt x="48" y="35"/>
                        </a:cubicBezTo>
                        <a:cubicBezTo>
                          <a:pt x="45" y="22"/>
                          <a:pt x="48" y="14"/>
                          <a:pt x="64" y="11"/>
                        </a:cubicBezTo>
                        <a:cubicBezTo>
                          <a:pt x="71" y="8"/>
                          <a:pt x="75" y="3"/>
                          <a:pt x="82" y="0"/>
                        </a:cubicBezTo>
                        <a:cubicBezTo>
                          <a:pt x="84" y="1"/>
                          <a:pt x="88" y="0"/>
                          <a:pt x="88" y="2"/>
                        </a:cubicBezTo>
                        <a:cubicBezTo>
                          <a:pt x="90" y="12"/>
                          <a:pt x="75" y="13"/>
                          <a:pt x="92" y="9"/>
                        </a:cubicBezTo>
                        <a:cubicBezTo>
                          <a:pt x="94" y="8"/>
                          <a:pt x="96" y="5"/>
                          <a:pt x="98" y="5"/>
                        </a:cubicBezTo>
                        <a:cubicBezTo>
                          <a:pt x="102" y="4"/>
                          <a:pt x="106" y="7"/>
                          <a:pt x="110" y="8"/>
                        </a:cubicBezTo>
                        <a:cubicBezTo>
                          <a:pt x="112" y="8"/>
                          <a:pt x="116" y="9"/>
                          <a:pt x="116" y="9"/>
                        </a:cubicBezTo>
                        <a:cubicBezTo>
                          <a:pt x="122" y="16"/>
                          <a:pt x="129" y="13"/>
                          <a:pt x="141" y="14"/>
                        </a:cubicBezTo>
                        <a:cubicBezTo>
                          <a:pt x="143" y="21"/>
                          <a:pt x="147" y="22"/>
                          <a:pt x="155" y="24"/>
                        </a:cubicBezTo>
                        <a:cubicBezTo>
                          <a:pt x="159" y="22"/>
                          <a:pt x="163" y="20"/>
                          <a:pt x="167" y="17"/>
                        </a:cubicBezTo>
                        <a:cubicBezTo>
                          <a:pt x="169" y="16"/>
                          <a:pt x="173" y="14"/>
                          <a:pt x="173" y="14"/>
                        </a:cubicBezTo>
                        <a:cubicBezTo>
                          <a:pt x="195" y="26"/>
                          <a:pt x="175" y="20"/>
                          <a:pt x="195" y="14"/>
                        </a:cubicBezTo>
                        <a:cubicBezTo>
                          <a:pt x="207" y="17"/>
                          <a:pt x="201" y="26"/>
                          <a:pt x="211" y="32"/>
                        </a:cubicBezTo>
                        <a:cubicBezTo>
                          <a:pt x="214" y="38"/>
                          <a:pt x="224" y="55"/>
                          <a:pt x="231" y="59"/>
                        </a:cubicBezTo>
                        <a:cubicBezTo>
                          <a:pt x="241" y="70"/>
                          <a:pt x="235" y="67"/>
                          <a:pt x="245" y="70"/>
                        </a:cubicBezTo>
                        <a:cubicBezTo>
                          <a:pt x="249" y="69"/>
                          <a:pt x="253" y="69"/>
                          <a:pt x="257" y="68"/>
                        </a:cubicBezTo>
                        <a:cubicBezTo>
                          <a:pt x="261" y="67"/>
                          <a:pt x="270" y="65"/>
                          <a:pt x="270" y="65"/>
                        </a:cubicBezTo>
                        <a:cubicBezTo>
                          <a:pt x="278" y="66"/>
                          <a:pt x="283" y="67"/>
                          <a:pt x="290" y="71"/>
                        </a:cubicBezTo>
                        <a:cubicBezTo>
                          <a:pt x="304" y="88"/>
                          <a:pt x="282" y="62"/>
                          <a:pt x="300" y="81"/>
                        </a:cubicBezTo>
                        <a:cubicBezTo>
                          <a:pt x="302" y="84"/>
                          <a:pt x="308" y="90"/>
                          <a:pt x="308" y="90"/>
                        </a:cubicBezTo>
                        <a:cubicBezTo>
                          <a:pt x="311" y="98"/>
                          <a:pt x="315" y="103"/>
                          <a:pt x="318" y="111"/>
                        </a:cubicBezTo>
                        <a:cubicBezTo>
                          <a:pt x="319" y="114"/>
                          <a:pt x="321" y="117"/>
                          <a:pt x="322" y="120"/>
                        </a:cubicBezTo>
                        <a:cubicBezTo>
                          <a:pt x="323" y="122"/>
                          <a:pt x="324" y="125"/>
                          <a:pt x="324" y="125"/>
                        </a:cubicBezTo>
                        <a:cubicBezTo>
                          <a:pt x="321" y="132"/>
                          <a:pt x="313" y="134"/>
                          <a:pt x="310" y="142"/>
                        </a:cubicBezTo>
                        <a:cubicBezTo>
                          <a:pt x="313" y="151"/>
                          <a:pt x="317" y="146"/>
                          <a:pt x="322" y="141"/>
                        </a:cubicBezTo>
                        <a:cubicBezTo>
                          <a:pt x="341" y="143"/>
                          <a:pt x="339" y="142"/>
                          <a:pt x="342" y="155"/>
                        </a:cubicBezTo>
                        <a:cubicBezTo>
                          <a:pt x="351" y="150"/>
                          <a:pt x="355" y="152"/>
                          <a:pt x="364" y="157"/>
                        </a:cubicBezTo>
                        <a:cubicBezTo>
                          <a:pt x="369" y="162"/>
                          <a:pt x="372" y="166"/>
                          <a:pt x="380" y="168"/>
                        </a:cubicBezTo>
                        <a:cubicBezTo>
                          <a:pt x="381" y="169"/>
                          <a:pt x="383" y="171"/>
                          <a:pt x="382" y="172"/>
                        </a:cubicBezTo>
                        <a:cubicBezTo>
                          <a:pt x="380" y="176"/>
                          <a:pt x="368" y="172"/>
                          <a:pt x="382" y="176"/>
                        </a:cubicBezTo>
                        <a:cubicBezTo>
                          <a:pt x="386" y="175"/>
                          <a:pt x="390" y="173"/>
                          <a:pt x="394" y="172"/>
                        </a:cubicBezTo>
                        <a:cubicBezTo>
                          <a:pt x="396" y="172"/>
                          <a:pt x="400" y="171"/>
                          <a:pt x="400" y="171"/>
                        </a:cubicBezTo>
                        <a:cubicBezTo>
                          <a:pt x="413" y="177"/>
                          <a:pt x="427" y="179"/>
                          <a:pt x="439" y="185"/>
                        </a:cubicBezTo>
                        <a:cubicBezTo>
                          <a:pt x="441" y="190"/>
                          <a:pt x="445" y="194"/>
                          <a:pt x="447" y="199"/>
                        </a:cubicBezTo>
                        <a:cubicBezTo>
                          <a:pt x="453" y="198"/>
                          <a:pt x="460" y="195"/>
                          <a:pt x="465" y="201"/>
                        </a:cubicBezTo>
                        <a:cubicBezTo>
                          <a:pt x="468" y="205"/>
                          <a:pt x="471" y="215"/>
                          <a:pt x="471" y="215"/>
                        </a:cubicBezTo>
                        <a:cubicBezTo>
                          <a:pt x="468" y="231"/>
                          <a:pt x="469" y="248"/>
                          <a:pt x="451" y="258"/>
                        </a:cubicBezTo>
                        <a:cubicBezTo>
                          <a:pt x="447" y="262"/>
                          <a:pt x="437" y="275"/>
                          <a:pt x="435" y="281"/>
                        </a:cubicBezTo>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25" name="Freeform 36"/>
                  <p:cNvSpPr>
                    <a:spLocks/>
                  </p:cNvSpPr>
                  <p:nvPr/>
                </p:nvSpPr>
                <p:spPr bwMode="ltGray">
                  <a:xfrm>
                    <a:off x="2531" y="242"/>
                    <a:ext cx="423" cy="278"/>
                  </a:xfrm>
                  <a:custGeom>
                    <a:avLst/>
                    <a:gdLst/>
                    <a:ahLst/>
                    <a:cxnLst>
                      <a:cxn ang="0">
                        <a:pos x="406" y="6"/>
                      </a:cxn>
                      <a:cxn ang="0">
                        <a:pos x="502" y="34"/>
                      </a:cxn>
                      <a:cxn ang="0">
                        <a:pos x="550" y="38"/>
                      </a:cxn>
                      <a:cxn ang="0">
                        <a:pos x="578" y="130"/>
                      </a:cxn>
                      <a:cxn ang="0">
                        <a:pos x="586" y="90"/>
                      </a:cxn>
                      <a:cxn ang="0">
                        <a:pos x="606" y="70"/>
                      </a:cxn>
                      <a:cxn ang="0">
                        <a:pos x="642" y="126"/>
                      </a:cxn>
                      <a:cxn ang="0">
                        <a:pos x="682" y="98"/>
                      </a:cxn>
                      <a:cxn ang="0">
                        <a:pos x="706" y="86"/>
                      </a:cxn>
                      <a:cxn ang="0">
                        <a:pos x="762" y="2"/>
                      </a:cxn>
                      <a:cxn ang="0">
                        <a:pos x="798" y="70"/>
                      </a:cxn>
                      <a:cxn ang="0">
                        <a:pos x="798" y="130"/>
                      </a:cxn>
                      <a:cxn ang="0">
                        <a:pos x="790" y="158"/>
                      </a:cxn>
                      <a:cxn ang="0">
                        <a:pos x="766" y="162"/>
                      </a:cxn>
                      <a:cxn ang="0">
                        <a:pos x="762" y="186"/>
                      </a:cxn>
                      <a:cxn ang="0">
                        <a:pos x="802" y="226"/>
                      </a:cxn>
                      <a:cxn ang="0">
                        <a:pos x="786" y="322"/>
                      </a:cxn>
                      <a:cxn ang="0">
                        <a:pos x="830" y="414"/>
                      </a:cxn>
                      <a:cxn ang="0">
                        <a:pos x="854" y="450"/>
                      </a:cxn>
                      <a:cxn ang="0">
                        <a:pos x="830" y="450"/>
                      </a:cxn>
                      <a:cxn ang="0">
                        <a:pos x="746" y="378"/>
                      </a:cxn>
                      <a:cxn ang="0">
                        <a:pos x="678" y="402"/>
                      </a:cxn>
                      <a:cxn ang="0">
                        <a:pos x="590" y="442"/>
                      </a:cxn>
                      <a:cxn ang="0">
                        <a:pos x="642" y="578"/>
                      </a:cxn>
                      <a:cxn ang="0">
                        <a:pos x="710" y="610"/>
                      </a:cxn>
                      <a:cxn ang="0">
                        <a:pos x="738" y="550"/>
                      </a:cxn>
                      <a:cxn ang="0">
                        <a:pos x="774" y="570"/>
                      </a:cxn>
                      <a:cxn ang="0">
                        <a:pos x="766" y="630"/>
                      </a:cxn>
                      <a:cxn ang="0">
                        <a:pos x="802" y="670"/>
                      </a:cxn>
                      <a:cxn ang="0">
                        <a:pos x="838" y="658"/>
                      </a:cxn>
                      <a:cxn ang="0">
                        <a:pos x="922" y="806"/>
                      </a:cxn>
                      <a:cxn ang="0">
                        <a:pos x="942" y="826"/>
                      </a:cxn>
                      <a:cxn ang="0">
                        <a:pos x="874" y="810"/>
                      </a:cxn>
                      <a:cxn ang="0">
                        <a:pos x="830" y="758"/>
                      </a:cxn>
                      <a:cxn ang="0">
                        <a:pos x="778" y="710"/>
                      </a:cxn>
                      <a:cxn ang="0">
                        <a:pos x="702" y="662"/>
                      </a:cxn>
                      <a:cxn ang="0">
                        <a:pos x="614" y="646"/>
                      </a:cxn>
                      <a:cxn ang="0">
                        <a:pos x="506" y="594"/>
                      </a:cxn>
                      <a:cxn ang="0">
                        <a:pos x="462" y="506"/>
                      </a:cxn>
                      <a:cxn ang="0">
                        <a:pos x="430" y="462"/>
                      </a:cxn>
                      <a:cxn ang="0">
                        <a:pos x="382" y="430"/>
                      </a:cxn>
                      <a:cxn ang="0">
                        <a:pos x="342" y="370"/>
                      </a:cxn>
                      <a:cxn ang="0">
                        <a:pos x="354" y="414"/>
                      </a:cxn>
                      <a:cxn ang="0">
                        <a:pos x="418" y="494"/>
                      </a:cxn>
                      <a:cxn ang="0">
                        <a:pos x="422" y="526"/>
                      </a:cxn>
                      <a:cxn ang="0">
                        <a:pos x="394" y="498"/>
                      </a:cxn>
                      <a:cxn ang="0">
                        <a:pos x="354" y="466"/>
                      </a:cxn>
                      <a:cxn ang="0">
                        <a:pos x="314" y="402"/>
                      </a:cxn>
                      <a:cxn ang="0">
                        <a:pos x="266" y="346"/>
                      </a:cxn>
                      <a:cxn ang="0">
                        <a:pos x="210" y="314"/>
                      </a:cxn>
                      <a:cxn ang="0">
                        <a:pos x="154" y="238"/>
                      </a:cxn>
                      <a:cxn ang="0">
                        <a:pos x="66" y="66"/>
                      </a:cxn>
                      <a:cxn ang="0">
                        <a:pos x="34" y="38"/>
                      </a:cxn>
                      <a:cxn ang="0">
                        <a:pos x="46" y="22"/>
                      </a:cxn>
                      <a:cxn ang="0">
                        <a:pos x="102" y="70"/>
                      </a:cxn>
                    </a:cxnLst>
                    <a:rect l="0" t="0" r="r" b="b"/>
                    <a:pathLst>
                      <a:path w="984" h="844">
                        <a:moveTo>
                          <a:pt x="82" y="38"/>
                        </a:moveTo>
                        <a:lnTo>
                          <a:pt x="406" y="6"/>
                        </a:lnTo>
                        <a:cubicBezTo>
                          <a:pt x="497" y="22"/>
                          <a:pt x="465" y="0"/>
                          <a:pt x="474" y="54"/>
                        </a:cubicBezTo>
                        <a:cubicBezTo>
                          <a:pt x="492" y="48"/>
                          <a:pt x="484" y="40"/>
                          <a:pt x="502" y="34"/>
                        </a:cubicBezTo>
                        <a:cubicBezTo>
                          <a:pt x="510" y="37"/>
                          <a:pt x="517" y="46"/>
                          <a:pt x="526" y="46"/>
                        </a:cubicBezTo>
                        <a:cubicBezTo>
                          <a:pt x="534" y="46"/>
                          <a:pt x="550" y="38"/>
                          <a:pt x="550" y="38"/>
                        </a:cubicBezTo>
                        <a:cubicBezTo>
                          <a:pt x="556" y="55"/>
                          <a:pt x="552" y="60"/>
                          <a:pt x="542" y="74"/>
                        </a:cubicBezTo>
                        <a:cubicBezTo>
                          <a:pt x="555" y="114"/>
                          <a:pt x="550" y="102"/>
                          <a:pt x="578" y="130"/>
                        </a:cubicBezTo>
                        <a:cubicBezTo>
                          <a:pt x="584" y="148"/>
                          <a:pt x="590" y="148"/>
                          <a:pt x="606" y="138"/>
                        </a:cubicBezTo>
                        <a:cubicBezTo>
                          <a:pt x="600" y="119"/>
                          <a:pt x="594" y="107"/>
                          <a:pt x="586" y="90"/>
                        </a:cubicBezTo>
                        <a:cubicBezTo>
                          <a:pt x="583" y="82"/>
                          <a:pt x="578" y="66"/>
                          <a:pt x="578" y="66"/>
                        </a:cubicBezTo>
                        <a:cubicBezTo>
                          <a:pt x="585" y="44"/>
                          <a:pt x="597" y="56"/>
                          <a:pt x="606" y="70"/>
                        </a:cubicBezTo>
                        <a:cubicBezTo>
                          <a:pt x="609" y="86"/>
                          <a:pt x="608" y="117"/>
                          <a:pt x="626" y="90"/>
                        </a:cubicBezTo>
                        <a:cubicBezTo>
                          <a:pt x="648" y="97"/>
                          <a:pt x="646" y="104"/>
                          <a:pt x="642" y="126"/>
                        </a:cubicBezTo>
                        <a:cubicBezTo>
                          <a:pt x="650" y="150"/>
                          <a:pt x="665" y="141"/>
                          <a:pt x="682" y="130"/>
                        </a:cubicBezTo>
                        <a:cubicBezTo>
                          <a:pt x="689" y="108"/>
                          <a:pt x="673" y="124"/>
                          <a:pt x="682" y="98"/>
                        </a:cubicBezTo>
                        <a:cubicBezTo>
                          <a:pt x="683" y="94"/>
                          <a:pt x="690" y="96"/>
                          <a:pt x="694" y="94"/>
                        </a:cubicBezTo>
                        <a:cubicBezTo>
                          <a:pt x="698" y="92"/>
                          <a:pt x="702" y="89"/>
                          <a:pt x="706" y="86"/>
                        </a:cubicBezTo>
                        <a:cubicBezTo>
                          <a:pt x="717" y="54"/>
                          <a:pt x="688" y="54"/>
                          <a:pt x="742" y="46"/>
                        </a:cubicBezTo>
                        <a:cubicBezTo>
                          <a:pt x="748" y="27"/>
                          <a:pt x="741" y="9"/>
                          <a:pt x="762" y="2"/>
                        </a:cubicBezTo>
                        <a:cubicBezTo>
                          <a:pt x="788" y="11"/>
                          <a:pt x="777" y="38"/>
                          <a:pt x="802" y="46"/>
                        </a:cubicBezTo>
                        <a:cubicBezTo>
                          <a:pt x="831" y="36"/>
                          <a:pt x="805" y="63"/>
                          <a:pt x="798" y="70"/>
                        </a:cubicBezTo>
                        <a:cubicBezTo>
                          <a:pt x="789" y="96"/>
                          <a:pt x="787" y="96"/>
                          <a:pt x="802" y="118"/>
                        </a:cubicBezTo>
                        <a:cubicBezTo>
                          <a:pt x="801" y="122"/>
                          <a:pt x="801" y="127"/>
                          <a:pt x="798" y="130"/>
                        </a:cubicBezTo>
                        <a:cubicBezTo>
                          <a:pt x="794" y="133"/>
                          <a:pt x="784" y="129"/>
                          <a:pt x="782" y="134"/>
                        </a:cubicBezTo>
                        <a:cubicBezTo>
                          <a:pt x="780" y="142"/>
                          <a:pt x="790" y="158"/>
                          <a:pt x="790" y="158"/>
                        </a:cubicBezTo>
                        <a:cubicBezTo>
                          <a:pt x="786" y="161"/>
                          <a:pt x="783" y="165"/>
                          <a:pt x="778" y="166"/>
                        </a:cubicBezTo>
                        <a:cubicBezTo>
                          <a:pt x="774" y="167"/>
                          <a:pt x="769" y="159"/>
                          <a:pt x="766" y="162"/>
                        </a:cubicBezTo>
                        <a:cubicBezTo>
                          <a:pt x="758" y="170"/>
                          <a:pt x="794" y="182"/>
                          <a:pt x="794" y="182"/>
                        </a:cubicBezTo>
                        <a:cubicBezTo>
                          <a:pt x="804" y="211"/>
                          <a:pt x="775" y="190"/>
                          <a:pt x="762" y="186"/>
                        </a:cubicBezTo>
                        <a:cubicBezTo>
                          <a:pt x="767" y="194"/>
                          <a:pt x="773" y="202"/>
                          <a:pt x="778" y="210"/>
                        </a:cubicBezTo>
                        <a:cubicBezTo>
                          <a:pt x="783" y="218"/>
                          <a:pt x="802" y="226"/>
                          <a:pt x="802" y="226"/>
                        </a:cubicBezTo>
                        <a:cubicBezTo>
                          <a:pt x="813" y="242"/>
                          <a:pt x="804" y="245"/>
                          <a:pt x="810" y="262"/>
                        </a:cubicBezTo>
                        <a:cubicBezTo>
                          <a:pt x="803" y="282"/>
                          <a:pt x="793" y="301"/>
                          <a:pt x="786" y="322"/>
                        </a:cubicBezTo>
                        <a:cubicBezTo>
                          <a:pt x="783" y="330"/>
                          <a:pt x="778" y="346"/>
                          <a:pt x="778" y="346"/>
                        </a:cubicBezTo>
                        <a:cubicBezTo>
                          <a:pt x="785" y="366"/>
                          <a:pt x="817" y="394"/>
                          <a:pt x="830" y="414"/>
                        </a:cubicBezTo>
                        <a:cubicBezTo>
                          <a:pt x="835" y="422"/>
                          <a:pt x="841" y="430"/>
                          <a:pt x="846" y="438"/>
                        </a:cubicBezTo>
                        <a:cubicBezTo>
                          <a:pt x="849" y="442"/>
                          <a:pt x="854" y="450"/>
                          <a:pt x="854" y="450"/>
                        </a:cubicBezTo>
                        <a:cubicBezTo>
                          <a:pt x="853" y="457"/>
                          <a:pt x="855" y="466"/>
                          <a:pt x="850" y="470"/>
                        </a:cubicBezTo>
                        <a:cubicBezTo>
                          <a:pt x="844" y="475"/>
                          <a:pt x="831" y="451"/>
                          <a:pt x="830" y="450"/>
                        </a:cubicBezTo>
                        <a:cubicBezTo>
                          <a:pt x="811" y="431"/>
                          <a:pt x="789" y="421"/>
                          <a:pt x="774" y="398"/>
                        </a:cubicBezTo>
                        <a:cubicBezTo>
                          <a:pt x="769" y="379"/>
                          <a:pt x="766" y="371"/>
                          <a:pt x="746" y="378"/>
                        </a:cubicBezTo>
                        <a:cubicBezTo>
                          <a:pt x="717" y="368"/>
                          <a:pt x="730" y="368"/>
                          <a:pt x="706" y="374"/>
                        </a:cubicBezTo>
                        <a:cubicBezTo>
                          <a:pt x="688" y="402"/>
                          <a:pt x="699" y="395"/>
                          <a:pt x="678" y="402"/>
                        </a:cubicBezTo>
                        <a:cubicBezTo>
                          <a:pt x="654" y="386"/>
                          <a:pt x="650" y="390"/>
                          <a:pt x="618" y="394"/>
                        </a:cubicBezTo>
                        <a:cubicBezTo>
                          <a:pt x="607" y="411"/>
                          <a:pt x="601" y="426"/>
                          <a:pt x="590" y="442"/>
                        </a:cubicBezTo>
                        <a:cubicBezTo>
                          <a:pt x="600" y="471"/>
                          <a:pt x="593" y="459"/>
                          <a:pt x="606" y="478"/>
                        </a:cubicBezTo>
                        <a:cubicBezTo>
                          <a:pt x="593" y="518"/>
                          <a:pt x="622" y="548"/>
                          <a:pt x="642" y="578"/>
                        </a:cubicBezTo>
                        <a:cubicBezTo>
                          <a:pt x="651" y="591"/>
                          <a:pt x="651" y="601"/>
                          <a:pt x="666" y="606"/>
                        </a:cubicBezTo>
                        <a:cubicBezTo>
                          <a:pt x="680" y="627"/>
                          <a:pt x="691" y="623"/>
                          <a:pt x="710" y="610"/>
                        </a:cubicBezTo>
                        <a:cubicBezTo>
                          <a:pt x="729" y="616"/>
                          <a:pt x="729" y="606"/>
                          <a:pt x="734" y="590"/>
                        </a:cubicBezTo>
                        <a:cubicBezTo>
                          <a:pt x="735" y="577"/>
                          <a:pt x="731" y="562"/>
                          <a:pt x="738" y="550"/>
                        </a:cubicBezTo>
                        <a:cubicBezTo>
                          <a:pt x="742" y="543"/>
                          <a:pt x="762" y="542"/>
                          <a:pt x="762" y="542"/>
                        </a:cubicBezTo>
                        <a:cubicBezTo>
                          <a:pt x="783" y="547"/>
                          <a:pt x="786" y="552"/>
                          <a:pt x="774" y="570"/>
                        </a:cubicBezTo>
                        <a:cubicBezTo>
                          <a:pt x="779" y="590"/>
                          <a:pt x="790" y="605"/>
                          <a:pt x="770" y="618"/>
                        </a:cubicBezTo>
                        <a:cubicBezTo>
                          <a:pt x="769" y="622"/>
                          <a:pt x="764" y="626"/>
                          <a:pt x="766" y="630"/>
                        </a:cubicBezTo>
                        <a:cubicBezTo>
                          <a:pt x="768" y="634"/>
                          <a:pt x="775" y="634"/>
                          <a:pt x="778" y="638"/>
                        </a:cubicBezTo>
                        <a:cubicBezTo>
                          <a:pt x="788" y="651"/>
                          <a:pt x="786" y="660"/>
                          <a:pt x="802" y="670"/>
                        </a:cubicBezTo>
                        <a:cubicBezTo>
                          <a:pt x="810" y="667"/>
                          <a:pt x="818" y="665"/>
                          <a:pt x="826" y="662"/>
                        </a:cubicBezTo>
                        <a:cubicBezTo>
                          <a:pt x="830" y="661"/>
                          <a:pt x="838" y="658"/>
                          <a:pt x="838" y="658"/>
                        </a:cubicBezTo>
                        <a:cubicBezTo>
                          <a:pt x="857" y="664"/>
                          <a:pt x="864" y="680"/>
                          <a:pt x="870" y="698"/>
                        </a:cubicBezTo>
                        <a:cubicBezTo>
                          <a:pt x="859" y="731"/>
                          <a:pt x="887" y="794"/>
                          <a:pt x="922" y="806"/>
                        </a:cubicBezTo>
                        <a:cubicBezTo>
                          <a:pt x="938" y="801"/>
                          <a:pt x="941" y="792"/>
                          <a:pt x="958" y="798"/>
                        </a:cubicBezTo>
                        <a:cubicBezTo>
                          <a:pt x="984" y="837"/>
                          <a:pt x="928" y="784"/>
                          <a:pt x="942" y="826"/>
                        </a:cubicBezTo>
                        <a:cubicBezTo>
                          <a:pt x="936" y="844"/>
                          <a:pt x="930" y="844"/>
                          <a:pt x="914" y="834"/>
                        </a:cubicBezTo>
                        <a:cubicBezTo>
                          <a:pt x="903" y="817"/>
                          <a:pt x="890" y="821"/>
                          <a:pt x="874" y="810"/>
                        </a:cubicBezTo>
                        <a:cubicBezTo>
                          <a:pt x="851" y="776"/>
                          <a:pt x="882" y="816"/>
                          <a:pt x="854" y="794"/>
                        </a:cubicBezTo>
                        <a:cubicBezTo>
                          <a:pt x="843" y="785"/>
                          <a:pt x="840" y="768"/>
                          <a:pt x="830" y="758"/>
                        </a:cubicBezTo>
                        <a:cubicBezTo>
                          <a:pt x="824" y="739"/>
                          <a:pt x="817" y="724"/>
                          <a:pt x="798" y="718"/>
                        </a:cubicBezTo>
                        <a:cubicBezTo>
                          <a:pt x="791" y="696"/>
                          <a:pt x="800" y="712"/>
                          <a:pt x="778" y="710"/>
                        </a:cubicBezTo>
                        <a:cubicBezTo>
                          <a:pt x="767" y="709"/>
                          <a:pt x="746" y="702"/>
                          <a:pt x="746" y="702"/>
                        </a:cubicBezTo>
                        <a:cubicBezTo>
                          <a:pt x="729" y="691"/>
                          <a:pt x="720" y="674"/>
                          <a:pt x="702" y="662"/>
                        </a:cubicBezTo>
                        <a:cubicBezTo>
                          <a:pt x="694" y="665"/>
                          <a:pt x="687" y="673"/>
                          <a:pt x="678" y="674"/>
                        </a:cubicBezTo>
                        <a:cubicBezTo>
                          <a:pt x="657" y="677"/>
                          <a:pt x="630" y="657"/>
                          <a:pt x="614" y="646"/>
                        </a:cubicBezTo>
                        <a:cubicBezTo>
                          <a:pt x="600" y="637"/>
                          <a:pt x="580" y="639"/>
                          <a:pt x="566" y="630"/>
                        </a:cubicBezTo>
                        <a:cubicBezTo>
                          <a:pt x="546" y="617"/>
                          <a:pt x="525" y="607"/>
                          <a:pt x="506" y="594"/>
                        </a:cubicBezTo>
                        <a:cubicBezTo>
                          <a:pt x="513" y="572"/>
                          <a:pt x="509" y="551"/>
                          <a:pt x="490" y="538"/>
                        </a:cubicBezTo>
                        <a:cubicBezTo>
                          <a:pt x="485" y="522"/>
                          <a:pt x="476" y="515"/>
                          <a:pt x="462" y="506"/>
                        </a:cubicBezTo>
                        <a:cubicBezTo>
                          <a:pt x="441" y="474"/>
                          <a:pt x="469" y="513"/>
                          <a:pt x="442" y="486"/>
                        </a:cubicBezTo>
                        <a:cubicBezTo>
                          <a:pt x="436" y="480"/>
                          <a:pt x="436" y="468"/>
                          <a:pt x="430" y="462"/>
                        </a:cubicBezTo>
                        <a:cubicBezTo>
                          <a:pt x="427" y="459"/>
                          <a:pt x="422" y="459"/>
                          <a:pt x="418" y="458"/>
                        </a:cubicBezTo>
                        <a:cubicBezTo>
                          <a:pt x="407" y="447"/>
                          <a:pt x="382" y="430"/>
                          <a:pt x="382" y="430"/>
                        </a:cubicBezTo>
                        <a:cubicBezTo>
                          <a:pt x="371" y="413"/>
                          <a:pt x="358" y="399"/>
                          <a:pt x="346" y="382"/>
                        </a:cubicBezTo>
                        <a:cubicBezTo>
                          <a:pt x="344" y="378"/>
                          <a:pt x="345" y="373"/>
                          <a:pt x="342" y="370"/>
                        </a:cubicBezTo>
                        <a:cubicBezTo>
                          <a:pt x="339" y="367"/>
                          <a:pt x="334" y="367"/>
                          <a:pt x="330" y="366"/>
                        </a:cubicBezTo>
                        <a:cubicBezTo>
                          <a:pt x="322" y="390"/>
                          <a:pt x="342" y="398"/>
                          <a:pt x="354" y="414"/>
                        </a:cubicBezTo>
                        <a:cubicBezTo>
                          <a:pt x="368" y="432"/>
                          <a:pt x="372" y="446"/>
                          <a:pt x="390" y="458"/>
                        </a:cubicBezTo>
                        <a:cubicBezTo>
                          <a:pt x="409" y="487"/>
                          <a:pt x="399" y="475"/>
                          <a:pt x="418" y="494"/>
                        </a:cubicBezTo>
                        <a:cubicBezTo>
                          <a:pt x="423" y="510"/>
                          <a:pt x="428" y="517"/>
                          <a:pt x="442" y="526"/>
                        </a:cubicBezTo>
                        <a:cubicBezTo>
                          <a:pt x="450" y="550"/>
                          <a:pt x="432" y="533"/>
                          <a:pt x="422" y="526"/>
                        </a:cubicBezTo>
                        <a:cubicBezTo>
                          <a:pt x="399" y="492"/>
                          <a:pt x="430" y="532"/>
                          <a:pt x="402" y="510"/>
                        </a:cubicBezTo>
                        <a:cubicBezTo>
                          <a:pt x="398" y="507"/>
                          <a:pt x="397" y="501"/>
                          <a:pt x="394" y="498"/>
                        </a:cubicBezTo>
                        <a:cubicBezTo>
                          <a:pt x="391" y="495"/>
                          <a:pt x="386" y="493"/>
                          <a:pt x="382" y="490"/>
                        </a:cubicBezTo>
                        <a:cubicBezTo>
                          <a:pt x="377" y="474"/>
                          <a:pt x="370" y="471"/>
                          <a:pt x="354" y="466"/>
                        </a:cubicBezTo>
                        <a:cubicBezTo>
                          <a:pt x="344" y="452"/>
                          <a:pt x="340" y="447"/>
                          <a:pt x="346" y="430"/>
                        </a:cubicBezTo>
                        <a:cubicBezTo>
                          <a:pt x="338" y="418"/>
                          <a:pt x="314" y="402"/>
                          <a:pt x="314" y="402"/>
                        </a:cubicBezTo>
                        <a:cubicBezTo>
                          <a:pt x="306" y="390"/>
                          <a:pt x="298" y="378"/>
                          <a:pt x="290" y="366"/>
                        </a:cubicBezTo>
                        <a:cubicBezTo>
                          <a:pt x="284" y="357"/>
                          <a:pt x="273" y="354"/>
                          <a:pt x="266" y="346"/>
                        </a:cubicBezTo>
                        <a:cubicBezTo>
                          <a:pt x="263" y="342"/>
                          <a:pt x="262" y="337"/>
                          <a:pt x="258" y="334"/>
                        </a:cubicBezTo>
                        <a:cubicBezTo>
                          <a:pt x="243" y="324"/>
                          <a:pt x="225" y="324"/>
                          <a:pt x="210" y="314"/>
                        </a:cubicBezTo>
                        <a:cubicBezTo>
                          <a:pt x="201" y="300"/>
                          <a:pt x="194" y="291"/>
                          <a:pt x="178" y="286"/>
                        </a:cubicBezTo>
                        <a:cubicBezTo>
                          <a:pt x="160" y="260"/>
                          <a:pt x="192" y="247"/>
                          <a:pt x="154" y="238"/>
                        </a:cubicBezTo>
                        <a:cubicBezTo>
                          <a:pt x="111" y="209"/>
                          <a:pt x="106" y="149"/>
                          <a:pt x="90" y="102"/>
                        </a:cubicBezTo>
                        <a:cubicBezTo>
                          <a:pt x="86" y="90"/>
                          <a:pt x="76" y="73"/>
                          <a:pt x="66" y="66"/>
                        </a:cubicBezTo>
                        <a:cubicBezTo>
                          <a:pt x="58" y="60"/>
                          <a:pt x="42" y="50"/>
                          <a:pt x="42" y="50"/>
                        </a:cubicBezTo>
                        <a:cubicBezTo>
                          <a:pt x="39" y="46"/>
                          <a:pt x="38" y="41"/>
                          <a:pt x="34" y="38"/>
                        </a:cubicBezTo>
                        <a:cubicBezTo>
                          <a:pt x="27" y="34"/>
                          <a:pt x="10" y="30"/>
                          <a:pt x="10" y="30"/>
                        </a:cubicBezTo>
                        <a:cubicBezTo>
                          <a:pt x="0" y="1"/>
                          <a:pt x="31" y="17"/>
                          <a:pt x="46" y="22"/>
                        </a:cubicBezTo>
                        <a:cubicBezTo>
                          <a:pt x="65" y="51"/>
                          <a:pt x="61" y="41"/>
                          <a:pt x="86" y="58"/>
                        </a:cubicBezTo>
                        <a:cubicBezTo>
                          <a:pt x="94" y="70"/>
                          <a:pt x="94" y="93"/>
                          <a:pt x="102" y="70"/>
                        </a:cubicBezTo>
                        <a:cubicBezTo>
                          <a:pt x="95" y="49"/>
                          <a:pt x="82" y="62"/>
                          <a:pt x="82" y="3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26" name="Freeform 37"/>
                  <p:cNvSpPr>
                    <a:spLocks/>
                  </p:cNvSpPr>
                  <p:nvPr/>
                </p:nvSpPr>
                <p:spPr bwMode="ltGray">
                  <a:xfrm>
                    <a:off x="2404" y="445"/>
                    <a:ext cx="16" cy="16"/>
                  </a:xfrm>
                  <a:custGeom>
                    <a:avLst/>
                    <a:gdLst/>
                    <a:ahLst/>
                    <a:cxnLst>
                      <a:cxn ang="0">
                        <a:pos x="6" y="28"/>
                      </a:cxn>
                      <a:cxn ang="0">
                        <a:pos x="10" y="48"/>
                      </a:cxn>
                      <a:cxn ang="0">
                        <a:pos x="6" y="28"/>
                      </a:cxn>
                    </a:cxnLst>
                    <a:rect l="0" t="0" r="r" b="b"/>
                    <a:pathLst>
                      <a:path w="36" h="48">
                        <a:moveTo>
                          <a:pt x="6" y="28"/>
                        </a:moveTo>
                        <a:cubicBezTo>
                          <a:pt x="25" y="0"/>
                          <a:pt x="36" y="31"/>
                          <a:pt x="10" y="48"/>
                        </a:cubicBezTo>
                        <a:cubicBezTo>
                          <a:pt x="0" y="34"/>
                          <a:pt x="0" y="40"/>
                          <a:pt x="6" y="2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27" name="Freeform 38"/>
                  <p:cNvSpPr>
                    <a:spLocks/>
                  </p:cNvSpPr>
                  <p:nvPr/>
                </p:nvSpPr>
                <p:spPr bwMode="ltGray">
                  <a:xfrm>
                    <a:off x="2393" y="439"/>
                    <a:ext cx="16" cy="10"/>
                  </a:xfrm>
                  <a:custGeom>
                    <a:avLst/>
                    <a:gdLst/>
                    <a:ahLst/>
                    <a:cxnLst>
                      <a:cxn ang="0">
                        <a:pos x="0" y="5"/>
                      </a:cxn>
                      <a:cxn ang="0">
                        <a:pos x="12" y="1"/>
                      </a:cxn>
                      <a:cxn ang="0">
                        <a:pos x="36" y="17"/>
                      </a:cxn>
                      <a:cxn ang="0">
                        <a:pos x="8" y="17"/>
                      </a:cxn>
                      <a:cxn ang="0">
                        <a:pos x="0" y="5"/>
                      </a:cxn>
                    </a:cxnLst>
                    <a:rect l="0" t="0" r="r" b="b"/>
                    <a:pathLst>
                      <a:path w="36" h="37">
                        <a:moveTo>
                          <a:pt x="0" y="5"/>
                        </a:moveTo>
                        <a:cubicBezTo>
                          <a:pt x="4" y="4"/>
                          <a:pt x="8" y="0"/>
                          <a:pt x="12" y="1"/>
                        </a:cubicBezTo>
                        <a:cubicBezTo>
                          <a:pt x="21" y="4"/>
                          <a:pt x="36" y="17"/>
                          <a:pt x="36" y="17"/>
                        </a:cubicBezTo>
                        <a:cubicBezTo>
                          <a:pt x="29" y="37"/>
                          <a:pt x="22" y="26"/>
                          <a:pt x="8" y="17"/>
                        </a:cubicBezTo>
                        <a:cubicBezTo>
                          <a:pt x="5" y="13"/>
                          <a:pt x="0" y="5"/>
                          <a:pt x="0" y="5"/>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28" name="Freeform 39"/>
                  <p:cNvSpPr>
                    <a:spLocks/>
                  </p:cNvSpPr>
                  <p:nvPr/>
                </p:nvSpPr>
                <p:spPr bwMode="ltGray">
                  <a:xfrm>
                    <a:off x="2878" y="406"/>
                    <a:ext cx="73" cy="33"/>
                  </a:xfrm>
                  <a:custGeom>
                    <a:avLst/>
                    <a:gdLst/>
                    <a:ahLst/>
                    <a:cxnLst>
                      <a:cxn ang="0">
                        <a:pos x="0" y="49"/>
                      </a:cxn>
                      <a:cxn ang="0">
                        <a:pos x="28" y="25"/>
                      </a:cxn>
                      <a:cxn ang="0">
                        <a:pos x="56" y="21"/>
                      </a:cxn>
                      <a:cxn ang="0">
                        <a:pos x="80" y="9"/>
                      </a:cxn>
                      <a:cxn ang="0">
                        <a:pos x="64" y="25"/>
                      </a:cxn>
                      <a:cxn ang="0">
                        <a:pos x="124" y="49"/>
                      </a:cxn>
                      <a:cxn ang="0">
                        <a:pos x="160" y="65"/>
                      </a:cxn>
                      <a:cxn ang="0">
                        <a:pos x="116" y="77"/>
                      </a:cxn>
                      <a:cxn ang="0">
                        <a:pos x="88" y="57"/>
                      </a:cxn>
                      <a:cxn ang="0">
                        <a:pos x="76" y="53"/>
                      </a:cxn>
                      <a:cxn ang="0">
                        <a:pos x="24" y="41"/>
                      </a:cxn>
                      <a:cxn ang="0">
                        <a:pos x="0" y="49"/>
                      </a:cxn>
                    </a:cxnLst>
                    <a:rect l="0" t="0" r="r" b="b"/>
                    <a:pathLst>
                      <a:path w="170" h="96">
                        <a:moveTo>
                          <a:pt x="0" y="49"/>
                        </a:moveTo>
                        <a:cubicBezTo>
                          <a:pt x="5" y="33"/>
                          <a:pt x="12" y="30"/>
                          <a:pt x="28" y="25"/>
                        </a:cubicBezTo>
                        <a:cubicBezTo>
                          <a:pt x="20" y="0"/>
                          <a:pt x="42" y="16"/>
                          <a:pt x="56" y="21"/>
                        </a:cubicBezTo>
                        <a:cubicBezTo>
                          <a:pt x="56" y="21"/>
                          <a:pt x="77" y="6"/>
                          <a:pt x="80" y="9"/>
                        </a:cubicBezTo>
                        <a:cubicBezTo>
                          <a:pt x="85" y="14"/>
                          <a:pt x="71" y="23"/>
                          <a:pt x="64" y="25"/>
                        </a:cubicBezTo>
                        <a:cubicBezTo>
                          <a:pt x="82" y="37"/>
                          <a:pt x="103" y="42"/>
                          <a:pt x="124" y="49"/>
                        </a:cubicBezTo>
                        <a:cubicBezTo>
                          <a:pt x="136" y="53"/>
                          <a:pt x="160" y="65"/>
                          <a:pt x="160" y="65"/>
                        </a:cubicBezTo>
                        <a:cubicBezTo>
                          <a:pt x="170" y="96"/>
                          <a:pt x="134" y="83"/>
                          <a:pt x="116" y="77"/>
                        </a:cubicBezTo>
                        <a:cubicBezTo>
                          <a:pt x="109" y="57"/>
                          <a:pt x="116" y="66"/>
                          <a:pt x="88" y="57"/>
                        </a:cubicBezTo>
                        <a:cubicBezTo>
                          <a:pt x="84" y="56"/>
                          <a:pt x="76" y="53"/>
                          <a:pt x="76" y="53"/>
                        </a:cubicBezTo>
                        <a:cubicBezTo>
                          <a:pt x="57" y="34"/>
                          <a:pt x="53" y="37"/>
                          <a:pt x="24" y="41"/>
                        </a:cubicBezTo>
                        <a:cubicBezTo>
                          <a:pt x="9" y="51"/>
                          <a:pt x="17" y="49"/>
                          <a:pt x="0" y="49"/>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29" name="Freeform 40"/>
                  <p:cNvSpPr>
                    <a:spLocks/>
                  </p:cNvSpPr>
                  <p:nvPr/>
                </p:nvSpPr>
                <p:spPr bwMode="ltGray">
                  <a:xfrm>
                    <a:off x="2955" y="433"/>
                    <a:ext cx="58" cy="17"/>
                  </a:xfrm>
                  <a:custGeom>
                    <a:avLst/>
                    <a:gdLst/>
                    <a:ahLst/>
                    <a:cxnLst>
                      <a:cxn ang="0">
                        <a:pos x="0" y="0"/>
                      </a:cxn>
                      <a:cxn ang="0">
                        <a:pos x="52" y="4"/>
                      </a:cxn>
                      <a:cxn ang="0">
                        <a:pos x="88" y="24"/>
                      </a:cxn>
                      <a:cxn ang="0">
                        <a:pos x="112" y="20"/>
                      </a:cxn>
                      <a:cxn ang="0">
                        <a:pos x="108" y="44"/>
                      </a:cxn>
                      <a:cxn ang="0">
                        <a:pos x="64" y="40"/>
                      </a:cxn>
                      <a:cxn ang="0">
                        <a:pos x="0" y="36"/>
                      </a:cxn>
                      <a:cxn ang="0">
                        <a:pos x="28" y="20"/>
                      </a:cxn>
                      <a:cxn ang="0">
                        <a:pos x="0" y="0"/>
                      </a:cxn>
                    </a:cxnLst>
                    <a:rect l="0" t="0" r="r" b="b"/>
                    <a:pathLst>
                      <a:path w="138" h="44">
                        <a:moveTo>
                          <a:pt x="0" y="0"/>
                        </a:moveTo>
                        <a:cubicBezTo>
                          <a:pt x="19" y="3"/>
                          <a:pt x="35" y="10"/>
                          <a:pt x="52" y="4"/>
                        </a:cubicBezTo>
                        <a:cubicBezTo>
                          <a:pt x="87" y="11"/>
                          <a:pt x="61" y="15"/>
                          <a:pt x="88" y="24"/>
                        </a:cubicBezTo>
                        <a:cubicBezTo>
                          <a:pt x="96" y="23"/>
                          <a:pt x="104" y="19"/>
                          <a:pt x="112" y="20"/>
                        </a:cubicBezTo>
                        <a:cubicBezTo>
                          <a:pt x="138" y="23"/>
                          <a:pt x="118" y="41"/>
                          <a:pt x="108" y="44"/>
                        </a:cubicBezTo>
                        <a:cubicBezTo>
                          <a:pt x="78" y="34"/>
                          <a:pt x="92" y="34"/>
                          <a:pt x="64" y="40"/>
                        </a:cubicBezTo>
                        <a:cubicBezTo>
                          <a:pt x="41" y="37"/>
                          <a:pt x="22" y="41"/>
                          <a:pt x="0" y="36"/>
                        </a:cubicBezTo>
                        <a:cubicBezTo>
                          <a:pt x="6" y="11"/>
                          <a:pt x="7" y="27"/>
                          <a:pt x="28" y="20"/>
                        </a:cubicBezTo>
                        <a:cubicBezTo>
                          <a:pt x="17" y="13"/>
                          <a:pt x="0" y="13"/>
                          <a:pt x="0" y="0"/>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30" name="Freeform 41"/>
                  <p:cNvSpPr>
                    <a:spLocks/>
                  </p:cNvSpPr>
                  <p:nvPr/>
                </p:nvSpPr>
                <p:spPr bwMode="ltGray">
                  <a:xfrm>
                    <a:off x="2924" y="439"/>
                    <a:ext cx="24" cy="10"/>
                  </a:xfrm>
                  <a:custGeom>
                    <a:avLst/>
                    <a:gdLst/>
                    <a:ahLst/>
                    <a:cxnLst>
                      <a:cxn ang="0">
                        <a:pos x="17" y="25"/>
                      </a:cxn>
                      <a:cxn ang="0">
                        <a:pos x="37" y="13"/>
                      </a:cxn>
                      <a:cxn ang="0">
                        <a:pos x="17" y="25"/>
                      </a:cxn>
                    </a:cxnLst>
                    <a:rect l="0" t="0" r="r" b="b"/>
                    <a:pathLst>
                      <a:path w="57" h="42">
                        <a:moveTo>
                          <a:pt x="17" y="25"/>
                        </a:moveTo>
                        <a:cubicBezTo>
                          <a:pt x="0" y="0"/>
                          <a:pt x="21" y="9"/>
                          <a:pt x="37" y="13"/>
                        </a:cubicBezTo>
                        <a:cubicBezTo>
                          <a:pt x="57" y="42"/>
                          <a:pt x="30" y="25"/>
                          <a:pt x="17" y="25"/>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31" name="Freeform 42"/>
                  <p:cNvSpPr>
                    <a:spLocks/>
                  </p:cNvSpPr>
                  <p:nvPr/>
                </p:nvSpPr>
                <p:spPr bwMode="ltGray">
                  <a:xfrm>
                    <a:off x="2908" y="398"/>
                    <a:ext cx="16" cy="18"/>
                  </a:xfrm>
                  <a:custGeom>
                    <a:avLst/>
                    <a:gdLst/>
                    <a:ahLst/>
                    <a:cxnLst>
                      <a:cxn ang="0">
                        <a:pos x="19" y="32"/>
                      </a:cxn>
                      <a:cxn ang="0">
                        <a:pos x="19" y="0"/>
                      </a:cxn>
                      <a:cxn ang="0">
                        <a:pos x="19" y="32"/>
                      </a:cxn>
                    </a:cxnLst>
                    <a:rect l="0" t="0" r="r" b="b"/>
                    <a:pathLst>
                      <a:path w="39" h="52">
                        <a:moveTo>
                          <a:pt x="19" y="32"/>
                        </a:moveTo>
                        <a:cubicBezTo>
                          <a:pt x="13" y="14"/>
                          <a:pt x="0" y="13"/>
                          <a:pt x="19" y="0"/>
                        </a:cubicBezTo>
                        <a:cubicBezTo>
                          <a:pt x="23" y="5"/>
                          <a:pt x="39" y="52"/>
                          <a:pt x="19" y="32"/>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32" name="Freeform 43"/>
                  <p:cNvSpPr>
                    <a:spLocks/>
                  </p:cNvSpPr>
                  <p:nvPr/>
                </p:nvSpPr>
                <p:spPr bwMode="ltGray">
                  <a:xfrm>
                    <a:off x="3035" y="449"/>
                    <a:ext cx="19" cy="30"/>
                  </a:xfrm>
                  <a:custGeom>
                    <a:avLst/>
                    <a:gdLst/>
                    <a:ahLst/>
                    <a:cxnLst>
                      <a:cxn ang="0">
                        <a:pos x="4" y="9"/>
                      </a:cxn>
                      <a:cxn ang="0">
                        <a:pos x="20" y="33"/>
                      </a:cxn>
                      <a:cxn ang="0">
                        <a:pos x="24" y="49"/>
                      </a:cxn>
                      <a:cxn ang="0">
                        <a:pos x="36" y="53"/>
                      </a:cxn>
                      <a:cxn ang="0">
                        <a:pos x="24" y="73"/>
                      </a:cxn>
                      <a:cxn ang="0">
                        <a:pos x="0" y="21"/>
                      </a:cxn>
                      <a:cxn ang="0">
                        <a:pos x="4" y="9"/>
                      </a:cxn>
                    </a:cxnLst>
                    <a:rect l="0" t="0" r="r" b="b"/>
                    <a:pathLst>
                      <a:path w="44" h="80">
                        <a:moveTo>
                          <a:pt x="4" y="9"/>
                        </a:moveTo>
                        <a:cubicBezTo>
                          <a:pt x="9" y="17"/>
                          <a:pt x="18" y="24"/>
                          <a:pt x="20" y="33"/>
                        </a:cubicBezTo>
                        <a:cubicBezTo>
                          <a:pt x="21" y="38"/>
                          <a:pt x="21" y="45"/>
                          <a:pt x="24" y="49"/>
                        </a:cubicBezTo>
                        <a:cubicBezTo>
                          <a:pt x="27" y="52"/>
                          <a:pt x="32" y="52"/>
                          <a:pt x="36" y="53"/>
                        </a:cubicBezTo>
                        <a:cubicBezTo>
                          <a:pt x="41" y="68"/>
                          <a:pt x="44" y="80"/>
                          <a:pt x="24" y="73"/>
                        </a:cubicBezTo>
                        <a:cubicBezTo>
                          <a:pt x="19" y="55"/>
                          <a:pt x="11" y="37"/>
                          <a:pt x="0" y="21"/>
                        </a:cubicBezTo>
                        <a:cubicBezTo>
                          <a:pt x="4" y="4"/>
                          <a:pt x="4" y="0"/>
                          <a:pt x="4" y="9"/>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33" name="Freeform 44"/>
                  <p:cNvSpPr>
                    <a:spLocks/>
                  </p:cNvSpPr>
                  <p:nvPr/>
                </p:nvSpPr>
                <p:spPr bwMode="ltGray">
                  <a:xfrm>
                    <a:off x="2696" y="246"/>
                    <a:ext cx="205" cy="40"/>
                  </a:xfrm>
                  <a:custGeom>
                    <a:avLst/>
                    <a:gdLst/>
                    <a:ahLst/>
                    <a:cxnLst>
                      <a:cxn ang="0">
                        <a:pos x="220" y="1"/>
                      </a:cxn>
                      <a:cxn ang="0">
                        <a:pos x="231" y="8"/>
                      </a:cxn>
                      <a:cxn ang="0">
                        <a:pos x="235" y="0"/>
                      </a:cxn>
                      <a:cxn ang="0">
                        <a:pos x="265" y="0"/>
                      </a:cxn>
                      <a:cxn ang="0">
                        <a:pos x="287" y="17"/>
                      </a:cxn>
                      <a:cxn ang="0">
                        <a:pos x="319" y="10"/>
                      </a:cxn>
                      <a:cxn ang="0">
                        <a:pos x="314" y="29"/>
                      </a:cxn>
                      <a:cxn ang="0">
                        <a:pos x="298" y="46"/>
                      </a:cxn>
                      <a:cxn ang="0">
                        <a:pos x="295" y="29"/>
                      </a:cxn>
                      <a:cxn ang="0">
                        <a:pos x="287" y="31"/>
                      </a:cxn>
                      <a:cxn ang="0">
                        <a:pos x="279" y="29"/>
                      </a:cxn>
                      <a:cxn ang="0">
                        <a:pos x="263" y="21"/>
                      </a:cxn>
                      <a:cxn ang="0">
                        <a:pos x="228" y="38"/>
                      </a:cxn>
                      <a:cxn ang="0">
                        <a:pos x="201" y="44"/>
                      </a:cxn>
                      <a:cxn ang="0">
                        <a:pos x="212" y="57"/>
                      </a:cxn>
                      <a:cxn ang="0">
                        <a:pos x="188" y="63"/>
                      </a:cxn>
                      <a:cxn ang="0">
                        <a:pos x="169" y="61"/>
                      </a:cxn>
                      <a:cxn ang="0">
                        <a:pos x="177" y="57"/>
                      </a:cxn>
                      <a:cxn ang="0">
                        <a:pos x="171" y="40"/>
                      </a:cxn>
                      <a:cxn ang="0">
                        <a:pos x="169" y="31"/>
                      </a:cxn>
                      <a:cxn ang="0">
                        <a:pos x="158" y="23"/>
                      </a:cxn>
                      <a:cxn ang="0">
                        <a:pos x="142" y="27"/>
                      </a:cxn>
                      <a:cxn ang="0">
                        <a:pos x="134" y="27"/>
                      </a:cxn>
                      <a:cxn ang="0">
                        <a:pos x="123" y="25"/>
                      </a:cxn>
                      <a:cxn ang="0">
                        <a:pos x="83" y="2"/>
                      </a:cxn>
                      <a:cxn ang="0">
                        <a:pos x="59" y="14"/>
                      </a:cxn>
                      <a:cxn ang="0">
                        <a:pos x="1" y="0"/>
                      </a:cxn>
                      <a:cxn ang="0">
                        <a:pos x="220" y="1"/>
                      </a:cxn>
                    </a:cxnLst>
                    <a:rect l="0" t="0" r="r" b="b"/>
                    <a:pathLst>
                      <a:path w="323" h="64">
                        <a:moveTo>
                          <a:pt x="220" y="1"/>
                        </a:moveTo>
                        <a:cubicBezTo>
                          <a:pt x="215" y="12"/>
                          <a:pt x="225" y="17"/>
                          <a:pt x="231" y="8"/>
                        </a:cubicBezTo>
                        <a:cubicBezTo>
                          <a:pt x="235" y="0"/>
                          <a:pt x="229" y="7"/>
                          <a:pt x="235" y="0"/>
                        </a:cubicBezTo>
                        <a:lnTo>
                          <a:pt x="265" y="0"/>
                        </a:lnTo>
                        <a:cubicBezTo>
                          <a:pt x="277" y="6"/>
                          <a:pt x="276" y="11"/>
                          <a:pt x="287" y="17"/>
                        </a:cubicBezTo>
                        <a:cubicBezTo>
                          <a:pt x="308" y="11"/>
                          <a:pt x="293" y="7"/>
                          <a:pt x="319" y="10"/>
                        </a:cubicBezTo>
                        <a:cubicBezTo>
                          <a:pt x="323" y="19"/>
                          <a:pt x="321" y="22"/>
                          <a:pt x="314" y="29"/>
                        </a:cubicBezTo>
                        <a:cubicBezTo>
                          <a:pt x="312" y="39"/>
                          <a:pt x="313" y="50"/>
                          <a:pt x="298" y="46"/>
                        </a:cubicBezTo>
                        <a:cubicBezTo>
                          <a:pt x="297" y="40"/>
                          <a:pt x="298" y="34"/>
                          <a:pt x="295" y="29"/>
                        </a:cubicBezTo>
                        <a:cubicBezTo>
                          <a:pt x="294" y="27"/>
                          <a:pt x="290" y="31"/>
                          <a:pt x="287" y="31"/>
                        </a:cubicBezTo>
                        <a:cubicBezTo>
                          <a:pt x="284" y="31"/>
                          <a:pt x="282" y="30"/>
                          <a:pt x="279" y="29"/>
                        </a:cubicBezTo>
                        <a:cubicBezTo>
                          <a:pt x="274" y="27"/>
                          <a:pt x="263" y="21"/>
                          <a:pt x="263" y="21"/>
                        </a:cubicBezTo>
                        <a:cubicBezTo>
                          <a:pt x="249" y="23"/>
                          <a:pt x="241" y="31"/>
                          <a:pt x="228" y="38"/>
                        </a:cubicBezTo>
                        <a:cubicBezTo>
                          <a:pt x="220" y="41"/>
                          <a:pt x="209" y="42"/>
                          <a:pt x="201" y="44"/>
                        </a:cubicBezTo>
                        <a:cubicBezTo>
                          <a:pt x="193" y="54"/>
                          <a:pt x="200" y="53"/>
                          <a:pt x="212" y="57"/>
                        </a:cubicBezTo>
                        <a:cubicBezTo>
                          <a:pt x="200" y="62"/>
                          <a:pt x="199" y="57"/>
                          <a:pt x="188" y="63"/>
                        </a:cubicBezTo>
                        <a:cubicBezTo>
                          <a:pt x="181" y="62"/>
                          <a:pt x="174" y="64"/>
                          <a:pt x="169" y="61"/>
                        </a:cubicBezTo>
                        <a:cubicBezTo>
                          <a:pt x="166" y="59"/>
                          <a:pt x="175" y="59"/>
                          <a:pt x="177" y="57"/>
                        </a:cubicBezTo>
                        <a:cubicBezTo>
                          <a:pt x="181" y="48"/>
                          <a:pt x="149" y="28"/>
                          <a:pt x="171" y="40"/>
                        </a:cubicBezTo>
                        <a:cubicBezTo>
                          <a:pt x="184" y="55"/>
                          <a:pt x="184" y="36"/>
                          <a:pt x="169" y="31"/>
                        </a:cubicBezTo>
                        <a:cubicBezTo>
                          <a:pt x="167" y="27"/>
                          <a:pt x="167" y="22"/>
                          <a:pt x="158" y="23"/>
                        </a:cubicBezTo>
                        <a:cubicBezTo>
                          <a:pt x="153" y="23"/>
                          <a:pt x="142" y="27"/>
                          <a:pt x="142" y="27"/>
                        </a:cubicBezTo>
                        <a:cubicBezTo>
                          <a:pt x="136" y="39"/>
                          <a:pt x="143" y="31"/>
                          <a:pt x="134" y="27"/>
                        </a:cubicBezTo>
                        <a:cubicBezTo>
                          <a:pt x="130" y="25"/>
                          <a:pt x="126" y="25"/>
                          <a:pt x="123" y="25"/>
                        </a:cubicBezTo>
                        <a:cubicBezTo>
                          <a:pt x="117" y="11"/>
                          <a:pt x="100" y="6"/>
                          <a:pt x="83" y="2"/>
                        </a:cubicBezTo>
                        <a:cubicBezTo>
                          <a:pt x="70" y="4"/>
                          <a:pt x="69" y="9"/>
                          <a:pt x="59" y="14"/>
                        </a:cubicBezTo>
                        <a:cubicBezTo>
                          <a:pt x="45" y="14"/>
                          <a:pt x="0" y="12"/>
                          <a:pt x="1" y="0"/>
                        </a:cubicBezTo>
                        <a:lnTo>
                          <a:pt x="220" y="1"/>
                        </a:ln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34" name="Freeform 45"/>
                  <p:cNvSpPr>
                    <a:spLocks/>
                  </p:cNvSpPr>
                  <p:nvPr/>
                </p:nvSpPr>
                <p:spPr bwMode="ltGray">
                  <a:xfrm>
                    <a:off x="2515" y="246"/>
                    <a:ext cx="194" cy="20"/>
                  </a:xfrm>
                  <a:custGeom>
                    <a:avLst/>
                    <a:gdLst/>
                    <a:ahLst/>
                    <a:cxnLst>
                      <a:cxn ang="0">
                        <a:pos x="105" y="31"/>
                      </a:cxn>
                      <a:cxn ang="0">
                        <a:pos x="30" y="1"/>
                      </a:cxn>
                      <a:cxn ang="0">
                        <a:pos x="285" y="0"/>
                      </a:cxn>
                      <a:cxn ang="0">
                        <a:pos x="296" y="14"/>
                      </a:cxn>
                      <a:cxn ang="0">
                        <a:pos x="264" y="16"/>
                      </a:cxn>
                      <a:cxn ang="0">
                        <a:pos x="105" y="31"/>
                      </a:cxn>
                    </a:cxnLst>
                    <a:rect l="0" t="0" r="r" b="b"/>
                    <a:pathLst>
                      <a:path w="300" h="31">
                        <a:moveTo>
                          <a:pt x="105" y="31"/>
                        </a:moveTo>
                        <a:cubicBezTo>
                          <a:pt x="83" y="19"/>
                          <a:pt x="0" y="6"/>
                          <a:pt x="30" y="1"/>
                        </a:cubicBezTo>
                        <a:lnTo>
                          <a:pt x="285" y="0"/>
                        </a:lnTo>
                        <a:cubicBezTo>
                          <a:pt x="296" y="4"/>
                          <a:pt x="300" y="5"/>
                          <a:pt x="296" y="14"/>
                        </a:cubicBezTo>
                        <a:cubicBezTo>
                          <a:pt x="285" y="11"/>
                          <a:pt x="276" y="16"/>
                          <a:pt x="264" y="16"/>
                        </a:cubicBezTo>
                        <a:lnTo>
                          <a:pt x="105" y="31"/>
                        </a:ln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35" name="Freeform 46"/>
                  <p:cNvSpPr>
                    <a:spLocks/>
                  </p:cNvSpPr>
                  <p:nvPr/>
                </p:nvSpPr>
                <p:spPr bwMode="ltGray">
                  <a:xfrm>
                    <a:off x="2096" y="275"/>
                    <a:ext cx="18" cy="10"/>
                  </a:xfrm>
                  <a:custGeom>
                    <a:avLst/>
                    <a:gdLst/>
                    <a:ahLst/>
                    <a:cxnLst>
                      <a:cxn ang="0">
                        <a:pos x="0" y="25"/>
                      </a:cxn>
                      <a:cxn ang="0">
                        <a:pos x="12" y="29"/>
                      </a:cxn>
                      <a:cxn ang="0">
                        <a:pos x="0" y="2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36" name="Freeform 47"/>
                  <p:cNvSpPr>
                    <a:spLocks/>
                  </p:cNvSpPr>
                  <p:nvPr/>
                </p:nvSpPr>
                <p:spPr bwMode="ltGray">
                  <a:xfrm>
                    <a:off x="1606" y="246"/>
                    <a:ext cx="436" cy="152"/>
                  </a:xfrm>
                  <a:custGeom>
                    <a:avLst/>
                    <a:gdLst/>
                    <a:ahLst/>
                    <a:cxnLst>
                      <a:cxn ang="0">
                        <a:pos x="73" y="1"/>
                      </a:cxn>
                      <a:cxn ang="0">
                        <a:pos x="436" y="0"/>
                      </a:cxn>
                      <a:cxn ang="0">
                        <a:pos x="416" y="54"/>
                      </a:cxn>
                      <a:cxn ang="0">
                        <a:pos x="397" y="68"/>
                      </a:cxn>
                      <a:cxn ang="0">
                        <a:pos x="392" y="70"/>
                      </a:cxn>
                      <a:cxn ang="0">
                        <a:pos x="375" y="73"/>
                      </a:cxn>
                      <a:cxn ang="0">
                        <a:pos x="361" y="88"/>
                      </a:cxn>
                      <a:cxn ang="0">
                        <a:pos x="362" y="99"/>
                      </a:cxn>
                      <a:cxn ang="0">
                        <a:pos x="364" y="107"/>
                      </a:cxn>
                      <a:cxn ang="0">
                        <a:pos x="366" y="113"/>
                      </a:cxn>
                      <a:cxn ang="0">
                        <a:pos x="362" y="122"/>
                      </a:cxn>
                      <a:cxn ang="0">
                        <a:pos x="351" y="120"/>
                      </a:cxn>
                      <a:cxn ang="0">
                        <a:pos x="342" y="129"/>
                      </a:cxn>
                      <a:cxn ang="0">
                        <a:pos x="347" y="105"/>
                      </a:cxn>
                      <a:cxn ang="0">
                        <a:pos x="338" y="100"/>
                      </a:cxn>
                      <a:cxn ang="0">
                        <a:pos x="344" y="93"/>
                      </a:cxn>
                      <a:cxn ang="0">
                        <a:pos x="342" y="89"/>
                      </a:cxn>
                      <a:cxn ang="0">
                        <a:pos x="320" y="94"/>
                      </a:cxn>
                      <a:cxn ang="0">
                        <a:pos x="317" y="85"/>
                      </a:cxn>
                      <a:cxn ang="0">
                        <a:pos x="297" y="94"/>
                      </a:cxn>
                      <a:cxn ang="0">
                        <a:pos x="320" y="103"/>
                      </a:cxn>
                      <a:cxn ang="0">
                        <a:pos x="305" y="117"/>
                      </a:cxn>
                      <a:cxn ang="0">
                        <a:pos x="311" y="126"/>
                      </a:cxn>
                      <a:cxn ang="0">
                        <a:pos x="315" y="138"/>
                      </a:cxn>
                      <a:cxn ang="0">
                        <a:pos x="309" y="139"/>
                      </a:cxn>
                      <a:cxn ang="0">
                        <a:pos x="314" y="144"/>
                      </a:cxn>
                      <a:cxn ang="0">
                        <a:pos x="307" y="152"/>
                      </a:cxn>
                      <a:cxn ang="0">
                        <a:pos x="0" y="149"/>
                      </a:cxn>
                      <a:cxn ang="0">
                        <a:pos x="73" y="1"/>
                      </a:cxn>
                    </a:cxnLst>
                    <a:rect l="0" t="0" r="r" b="b"/>
                    <a:pathLst>
                      <a:path w="436" h="152">
                        <a:moveTo>
                          <a:pt x="73" y="1"/>
                        </a:moveTo>
                        <a:lnTo>
                          <a:pt x="436" y="0"/>
                        </a:lnTo>
                        <a:cubicBezTo>
                          <a:pt x="430"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37" name="Freeform 48"/>
                  <p:cNvSpPr>
                    <a:spLocks/>
                  </p:cNvSpPr>
                  <p:nvPr/>
                </p:nvSpPr>
                <p:spPr bwMode="ltGray">
                  <a:xfrm>
                    <a:off x="2043" y="241"/>
                    <a:ext cx="20" cy="55"/>
                  </a:xfrm>
                  <a:custGeom>
                    <a:avLst/>
                    <a:gdLst/>
                    <a:ahLst/>
                    <a:cxnLst>
                      <a:cxn ang="0">
                        <a:pos x="5" y="156"/>
                      </a:cxn>
                      <a:cxn ang="0">
                        <a:pos x="15" y="108"/>
                      </a:cxn>
                      <a:cxn ang="0">
                        <a:pos x="17" y="68"/>
                      </a:cxn>
                      <a:cxn ang="0">
                        <a:pos x="11" y="40"/>
                      </a:cxn>
                      <a:cxn ang="0">
                        <a:pos x="17" y="12"/>
                      </a:cxn>
                      <a:cxn ang="0">
                        <a:pos x="21" y="0"/>
                      </a:cxn>
                      <a:cxn ang="0">
                        <a:pos x="31" y="30"/>
                      </a:cxn>
                      <a:cxn ang="0">
                        <a:pos x="47" y="98"/>
                      </a:cxn>
                      <a:cxn ang="0">
                        <a:pos x="31" y="108"/>
                      </a:cxn>
                      <a:cxn ang="0">
                        <a:pos x="23" y="126"/>
                      </a:cxn>
                      <a:cxn ang="0">
                        <a:pos x="21" y="132"/>
                      </a:cxn>
                      <a:cxn ang="0">
                        <a:pos x="27" y="134"/>
                      </a:cxn>
                      <a:cxn ang="0">
                        <a:pos x="31" y="146"/>
                      </a:cxn>
                      <a:cxn ang="0">
                        <a:pos x="13" y="148"/>
                      </a:cxn>
                      <a:cxn ang="0">
                        <a:pos x="7" y="160"/>
                      </a:cxn>
                      <a:cxn ang="0">
                        <a:pos x="3" y="154"/>
                      </a:cxn>
                      <a:cxn ang="0">
                        <a:pos x="5" y="156"/>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38" name="Freeform 49"/>
                  <p:cNvSpPr>
                    <a:spLocks/>
                  </p:cNvSpPr>
                  <p:nvPr/>
                </p:nvSpPr>
                <p:spPr bwMode="ltGray">
                  <a:xfrm>
                    <a:off x="2023" y="286"/>
                    <a:ext cx="59" cy="31"/>
                  </a:xfrm>
                  <a:custGeom>
                    <a:avLst/>
                    <a:gdLst/>
                    <a:ahLst/>
                    <a:cxnLst>
                      <a:cxn ang="0">
                        <a:pos x="26" y="61"/>
                      </a:cxn>
                      <a:cxn ang="0">
                        <a:pos x="30" y="43"/>
                      </a:cxn>
                      <a:cxn ang="0">
                        <a:pos x="50" y="33"/>
                      </a:cxn>
                      <a:cxn ang="0">
                        <a:pos x="54" y="45"/>
                      </a:cxn>
                      <a:cxn ang="0">
                        <a:pos x="66" y="49"/>
                      </a:cxn>
                      <a:cxn ang="0">
                        <a:pos x="80" y="55"/>
                      </a:cxn>
                      <a:cxn ang="0">
                        <a:pos x="116" y="33"/>
                      </a:cxn>
                      <a:cxn ang="0">
                        <a:pos x="130" y="17"/>
                      </a:cxn>
                      <a:cxn ang="0">
                        <a:pos x="138" y="11"/>
                      </a:cxn>
                      <a:cxn ang="0">
                        <a:pos x="106" y="49"/>
                      </a:cxn>
                      <a:cxn ang="0">
                        <a:pos x="84" y="67"/>
                      </a:cxn>
                      <a:cxn ang="0">
                        <a:pos x="66" y="81"/>
                      </a:cxn>
                      <a:cxn ang="0">
                        <a:pos x="48" y="103"/>
                      </a:cxn>
                      <a:cxn ang="0">
                        <a:pos x="26" y="89"/>
                      </a:cxn>
                      <a:cxn ang="0">
                        <a:pos x="20" y="87"/>
                      </a:cxn>
                      <a:cxn ang="0">
                        <a:pos x="22" y="97"/>
                      </a:cxn>
                      <a:cxn ang="0">
                        <a:pos x="0" y="97"/>
                      </a:cxn>
                      <a:cxn ang="0">
                        <a:pos x="10" y="79"/>
                      </a:cxn>
                      <a:cxn ang="0">
                        <a:pos x="26" y="61"/>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39" name="Freeform 50"/>
                  <p:cNvSpPr>
                    <a:spLocks/>
                  </p:cNvSpPr>
                  <p:nvPr/>
                </p:nvSpPr>
                <p:spPr bwMode="ltGray">
                  <a:xfrm>
                    <a:off x="1968" y="317"/>
                    <a:ext cx="80" cy="71"/>
                  </a:xfrm>
                  <a:custGeom>
                    <a:avLst/>
                    <a:gdLst/>
                    <a:ahLst/>
                    <a:cxnLst>
                      <a:cxn ang="0">
                        <a:pos x="158" y="24"/>
                      </a:cxn>
                      <a:cxn ang="0">
                        <a:pos x="160" y="6"/>
                      </a:cxn>
                      <a:cxn ang="0">
                        <a:pos x="170" y="0"/>
                      </a:cxn>
                      <a:cxn ang="0">
                        <a:pos x="182" y="24"/>
                      </a:cxn>
                      <a:cxn ang="0">
                        <a:pos x="188" y="42"/>
                      </a:cxn>
                      <a:cxn ang="0">
                        <a:pos x="178" y="58"/>
                      </a:cxn>
                      <a:cxn ang="0">
                        <a:pos x="170" y="76"/>
                      </a:cxn>
                      <a:cxn ang="0">
                        <a:pos x="162" y="126"/>
                      </a:cxn>
                      <a:cxn ang="0">
                        <a:pos x="144" y="136"/>
                      </a:cxn>
                      <a:cxn ang="0">
                        <a:pos x="120" y="138"/>
                      </a:cxn>
                      <a:cxn ang="0">
                        <a:pos x="112" y="124"/>
                      </a:cxn>
                      <a:cxn ang="0">
                        <a:pos x="102" y="146"/>
                      </a:cxn>
                      <a:cxn ang="0">
                        <a:pos x="90" y="150"/>
                      </a:cxn>
                      <a:cxn ang="0">
                        <a:pos x="80" y="132"/>
                      </a:cxn>
                      <a:cxn ang="0">
                        <a:pos x="58" y="144"/>
                      </a:cxn>
                      <a:cxn ang="0">
                        <a:pos x="76" y="142"/>
                      </a:cxn>
                      <a:cxn ang="0">
                        <a:pos x="78" y="160"/>
                      </a:cxn>
                      <a:cxn ang="0">
                        <a:pos x="58" y="166"/>
                      </a:cxn>
                      <a:cxn ang="0">
                        <a:pos x="34" y="166"/>
                      </a:cxn>
                      <a:cxn ang="0">
                        <a:pos x="36" y="154"/>
                      </a:cxn>
                      <a:cxn ang="0">
                        <a:pos x="46" y="144"/>
                      </a:cxn>
                      <a:cxn ang="0">
                        <a:pos x="34" y="148"/>
                      </a:cxn>
                      <a:cxn ang="0">
                        <a:pos x="26" y="166"/>
                      </a:cxn>
                      <a:cxn ang="0">
                        <a:pos x="30" y="190"/>
                      </a:cxn>
                      <a:cxn ang="0">
                        <a:pos x="14" y="200"/>
                      </a:cxn>
                      <a:cxn ang="0">
                        <a:pos x="0" y="214"/>
                      </a:cxn>
                      <a:cxn ang="0">
                        <a:pos x="8" y="188"/>
                      </a:cxn>
                      <a:cxn ang="0">
                        <a:pos x="0" y="164"/>
                      </a:cxn>
                      <a:cxn ang="0">
                        <a:pos x="14" y="152"/>
                      </a:cxn>
                      <a:cxn ang="0">
                        <a:pos x="32" y="134"/>
                      </a:cxn>
                      <a:cxn ang="0">
                        <a:pos x="44" y="118"/>
                      </a:cxn>
                      <a:cxn ang="0">
                        <a:pos x="72" y="116"/>
                      </a:cxn>
                      <a:cxn ang="0">
                        <a:pos x="84" y="112"/>
                      </a:cxn>
                      <a:cxn ang="0">
                        <a:pos x="114" y="78"/>
                      </a:cxn>
                      <a:cxn ang="0">
                        <a:pos x="120" y="92"/>
                      </a:cxn>
                      <a:cxn ang="0">
                        <a:pos x="132" y="76"/>
                      </a:cxn>
                      <a:cxn ang="0">
                        <a:pos x="150" y="54"/>
                      </a:cxn>
                      <a:cxn ang="0">
                        <a:pos x="154" y="42"/>
                      </a:cxn>
                      <a:cxn ang="0">
                        <a:pos x="148" y="38"/>
                      </a:cxn>
                      <a:cxn ang="0">
                        <a:pos x="152" y="32"/>
                      </a:cxn>
                      <a:cxn ang="0">
                        <a:pos x="158" y="24"/>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40" name="Freeform 51"/>
                  <p:cNvSpPr>
                    <a:spLocks/>
                  </p:cNvSpPr>
                  <p:nvPr/>
                </p:nvSpPr>
                <p:spPr bwMode="ltGray">
                  <a:xfrm>
                    <a:off x="2021" y="337"/>
                    <a:ext cx="2" cy="0"/>
                  </a:xfrm>
                  <a:custGeom>
                    <a:avLst/>
                    <a:gdLst/>
                    <a:ahLst/>
                    <a:cxnLst>
                      <a:cxn ang="0">
                        <a:pos x="0" y="9"/>
                      </a:cxn>
                      <a:cxn ang="0">
                        <a:pos x="4" y="13"/>
                      </a:cxn>
                      <a:cxn ang="0">
                        <a:pos x="0" y="9"/>
                      </a:cxn>
                    </a:cxnLst>
                    <a:rect l="0" t="0" r="r" b="b"/>
                    <a:pathLst>
                      <a:path w="13" h="13">
                        <a:moveTo>
                          <a:pt x="0" y="9"/>
                        </a:moveTo>
                        <a:cubicBezTo>
                          <a:pt x="6" y="0"/>
                          <a:pt x="13" y="7"/>
                          <a:pt x="4" y="13"/>
                        </a:cubicBezTo>
                        <a:cubicBezTo>
                          <a:pt x="0" y="6"/>
                          <a:pt x="0" y="5"/>
                          <a:pt x="0" y="9"/>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41" name="Freeform 52"/>
                  <p:cNvSpPr>
                    <a:spLocks/>
                  </p:cNvSpPr>
                  <p:nvPr/>
                </p:nvSpPr>
                <p:spPr bwMode="ltGray">
                  <a:xfrm>
                    <a:off x="1566" y="388"/>
                    <a:ext cx="354" cy="183"/>
                  </a:xfrm>
                  <a:custGeom>
                    <a:avLst/>
                    <a:gdLst/>
                    <a:ahLst/>
                    <a:cxnLst>
                      <a:cxn ang="0">
                        <a:pos x="812" y="26"/>
                      </a:cxn>
                      <a:cxn ang="0">
                        <a:pos x="778" y="78"/>
                      </a:cxn>
                      <a:cxn ang="0">
                        <a:pos x="748" y="122"/>
                      </a:cxn>
                      <a:cxn ang="0">
                        <a:pos x="722" y="142"/>
                      </a:cxn>
                      <a:cxn ang="0">
                        <a:pos x="634" y="180"/>
                      </a:cxn>
                      <a:cxn ang="0">
                        <a:pos x="632" y="210"/>
                      </a:cxn>
                      <a:cxn ang="0">
                        <a:pos x="604" y="230"/>
                      </a:cxn>
                      <a:cxn ang="0">
                        <a:pos x="620" y="178"/>
                      </a:cxn>
                      <a:cxn ang="0">
                        <a:pos x="576" y="188"/>
                      </a:cxn>
                      <a:cxn ang="0">
                        <a:pos x="556" y="218"/>
                      </a:cxn>
                      <a:cxn ang="0">
                        <a:pos x="596" y="280"/>
                      </a:cxn>
                      <a:cxn ang="0">
                        <a:pos x="594" y="368"/>
                      </a:cxn>
                      <a:cxn ang="0">
                        <a:pos x="542" y="406"/>
                      </a:cxn>
                      <a:cxn ang="0">
                        <a:pos x="522" y="386"/>
                      </a:cxn>
                      <a:cxn ang="0">
                        <a:pos x="482" y="348"/>
                      </a:cxn>
                      <a:cxn ang="0">
                        <a:pos x="462" y="348"/>
                      </a:cxn>
                      <a:cxn ang="0">
                        <a:pos x="450" y="394"/>
                      </a:cxn>
                      <a:cxn ang="0">
                        <a:pos x="500" y="464"/>
                      </a:cxn>
                      <a:cxn ang="0">
                        <a:pos x="510" y="524"/>
                      </a:cxn>
                      <a:cxn ang="0">
                        <a:pos x="526" y="560"/>
                      </a:cxn>
                      <a:cxn ang="0">
                        <a:pos x="492" y="544"/>
                      </a:cxn>
                      <a:cxn ang="0">
                        <a:pos x="470" y="518"/>
                      </a:cxn>
                      <a:cxn ang="0">
                        <a:pos x="422" y="424"/>
                      </a:cxn>
                      <a:cxn ang="0">
                        <a:pos x="426" y="310"/>
                      </a:cxn>
                      <a:cxn ang="0">
                        <a:pos x="422" y="268"/>
                      </a:cxn>
                      <a:cxn ang="0">
                        <a:pos x="412" y="276"/>
                      </a:cxn>
                      <a:cxn ang="0">
                        <a:pos x="386" y="266"/>
                      </a:cxn>
                      <a:cxn ang="0">
                        <a:pos x="360" y="170"/>
                      </a:cxn>
                      <a:cxn ang="0">
                        <a:pos x="330" y="166"/>
                      </a:cxn>
                      <a:cxn ang="0">
                        <a:pos x="288" y="172"/>
                      </a:cxn>
                      <a:cxn ang="0">
                        <a:pos x="242" y="232"/>
                      </a:cxn>
                      <a:cxn ang="0">
                        <a:pos x="196" y="268"/>
                      </a:cxn>
                      <a:cxn ang="0">
                        <a:pos x="184" y="274"/>
                      </a:cxn>
                      <a:cxn ang="0">
                        <a:pos x="160" y="328"/>
                      </a:cxn>
                      <a:cxn ang="0">
                        <a:pos x="152" y="354"/>
                      </a:cxn>
                      <a:cxn ang="0">
                        <a:pos x="128" y="404"/>
                      </a:cxn>
                      <a:cxn ang="0">
                        <a:pos x="94" y="392"/>
                      </a:cxn>
                      <a:cxn ang="0">
                        <a:pos x="66" y="258"/>
                      </a:cxn>
                      <a:cxn ang="0">
                        <a:pos x="72" y="156"/>
                      </a:cxn>
                      <a:cxn ang="0">
                        <a:pos x="44" y="180"/>
                      </a:cxn>
                      <a:cxn ang="0">
                        <a:pos x="20" y="150"/>
                      </a:cxn>
                      <a:cxn ang="0">
                        <a:pos x="24" y="138"/>
                      </a:cxn>
                      <a:cxn ang="0">
                        <a:pos x="0" y="92"/>
                      </a:cxn>
                      <a:cxn ang="0">
                        <a:pos x="798" y="6"/>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42" name="Freeform 53"/>
                  <p:cNvSpPr>
                    <a:spLocks/>
                  </p:cNvSpPr>
                  <p:nvPr/>
                </p:nvSpPr>
                <p:spPr bwMode="ltGray">
                  <a:xfrm>
                    <a:off x="1634" y="519"/>
                    <a:ext cx="19" cy="29"/>
                  </a:xfrm>
                  <a:custGeom>
                    <a:avLst/>
                    <a:gdLst/>
                    <a:ahLst/>
                    <a:cxnLst>
                      <a:cxn ang="0">
                        <a:pos x="7" y="11"/>
                      </a:cxn>
                      <a:cxn ang="0">
                        <a:pos x="17" y="3"/>
                      </a:cxn>
                      <a:cxn ang="0">
                        <a:pos x="37" y="33"/>
                      </a:cxn>
                      <a:cxn ang="0">
                        <a:pos x="19" y="85"/>
                      </a:cxn>
                      <a:cxn ang="0">
                        <a:pos x="1" y="69"/>
                      </a:cxn>
                      <a:cxn ang="0">
                        <a:pos x="7" y="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43" name="Freeform 54"/>
                  <p:cNvSpPr>
                    <a:spLocks/>
                  </p:cNvSpPr>
                  <p:nvPr/>
                </p:nvSpPr>
                <p:spPr bwMode="ltGray">
                  <a:xfrm>
                    <a:off x="1896" y="418"/>
                    <a:ext cx="22" cy="21"/>
                  </a:xfrm>
                  <a:custGeom>
                    <a:avLst/>
                    <a:gdLst/>
                    <a:ahLst/>
                    <a:cxnLst>
                      <a:cxn ang="0">
                        <a:pos x="13" y="28"/>
                      </a:cxn>
                      <a:cxn ang="0">
                        <a:pos x="29" y="2"/>
                      </a:cxn>
                      <a:cxn ang="0">
                        <a:pos x="43" y="4"/>
                      </a:cxn>
                      <a:cxn ang="0">
                        <a:pos x="39" y="26"/>
                      </a:cxn>
                      <a:cxn ang="0">
                        <a:pos x="13" y="74"/>
                      </a:cxn>
                      <a:cxn ang="0">
                        <a:pos x="7" y="60"/>
                      </a:cxn>
                      <a:cxn ang="0">
                        <a:pos x="3" y="36"/>
                      </a:cxn>
                      <a:cxn ang="0">
                        <a:pos x="13" y="28"/>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44" name="Freeform 55"/>
                  <p:cNvSpPr>
                    <a:spLocks/>
                  </p:cNvSpPr>
                  <p:nvPr/>
                </p:nvSpPr>
                <p:spPr bwMode="ltGray">
                  <a:xfrm>
                    <a:off x="1947" y="408"/>
                    <a:ext cx="5" cy="10"/>
                  </a:xfrm>
                  <a:custGeom>
                    <a:avLst/>
                    <a:gdLst/>
                    <a:ahLst/>
                    <a:cxnLst>
                      <a:cxn ang="0">
                        <a:pos x="7" y="16"/>
                      </a:cxn>
                      <a:cxn ang="0">
                        <a:pos x="5" y="30"/>
                      </a:cxn>
                      <a:cxn ang="0">
                        <a:pos x="7" y="16"/>
                      </a:cxn>
                    </a:cxnLst>
                    <a:rect l="0" t="0" r="r" b="b"/>
                    <a:pathLst>
                      <a:path w="20" h="30">
                        <a:moveTo>
                          <a:pt x="7" y="16"/>
                        </a:moveTo>
                        <a:cubicBezTo>
                          <a:pt x="18" y="0"/>
                          <a:pt x="20" y="20"/>
                          <a:pt x="5" y="30"/>
                        </a:cubicBezTo>
                        <a:cubicBezTo>
                          <a:pt x="0" y="23"/>
                          <a:pt x="1" y="22"/>
                          <a:pt x="7" y="16"/>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45" name="Freeform 56"/>
                  <p:cNvSpPr>
                    <a:spLocks/>
                  </p:cNvSpPr>
                  <p:nvPr/>
                </p:nvSpPr>
                <p:spPr bwMode="ltGray">
                  <a:xfrm>
                    <a:off x="1021" y="314"/>
                    <a:ext cx="433" cy="348"/>
                  </a:xfrm>
                  <a:custGeom>
                    <a:avLst/>
                    <a:gdLst/>
                    <a:ahLst/>
                    <a:cxnLst>
                      <a:cxn ang="0">
                        <a:pos x="481" y="464"/>
                      </a:cxn>
                      <a:cxn ang="0">
                        <a:pos x="486" y="451"/>
                      </a:cxn>
                      <a:cxn ang="0">
                        <a:pos x="500" y="413"/>
                      </a:cxn>
                      <a:cxn ang="0">
                        <a:pos x="309" y="287"/>
                      </a:cxn>
                      <a:cxn ang="0">
                        <a:pos x="282" y="346"/>
                      </a:cxn>
                      <a:cxn ang="0">
                        <a:pos x="303" y="556"/>
                      </a:cxn>
                      <a:cxn ang="0">
                        <a:pos x="282" y="494"/>
                      </a:cxn>
                      <a:cxn ang="0">
                        <a:pos x="242" y="439"/>
                      </a:cxn>
                      <a:cxn ang="0">
                        <a:pos x="245" y="413"/>
                      </a:cxn>
                      <a:cxn ang="0">
                        <a:pos x="247" y="394"/>
                      </a:cxn>
                      <a:cxn ang="0">
                        <a:pos x="220" y="375"/>
                      </a:cxn>
                      <a:cxn ang="0">
                        <a:pos x="194" y="346"/>
                      </a:cxn>
                      <a:cxn ang="0">
                        <a:pos x="148" y="354"/>
                      </a:cxn>
                      <a:cxn ang="0">
                        <a:pos x="126" y="365"/>
                      </a:cxn>
                      <a:cxn ang="0">
                        <a:pos x="78" y="365"/>
                      </a:cxn>
                      <a:cxn ang="0">
                        <a:pos x="22" y="312"/>
                      </a:cxn>
                      <a:cxn ang="0">
                        <a:pos x="11" y="295"/>
                      </a:cxn>
                      <a:cxn ang="0">
                        <a:pos x="0" y="264"/>
                      </a:cxn>
                      <a:cxn ang="0">
                        <a:pos x="24" y="213"/>
                      </a:cxn>
                      <a:cxn ang="0">
                        <a:pos x="32" y="181"/>
                      </a:cxn>
                      <a:cxn ang="0">
                        <a:pos x="51" y="143"/>
                      </a:cxn>
                      <a:cxn ang="0">
                        <a:pos x="81" y="116"/>
                      </a:cxn>
                      <a:cxn ang="0">
                        <a:pos x="167" y="67"/>
                      </a:cxn>
                      <a:cxn ang="0">
                        <a:pos x="220" y="30"/>
                      </a:cxn>
                      <a:cxn ang="0">
                        <a:pos x="258" y="6"/>
                      </a:cxn>
                      <a:cxn ang="0">
                        <a:pos x="363" y="2"/>
                      </a:cxn>
                      <a:cxn ang="0">
                        <a:pos x="398" y="0"/>
                      </a:cxn>
                      <a:cxn ang="0">
                        <a:pos x="384" y="34"/>
                      </a:cxn>
                      <a:cxn ang="0">
                        <a:pos x="443" y="84"/>
                      </a:cxn>
                      <a:cxn ang="0">
                        <a:pos x="497" y="74"/>
                      </a:cxn>
                      <a:cxn ang="0">
                        <a:pos x="529" y="82"/>
                      </a:cxn>
                      <a:cxn ang="0">
                        <a:pos x="559" y="97"/>
                      </a:cxn>
                      <a:cxn ang="0">
                        <a:pos x="572" y="188"/>
                      </a:cxn>
                      <a:cxn ang="0">
                        <a:pos x="572" y="240"/>
                      </a:cxn>
                      <a:cxn ang="0">
                        <a:pos x="599" y="283"/>
                      </a:cxn>
                      <a:cxn ang="0">
                        <a:pos x="645" y="300"/>
                      </a:cxn>
                      <a:cxn ang="0">
                        <a:pos x="680" y="295"/>
                      </a:cxn>
                      <a:cxn ang="0">
                        <a:pos x="664" y="340"/>
                      </a:cxn>
                      <a:cxn ang="0">
                        <a:pos x="599" y="407"/>
                      </a:cxn>
                      <a:cxn ang="0">
                        <a:pos x="548" y="485"/>
                      </a:cxn>
                      <a:cxn ang="0">
                        <a:pos x="556" y="508"/>
                      </a:cxn>
                      <a:cxn ang="0">
                        <a:pos x="435" y="556"/>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46" name="Freeform 57"/>
                  <p:cNvSpPr>
                    <a:spLocks/>
                  </p:cNvSpPr>
                  <p:nvPr/>
                </p:nvSpPr>
                <p:spPr bwMode="ltGray">
                  <a:xfrm>
                    <a:off x="1185" y="447"/>
                    <a:ext cx="159" cy="215"/>
                  </a:xfrm>
                  <a:custGeom>
                    <a:avLst/>
                    <a:gdLst/>
                    <a:ahLst/>
                    <a:cxnLst>
                      <a:cxn ang="0">
                        <a:pos x="243" y="347"/>
                      </a:cxn>
                      <a:cxn ang="0">
                        <a:pos x="233" y="301"/>
                      </a:cxn>
                      <a:cxn ang="0">
                        <a:pos x="217" y="288"/>
                      </a:cxn>
                      <a:cxn ang="0">
                        <a:pos x="215" y="269"/>
                      </a:cxn>
                      <a:cxn ang="0">
                        <a:pos x="209" y="254"/>
                      </a:cxn>
                      <a:cxn ang="0">
                        <a:pos x="209" y="229"/>
                      </a:cxn>
                      <a:cxn ang="0">
                        <a:pos x="207" y="214"/>
                      </a:cxn>
                      <a:cxn ang="0">
                        <a:pos x="228" y="202"/>
                      </a:cxn>
                      <a:cxn ang="0">
                        <a:pos x="257" y="197"/>
                      </a:cxn>
                      <a:cxn ang="0">
                        <a:pos x="257" y="136"/>
                      </a:cxn>
                      <a:cxn ang="0">
                        <a:pos x="54" y="96"/>
                      </a:cxn>
                      <a:cxn ang="0">
                        <a:pos x="32" y="98"/>
                      </a:cxn>
                      <a:cxn ang="0">
                        <a:pos x="16" y="102"/>
                      </a:cxn>
                      <a:cxn ang="0">
                        <a:pos x="0" y="149"/>
                      </a:cxn>
                      <a:cxn ang="0">
                        <a:pos x="93" y="346"/>
                      </a:cxn>
                      <a:cxn ang="0">
                        <a:pos x="243" y="347"/>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47" name="Freeform 58"/>
                  <p:cNvSpPr>
                    <a:spLocks/>
                  </p:cNvSpPr>
                  <p:nvPr/>
                </p:nvSpPr>
                <p:spPr bwMode="ltGray">
                  <a:xfrm>
                    <a:off x="1476" y="611"/>
                    <a:ext cx="7" cy="11"/>
                  </a:xfrm>
                  <a:custGeom>
                    <a:avLst/>
                    <a:gdLst/>
                    <a:ahLst/>
                    <a:cxnLst>
                      <a:cxn ang="0">
                        <a:pos x="7" y="25"/>
                      </a:cxn>
                      <a:cxn ang="0">
                        <a:pos x="19" y="21"/>
                      </a:cxn>
                      <a:cxn ang="0">
                        <a:pos x="7" y="2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48" name="Freeform 59"/>
                  <p:cNvSpPr>
                    <a:spLocks/>
                  </p:cNvSpPr>
                  <p:nvPr/>
                </p:nvSpPr>
                <p:spPr bwMode="ltGray">
                  <a:xfrm>
                    <a:off x="1465" y="497"/>
                    <a:ext cx="3" cy="7"/>
                  </a:xfrm>
                  <a:custGeom>
                    <a:avLst/>
                    <a:gdLst/>
                    <a:ahLst/>
                    <a:cxnLst>
                      <a:cxn ang="0">
                        <a:pos x="12" y="12"/>
                      </a:cxn>
                      <a:cxn ang="0">
                        <a:pos x="16" y="0"/>
                      </a:cxn>
                      <a:cxn ang="0">
                        <a:pos x="20" y="12"/>
                      </a:cxn>
                      <a:cxn ang="0">
                        <a:pos x="8" y="20"/>
                      </a:cxn>
                      <a:cxn ang="0">
                        <a:pos x="12" y="12"/>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49" name="Freeform 60"/>
                  <p:cNvSpPr>
                    <a:spLocks/>
                  </p:cNvSpPr>
                  <p:nvPr/>
                </p:nvSpPr>
                <p:spPr bwMode="ltGray">
                  <a:xfrm>
                    <a:off x="1072" y="357"/>
                    <a:ext cx="25" cy="10"/>
                  </a:xfrm>
                  <a:custGeom>
                    <a:avLst/>
                    <a:gdLst/>
                    <a:ahLst/>
                    <a:cxnLst>
                      <a:cxn ang="0">
                        <a:pos x="24" y="18"/>
                      </a:cxn>
                      <a:cxn ang="0">
                        <a:pos x="32" y="6"/>
                      </a:cxn>
                      <a:cxn ang="0">
                        <a:pos x="36" y="30"/>
                      </a:cxn>
                      <a:cxn ang="0">
                        <a:pos x="24" y="18"/>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50" name="Freeform 61"/>
                  <p:cNvSpPr>
                    <a:spLocks/>
                  </p:cNvSpPr>
                  <p:nvPr/>
                </p:nvSpPr>
                <p:spPr bwMode="ltGray">
                  <a:xfrm>
                    <a:off x="1374" y="265"/>
                    <a:ext cx="295" cy="233"/>
                  </a:xfrm>
                  <a:custGeom>
                    <a:avLst/>
                    <a:gdLst/>
                    <a:ahLst/>
                    <a:cxnLst>
                      <a:cxn ang="0">
                        <a:pos x="473" y="464"/>
                      </a:cxn>
                      <a:cxn ang="0">
                        <a:pos x="393" y="452"/>
                      </a:cxn>
                      <a:cxn ang="0">
                        <a:pos x="325" y="412"/>
                      </a:cxn>
                      <a:cxn ang="0">
                        <a:pos x="265" y="400"/>
                      </a:cxn>
                      <a:cxn ang="0">
                        <a:pos x="237" y="416"/>
                      </a:cxn>
                      <a:cxn ang="0">
                        <a:pos x="261" y="428"/>
                      </a:cxn>
                      <a:cxn ang="0">
                        <a:pos x="293" y="468"/>
                      </a:cxn>
                      <a:cxn ang="0">
                        <a:pos x="321" y="476"/>
                      </a:cxn>
                      <a:cxn ang="0">
                        <a:pos x="333" y="536"/>
                      </a:cxn>
                      <a:cxn ang="0">
                        <a:pos x="313" y="552"/>
                      </a:cxn>
                      <a:cxn ang="0">
                        <a:pos x="261" y="616"/>
                      </a:cxn>
                      <a:cxn ang="0">
                        <a:pos x="225" y="628"/>
                      </a:cxn>
                      <a:cxn ang="0">
                        <a:pos x="97" y="696"/>
                      </a:cxn>
                      <a:cxn ang="0">
                        <a:pos x="77" y="616"/>
                      </a:cxn>
                      <a:cxn ang="0">
                        <a:pos x="45" y="524"/>
                      </a:cxn>
                      <a:cxn ang="0">
                        <a:pos x="33" y="448"/>
                      </a:cxn>
                      <a:cxn ang="0">
                        <a:pos x="53" y="344"/>
                      </a:cxn>
                      <a:cxn ang="0">
                        <a:pos x="17" y="392"/>
                      </a:cxn>
                      <a:cxn ang="0">
                        <a:pos x="81" y="280"/>
                      </a:cxn>
                      <a:cxn ang="0">
                        <a:pos x="113" y="204"/>
                      </a:cxn>
                      <a:cxn ang="0">
                        <a:pos x="37" y="204"/>
                      </a:cxn>
                      <a:cxn ang="0">
                        <a:pos x="1" y="196"/>
                      </a:cxn>
                      <a:cxn ang="0">
                        <a:pos x="25" y="140"/>
                      </a:cxn>
                      <a:cxn ang="0">
                        <a:pos x="97" y="112"/>
                      </a:cxn>
                      <a:cxn ang="0">
                        <a:pos x="221" y="124"/>
                      </a:cxn>
                      <a:cxn ang="0">
                        <a:pos x="229" y="64"/>
                      </a:cxn>
                      <a:cxn ang="0">
                        <a:pos x="261" y="0"/>
                      </a:cxn>
                      <a:cxn ang="0">
                        <a:pos x="357" y="44"/>
                      </a:cxn>
                      <a:cxn ang="0">
                        <a:pos x="329" y="88"/>
                      </a:cxn>
                      <a:cxn ang="0">
                        <a:pos x="301" y="176"/>
                      </a:cxn>
                      <a:cxn ang="0">
                        <a:pos x="361" y="192"/>
                      </a:cxn>
                      <a:cxn ang="0">
                        <a:pos x="373" y="136"/>
                      </a:cxn>
                      <a:cxn ang="0">
                        <a:pos x="417" y="92"/>
                      </a:cxn>
                      <a:cxn ang="0">
                        <a:pos x="497" y="88"/>
                      </a:cxn>
                      <a:cxn ang="0">
                        <a:pos x="529" y="52"/>
                      </a:cxn>
                      <a:cxn ang="0">
                        <a:pos x="541" y="460"/>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51" name="Freeform 62"/>
                  <p:cNvSpPr>
                    <a:spLocks/>
                  </p:cNvSpPr>
                  <p:nvPr/>
                </p:nvSpPr>
                <p:spPr bwMode="ltGray">
                  <a:xfrm>
                    <a:off x="1173" y="246"/>
                    <a:ext cx="591" cy="91"/>
                  </a:xfrm>
                  <a:custGeom>
                    <a:avLst/>
                    <a:gdLst/>
                    <a:ahLst/>
                    <a:cxnLst>
                      <a:cxn ang="0">
                        <a:pos x="825" y="0"/>
                      </a:cxn>
                      <a:cxn ang="0">
                        <a:pos x="143" y="29"/>
                      </a:cxn>
                      <a:cxn ang="0">
                        <a:pos x="91" y="42"/>
                      </a:cxn>
                      <a:cxn ang="0">
                        <a:pos x="62" y="42"/>
                      </a:cxn>
                      <a:cxn ang="0">
                        <a:pos x="22" y="77"/>
                      </a:cxn>
                      <a:cxn ang="0">
                        <a:pos x="0" y="105"/>
                      </a:cxn>
                      <a:cxn ang="0">
                        <a:pos x="59" y="115"/>
                      </a:cxn>
                      <a:cxn ang="0">
                        <a:pos x="97" y="96"/>
                      </a:cxn>
                      <a:cxn ang="0">
                        <a:pos x="108" y="84"/>
                      </a:cxn>
                      <a:cxn ang="0">
                        <a:pos x="167" y="52"/>
                      </a:cxn>
                      <a:cxn ang="0">
                        <a:pos x="215" y="46"/>
                      </a:cxn>
                      <a:cxn ang="0">
                        <a:pos x="237" y="94"/>
                      </a:cxn>
                      <a:cxn ang="0">
                        <a:pos x="188" y="109"/>
                      </a:cxn>
                      <a:cxn ang="0">
                        <a:pos x="231" y="113"/>
                      </a:cxn>
                      <a:cxn ang="0">
                        <a:pos x="250" y="90"/>
                      </a:cxn>
                      <a:cxn ang="0">
                        <a:pos x="266" y="92"/>
                      </a:cxn>
                      <a:cxn ang="0">
                        <a:pos x="253" y="54"/>
                      </a:cxn>
                      <a:cxn ang="0">
                        <a:pos x="266" y="44"/>
                      </a:cxn>
                      <a:cxn ang="0">
                        <a:pos x="277" y="88"/>
                      </a:cxn>
                      <a:cxn ang="0">
                        <a:pos x="266" y="113"/>
                      </a:cxn>
                      <a:cxn ang="0">
                        <a:pos x="296" y="130"/>
                      </a:cxn>
                      <a:cxn ang="0">
                        <a:pos x="299" y="92"/>
                      </a:cxn>
                      <a:cxn ang="0">
                        <a:pos x="331" y="103"/>
                      </a:cxn>
                      <a:cxn ang="0">
                        <a:pos x="382" y="73"/>
                      </a:cxn>
                      <a:cxn ang="0">
                        <a:pos x="409" y="50"/>
                      </a:cxn>
                      <a:cxn ang="0">
                        <a:pos x="439" y="56"/>
                      </a:cxn>
                      <a:cxn ang="0">
                        <a:pos x="455" y="50"/>
                      </a:cxn>
                      <a:cxn ang="0">
                        <a:pos x="431" y="44"/>
                      </a:cxn>
                      <a:cxn ang="0">
                        <a:pos x="474" y="35"/>
                      </a:cxn>
                      <a:cxn ang="0">
                        <a:pos x="544" y="54"/>
                      </a:cxn>
                      <a:cxn ang="0">
                        <a:pos x="581" y="42"/>
                      </a:cxn>
                      <a:cxn ang="0">
                        <a:pos x="584" y="63"/>
                      </a:cxn>
                      <a:cxn ang="0">
                        <a:pos x="568" y="101"/>
                      </a:cxn>
                      <a:cxn ang="0">
                        <a:pos x="611" y="88"/>
                      </a:cxn>
                      <a:cxn ang="0">
                        <a:pos x="624" y="80"/>
                      </a:cxn>
                      <a:cxn ang="0">
                        <a:pos x="648" y="61"/>
                      </a:cxn>
                      <a:cxn ang="0">
                        <a:pos x="794" y="84"/>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52" name="Freeform 63"/>
                  <p:cNvSpPr>
                    <a:spLocks/>
                  </p:cNvSpPr>
                  <p:nvPr/>
                </p:nvSpPr>
                <p:spPr bwMode="ltGray">
                  <a:xfrm>
                    <a:off x="1287" y="282"/>
                    <a:ext cx="19" cy="10"/>
                  </a:xfrm>
                  <a:custGeom>
                    <a:avLst/>
                    <a:gdLst/>
                    <a:ahLst/>
                    <a:cxnLst>
                      <a:cxn ang="0">
                        <a:pos x="3" y="28"/>
                      </a:cxn>
                      <a:cxn ang="0">
                        <a:pos x="31" y="0"/>
                      </a:cxn>
                      <a:cxn ang="0">
                        <a:pos x="19" y="24"/>
                      </a:cxn>
                      <a:cxn ang="0">
                        <a:pos x="3" y="28"/>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53" name="Freeform 64"/>
                  <p:cNvSpPr>
                    <a:spLocks/>
                  </p:cNvSpPr>
                  <p:nvPr/>
                </p:nvSpPr>
                <p:spPr bwMode="ltGray">
                  <a:xfrm>
                    <a:off x="1278" y="296"/>
                    <a:ext cx="19" cy="11"/>
                  </a:xfrm>
                  <a:custGeom>
                    <a:avLst/>
                    <a:gdLst/>
                    <a:ahLst/>
                    <a:cxnLst>
                      <a:cxn ang="0">
                        <a:pos x="6" y="32"/>
                      </a:cxn>
                      <a:cxn ang="0">
                        <a:pos x="22" y="0"/>
                      </a:cxn>
                      <a:cxn ang="0">
                        <a:pos x="38" y="4"/>
                      </a:cxn>
                      <a:cxn ang="0">
                        <a:pos x="6" y="32"/>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54" name="Freeform 65"/>
                  <p:cNvSpPr>
                    <a:spLocks/>
                  </p:cNvSpPr>
                  <p:nvPr/>
                </p:nvSpPr>
                <p:spPr bwMode="ltGray">
                  <a:xfrm>
                    <a:off x="1338" y="337"/>
                    <a:ext cx="26" cy="6"/>
                  </a:xfrm>
                  <a:custGeom>
                    <a:avLst/>
                    <a:gdLst/>
                    <a:ahLst/>
                    <a:cxnLst>
                      <a:cxn ang="0">
                        <a:pos x="37" y="18"/>
                      </a:cxn>
                      <a:cxn ang="0">
                        <a:pos x="25" y="2"/>
                      </a:cxn>
                      <a:cxn ang="0">
                        <a:pos x="37" y="18"/>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55" name="Freeform 66"/>
                  <p:cNvSpPr>
                    <a:spLocks/>
                  </p:cNvSpPr>
                  <p:nvPr/>
                </p:nvSpPr>
                <p:spPr bwMode="ltGray">
                  <a:xfrm>
                    <a:off x="1389" y="336"/>
                    <a:ext cx="24" cy="11"/>
                  </a:xfrm>
                  <a:custGeom>
                    <a:avLst/>
                    <a:gdLst/>
                    <a:ahLst/>
                    <a:cxnLst>
                      <a:cxn ang="0">
                        <a:pos x="0" y="21"/>
                      </a:cxn>
                      <a:cxn ang="0">
                        <a:pos x="12" y="9"/>
                      </a:cxn>
                      <a:cxn ang="0">
                        <a:pos x="0" y="21"/>
                      </a:cxn>
                    </a:cxnLst>
                    <a:rect l="0" t="0" r="r" b="b"/>
                    <a:pathLst>
                      <a:path w="42" h="44">
                        <a:moveTo>
                          <a:pt x="0" y="21"/>
                        </a:moveTo>
                        <a:cubicBezTo>
                          <a:pt x="4" y="17"/>
                          <a:pt x="7" y="11"/>
                          <a:pt x="12" y="9"/>
                        </a:cubicBezTo>
                        <a:cubicBezTo>
                          <a:pt x="42" y="0"/>
                          <a:pt x="23" y="44"/>
                          <a:pt x="0" y="21"/>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56" name="Freeform 67"/>
                  <p:cNvSpPr>
                    <a:spLocks/>
                  </p:cNvSpPr>
                  <p:nvPr/>
                </p:nvSpPr>
                <p:spPr bwMode="ltGray">
                  <a:xfrm>
                    <a:off x="1248" y="295"/>
                    <a:ext cx="15" cy="10"/>
                  </a:xfrm>
                  <a:custGeom>
                    <a:avLst/>
                    <a:gdLst/>
                    <a:ahLst/>
                    <a:cxnLst>
                      <a:cxn ang="0">
                        <a:pos x="7" y="22"/>
                      </a:cxn>
                      <a:cxn ang="0">
                        <a:pos x="31" y="10"/>
                      </a:cxn>
                      <a:cxn ang="0">
                        <a:pos x="7" y="22"/>
                      </a:cxn>
                    </a:cxnLst>
                    <a:rect l="0" t="0" r="r" b="b"/>
                    <a:pathLst>
                      <a:path w="31" h="30">
                        <a:moveTo>
                          <a:pt x="7" y="22"/>
                        </a:moveTo>
                        <a:cubicBezTo>
                          <a:pt x="0" y="0"/>
                          <a:pt x="15" y="6"/>
                          <a:pt x="31" y="10"/>
                        </a:cubicBezTo>
                        <a:cubicBezTo>
                          <a:pt x="14" y="16"/>
                          <a:pt x="15" y="30"/>
                          <a:pt x="7" y="22"/>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grpSp>
            <p:grpSp>
              <p:nvGrpSpPr>
                <p:cNvPr id="58" name="Group 68"/>
                <p:cNvGrpSpPr>
                  <a:grpSpLocks/>
                </p:cNvGrpSpPr>
                <p:nvPr/>
              </p:nvGrpSpPr>
              <p:grpSpPr bwMode="auto">
                <a:xfrm>
                  <a:off x="3710" y="240"/>
                  <a:ext cx="1133" cy="422"/>
                  <a:chOff x="3710" y="240"/>
                  <a:chExt cx="1133" cy="422"/>
                </a:xfrm>
              </p:grpSpPr>
              <p:sp>
                <p:nvSpPr>
                  <p:cNvPr id="59" name="Freeform 69"/>
                  <p:cNvSpPr>
                    <a:spLocks/>
                  </p:cNvSpPr>
                  <p:nvPr/>
                </p:nvSpPr>
                <p:spPr bwMode="ltGray">
                  <a:xfrm>
                    <a:off x="4806" y="609"/>
                    <a:ext cx="10" cy="14"/>
                  </a:xfrm>
                  <a:custGeom>
                    <a:avLst/>
                    <a:gdLst/>
                    <a:ahLst/>
                    <a:cxnLst>
                      <a:cxn ang="0">
                        <a:pos x="16" y="33"/>
                      </a:cxn>
                      <a:cxn ang="0">
                        <a:pos x="8" y="21"/>
                      </a:cxn>
                      <a:cxn ang="0">
                        <a:pos x="0" y="9"/>
                      </a:cxn>
                      <a:cxn ang="0">
                        <a:pos x="16" y="3"/>
                      </a:cxn>
                      <a:cxn ang="0">
                        <a:pos x="30" y="23"/>
                      </a:cxn>
                      <a:cxn ang="0">
                        <a:pos x="28" y="31"/>
                      </a:cxn>
                      <a:cxn ang="0">
                        <a:pos x="16" y="3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60" name="Freeform 70"/>
                  <p:cNvSpPr>
                    <a:spLocks/>
                  </p:cNvSpPr>
                  <p:nvPr/>
                </p:nvSpPr>
                <p:spPr bwMode="ltGray">
                  <a:xfrm>
                    <a:off x="4655" y="625"/>
                    <a:ext cx="6" cy="0"/>
                  </a:xfrm>
                  <a:custGeom>
                    <a:avLst/>
                    <a:gdLst/>
                    <a:ahLst/>
                    <a:cxnLst>
                      <a:cxn ang="0">
                        <a:pos x="15" y="16"/>
                      </a:cxn>
                      <a:cxn ang="0">
                        <a:pos x="3" y="8"/>
                      </a:cxn>
                      <a:cxn ang="0">
                        <a:pos x="15" y="0"/>
                      </a:cxn>
                      <a:cxn ang="0">
                        <a:pos x="15" y="16"/>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61" name="Freeform 71"/>
                  <p:cNvSpPr>
                    <a:spLocks/>
                  </p:cNvSpPr>
                  <p:nvPr/>
                </p:nvSpPr>
                <p:spPr bwMode="ltGray">
                  <a:xfrm>
                    <a:off x="4604" y="626"/>
                    <a:ext cx="28" cy="20"/>
                  </a:xfrm>
                  <a:custGeom>
                    <a:avLst/>
                    <a:gdLst/>
                    <a:ahLst/>
                    <a:cxnLst>
                      <a:cxn ang="0">
                        <a:pos x="14" y="24"/>
                      </a:cxn>
                      <a:cxn ang="0">
                        <a:pos x="30" y="4"/>
                      </a:cxn>
                      <a:cxn ang="0">
                        <a:pos x="42" y="0"/>
                      </a:cxn>
                      <a:cxn ang="0">
                        <a:pos x="58" y="12"/>
                      </a:cxn>
                      <a:cxn ang="0">
                        <a:pos x="32" y="26"/>
                      </a:cxn>
                      <a:cxn ang="0">
                        <a:pos x="12" y="46"/>
                      </a:cxn>
                      <a:cxn ang="0">
                        <a:pos x="8" y="20"/>
                      </a:cxn>
                      <a:cxn ang="0">
                        <a:pos x="12" y="14"/>
                      </a:cxn>
                      <a:cxn ang="0">
                        <a:pos x="14" y="24"/>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62" name="Freeform 72"/>
                  <p:cNvSpPr>
                    <a:spLocks/>
                  </p:cNvSpPr>
                  <p:nvPr/>
                </p:nvSpPr>
                <p:spPr bwMode="ltGray">
                  <a:xfrm>
                    <a:off x="4579" y="625"/>
                    <a:ext cx="25" cy="21"/>
                  </a:xfrm>
                  <a:custGeom>
                    <a:avLst/>
                    <a:gdLst/>
                    <a:ahLst/>
                    <a:cxnLst>
                      <a:cxn ang="0">
                        <a:pos x="0" y="31"/>
                      </a:cxn>
                      <a:cxn ang="0">
                        <a:pos x="18" y="25"/>
                      </a:cxn>
                      <a:cxn ang="0">
                        <a:pos x="52" y="1"/>
                      </a:cxn>
                      <a:cxn ang="0">
                        <a:pos x="64" y="3"/>
                      </a:cxn>
                      <a:cxn ang="0">
                        <a:pos x="50" y="19"/>
                      </a:cxn>
                      <a:cxn ang="0">
                        <a:pos x="28" y="33"/>
                      </a:cxn>
                      <a:cxn ang="0">
                        <a:pos x="22" y="47"/>
                      </a:cxn>
                      <a:cxn ang="0">
                        <a:pos x="16" y="45"/>
                      </a:cxn>
                      <a:cxn ang="0">
                        <a:pos x="12" y="39"/>
                      </a:cxn>
                      <a:cxn ang="0">
                        <a:pos x="0" y="35"/>
                      </a:cxn>
                      <a:cxn ang="0">
                        <a:pos x="0" y="3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63" name="Freeform 73"/>
                  <p:cNvSpPr>
                    <a:spLocks/>
                  </p:cNvSpPr>
                  <p:nvPr/>
                </p:nvSpPr>
                <p:spPr bwMode="ltGray">
                  <a:xfrm>
                    <a:off x="4424" y="547"/>
                    <a:ext cx="151" cy="90"/>
                  </a:xfrm>
                  <a:custGeom>
                    <a:avLst/>
                    <a:gdLst/>
                    <a:ahLst/>
                    <a:cxnLst>
                      <a:cxn ang="0">
                        <a:pos x="10" y="4"/>
                      </a:cxn>
                      <a:cxn ang="0">
                        <a:pos x="36" y="18"/>
                      </a:cxn>
                      <a:cxn ang="0">
                        <a:pos x="46" y="30"/>
                      </a:cxn>
                      <a:cxn ang="0">
                        <a:pos x="76" y="52"/>
                      </a:cxn>
                      <a:cxn ang="0">
                        <a:pos x="92" y="66"/>
                      </a:cxn>
                      <a:cxn ang="0">
                        <a:pos x="122" y="98"/>
                      </a:cxn>
                      <a:cxn ang="0">
                        <a:pos x="136" y="128"/>
                      </a:cxn>
                      <a:cxn ang="0">
                        <a:pos x="148" y="132"/>
                      </a:cxn>
                      <a:cxn ang="0">
                        <a:pos x="154" y="150"/>
                      </a:cxn>
                      <a:cxn ang="0">
                        <a:pos x="176" y="152"/>
                      </a:cxn>
                      <a:cxn ang="0">
                        <a:pos x="170" y="196"/>
                      </a:cxn>
                      <a:cxn ang="0">
                        <a:pos x="180" y="224"/>
                      </a:cxn>
                      <a:cxn ang="0">
                        <a:pos x="198" y="232"/>
                      </a:cxn>
                      <a:cxn ang="0">
                        <a:pos x="216" y="234"/>
                      </a:cxn>
                      <a:cxn ang="0">
                        <a:pos x="236" y="242"/>
                      </a:cxn>
                      <a:cxn ang="0">
                        <a:pos x="254" y="236"/>
                      </a:cxn>
                      <a:cxn ang="0">
                        <a:pos x="272" y="248"/>
                      </a:cxn>
                      <a:cxn ang="0">
                        <a:pos x="296" y="256"/>
                      </a:cxn>
                      <a:cxn ang="0">
                        <a:pos x="314" y="264"/>
                      </a:cxn>
                      <a:cxn ang="0">
                        <a:pos x="352" y="266"/>
                      </a:cxn>
                      <a:cxn ang="0">
                        <a:pos x="342" y="274"/>
                      </a:cxn>
                      <a:cxn ang="0">
                        <a:pos x="322" y="272"/>
                      </a:cxn>
                      <a:cxn ang="0">
                        <a:pos x="300" y="270"/>
                      </a:cxn>
                      <a:cxn ang="0">
                        <a:pos x="288" y="266"/>
                      </a:cxn>
                      <a:cxn ang="0">
                        <a:pos x="252" y="264"/>
                      </a:cxn>
                      <a:cxn ang="0">
                        <a:pos x="234" y="260"/>
                      </a:cxn>
                      <a:cxn ang="0">
                        <a:pos x="172" y="242"/>
                      </a:cxn>
                      <a:cxn ang="0">
                        <a:pos x="160" y="216"/>
                      </a:cxn>
                      <a:cxn ang="0">
                        <a:pos x="126" y="200"/>
                      </a:cxn>
                      <a:cxn ang="0">
                        <a:pos x="108" y="186"/>
                      </a:cxn>
                      <a:cxn ang="0">
                        <a:pos x="94" y="158"/>
                      </a:cxn>
                      <a:cxn ang="0">
                        <a:pos x="68" y="108"/>
                      </a:cxn>
                      <a:cxn ang="0">
                        <a:pos x="64" y="102"/>
                      </a:cxn>
                      <a:cxn ang="0">
                        <a:pos x="58" y="100"/>
                      </a:cxn>
                      <a:cxn ang="0">
                        <a:pos x="54" y="88"/>
                      </a:cxn>
                      <a:cxn ang="0">
                        <a:pos x="38" y="58"/>
                      </a:cxn>
                      <a:cxn ang="0">
                        <a:pos x="20" y="40"/>
                      </a:cxn>
                      <a:cxn ang="0">
                        <a:pos x="4" y="22"/>
                      </a:cxn>
                      <a:cxn ang="0">
                        <a:pos x="10" y="2"/>
                      </a:cxn>
                      <a:cxn ang="0">
                        <a:pos x="10" y="4"/>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64" name="Freeform 74"/>
                  <p:cNvSpPr>
                    <a:spLocks/>
                  </p:cNvSpPr>
                  <p:nvPr/>
                </p:nvSpPr>
                <p:spPr bwMode="ltGray">
                  <a:xfrm>
                    <a:off x="4518" y="537"/>
                    <a:ext cx="68" cy="70"/>
                  </a:xfrm>
                  <a:custGeom>
                    <a:avLst/>
                    <a:gdLst/>
                    <a:ahLst/>
                    <a:cxnLst>
                      <a:cxn ang="0">
                        <a:pos x="54" y="66"/>
                      </a:cxn>
                      <a:cxn ang="0">
                        <a:pos x="66" y="58"/>
                      </a:cxn>
                      <a:cxn ang="0">
                        <a:pos x="68" y="52"/>
                      </a:cxn>
                      <a:cxn ang="0">
                        <a:pos x="80" y="44"/>
                      </a:cxn>
                      <a:cxn ang="0">
                        <a:pos x="106" y="22"/>
                      </a:cxn>
                      <a:cxn ang="0">
                        <a:pos x="112" y="4"/>
                      </a:cxn>
                      <a:cxn ang="0">
                        <a:pos x="124" y="0"/>
                      </a:cxn>
                      <a:cxn ang="0">
                        <a:pos x="150" y="28"/>
                      </a:cxn>
                      <a:cxn ang="0">
                        <a:pos x="146" y="44"/>
                      </a:cxn>
                      <a:cxn ang="0">
                        <a:pos x="126" y="64"/>
                      </a:cxn>
                      <a:cxn ang="0">
                        <a:pos x="132" y="94"/>
                      </a:cxn>
                      <a:cxn ang="0">
                        <a:pos x="142" y="110"/>
                      </a:cxn>
                      <a:cxn ang="0">
                        <a:pos x="146" y="128"/>
                      </a:cxn>
                      <a:cxn ang="0">
                        <a:pos x="128" y="128"/>
                      </a:cxn>
                      <a:cxn ang="0">
                        <a:pos x="116" y="146"/>
                      </a:cxn>
                      <a:cxn ang="0">
                        <a:pos x="104" y="156"/>
                      </a:cxn>
                      <a:cxn ang="0">
                        <a:pos x="100" y="198"/>
                      </a:cxn>
                      <a:cxn ang="0">
                        <a:pos x="88" y="202"/>
                      </a:cxn>
                      <a:cxn ang="0">
                        <a:pos x="82" y="206"/>
                      </a:cxn>
                      <a:cxn ang="0">
                        <a:pos x="76" y="202"/>
                      </a:cxn>
                      <a:cxn ang="0">
                        <a:pos x="72" y="190"/>
                      </a:cxn>
                      <a:cxn ang="0">
                        <a:pos x="60" y="186"/>
                      </a:cxn>
                      <a:cxn ang="0">
                        <a:pos x="42" y="194"/>
                      </a:cxn>
                      <a:cxn ang="0">
                        <a:pos x="28" y="186"/>
                      </a:cxn>
                      <a:cxn ang="0">
                        <a:pos x="10" y="148"/>
                      </a:cxn>
                      <a:cxn ang="0">
                        <a:pos x="4" y="130"/>
                      </a:cxn>
                      <a:cxn ang="0">
                        <a:pos x="0" y="118"/>
                      </a:cxn>
                      <a:cxn ang="0">
                        <a:pos x="20" y="96"/>
                      </a:cxn>
                      <a:cxn ang="0">
                        <a:pos x="32" y="104"/>
                      </a:cxn>
                      <a:cxn ang="0">
                        <a:pos x="34" y="80"/>
                      </a:cxn>
                      <a:cxn ang="0">
                        <a:pos x="52" y="70"/>
                      </a:cxn>
                      <a:cxn ang="0">
                        <a:pos x="54" y="66"/>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65" name="Freeform 75"/>
                  <p:cNvSpPr>
                    <a:spLocks/>
                  </p:cNvSpPr>
                  <p:nvPr/>
                </p:nvSpPr>
                <p:spPr bwMode="ltGray">
                  <a:xfrm>
                    <a:off x="4579" y="567"/>
                    <a:ext cx="49" cy="11"/>
                  </a:xfrm>
                  <a:custGeom>
                    <a:avLst/>
                    <a:gdLst/>
                    <a:ahLst/>
                    <a:cxnLst>
                      <a:cxn ang="0">
                        <a:pos x="4" y="32"/>
                      </a:cxn>
                      <a:cxn ang="0">
                        <a:pos x="18" y="10"/>
                      </a:cxn>
                      <a:cxn ang="0">
                        <a:pos x="46" y="20"/>
                      </a:cxn>
                      <a:cxn ang="0">
                        <a:pos x="72" y="14"/>
                      </a:cxn>
                      <a:cxn ang="0">
                        <a:pos x="90" y="0"/>
                      </a:cxn>
                      <a:cxn ang="0">
                        <a:pos x="76" y="26"/>
                      </a:cxn>
                      <a:cxn ang="0">
                        <a:pos x="60" y="38"/>
                      </a:cxn>
                      <a:cxn ang="0">
                        <a:pos x="42" y="32"/>
                      </a:cxn>
                      <a:cxn ang="0">
                        <a:pos x="14" y="30"/>
                      </a:cxn>
                      <a:cxn ang="0">
                        <a:pos x="4" y="32"/>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66" name="Freeform 76"/>
                  <p:cNvSpPr>
                    <a:spLocks/>
                  </p:cNvSpPr>
                  <p:nvPr/>
                </p:nvSpPr>
                <p:spPr bwMode="ltGray">
                  <a:xfrm>
                    <a:off x="4579" y="585"/>
                    <a:ext cx="26" cy="30"/>
                  </a:xfrm>
                  <a:custGeom>
                    <a:avLst/>
                    <a:gdLst/>
                    <a:ahLst/>
                    <a:cxnLst>
                      <a:cxn ang="0">
                        <a:pos x="8" y="18"/>
                      </a:cxn>
                      <a:cxn ang="0">
                        <a:pos x="18" y="0"/>
                      </a:cxn>
                      <a:cxn ang="0">
                        <a:pos x="34" y="18"/>
                      </a:cxn>
                      <a:cxn ang="0">
                        <a:pos x="62" y="4"/>
                      </a:cxn>
                      <a:cxn ang="0">
                        <a:pos x="46" y="34"/>
                      </a:cxn>
                      <a:cxn ang="0">
                        <a:pos x="54" y="48"/>
                      </a:cxn>
                      <a:cxn ang="0">
                        <a:pos x="58" y="60"/>
                      </a:cxn>
                      <a:cxn ang="0">
                        <a:pos x="46" y="74"/>
                      </a:cxn>
                      <a:cxn ang="0">
                        <a:pos x="34" y="60"/>
                      </a:cxn>
                      <a:cxn ang="0">
                        <a:pos x="22" y="48"/>
                      </a:cxn>
                      <a:cxn ang="0">
                        <a:pos x="28" y="68"/>
                      </a:cxn>
                      <a:cxn ang="0">
                        <a:pos x="30" y="74"/>
                      </a:cxn>
                      <a:cxn ang="0">
                        <a:pos x="20" y="104"/>
                      </a:cxn>
                      <a:cxn ang="0">
                        <a:pos x="12" y="102"/>
                      </a:cxn>
                      <a:cxn ang="0">
                        <a:pos x="8" y="90"/>
                      </a:cxn>
                      <a:cxn ang="0">
                        <a:pos x="0" y="54"/>
                      </a:cxn>
                      <a:cxn ang="0">
                        <a:pos x="2" y="30"/>
                      </a:cxn>
                      <a:cxn ang="0">
                        <a:pos x="8" y="18"/>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67" name="Freeform 77"/>
                  <p:cNvSpPr>
                    <a:spLocks/>
                  </p:cNvSpPr>
                  <p:nvPr/>
                </p:nvSpPr>
                <p:spPr bwMode="ltGray">
                  <a:xfrm>
                    <a:off x="4629" y="567"/>
                    <a:ext cx="21" cy="20"/>
                  </a:xfrm>
                  <a:custGeom>
                    <a:avLst/>
                    <a:gdLst/>
                    <a:ahLst/>
                    <a:cxnLst>
                      <a:cxn ang="0">
                        <a:pos x="3" y="28"/>
                      </a:cxn>
                      <a:cxn ang="0">
                        <a:pos x="13" y="0"/>
                      </a:cxn>
                      <a:cxn ang="0">
                        <a:pos x="15" y="28"/>
                      </a:cxn>
                      <a:cxn ang="0">
                        <a:pos x="37" y="38"/>
                      </a:cxn>
                      <a:cxn ang="0">
                        <a:pos x="19" y="44"/>
                      </a:cxn>
                      <a:cxn ang="0">
                        <a:pos x="5" y="58"/>
                      </a:cxn>
                      <a:cxn ang="0">
                        <a:pos x="1" y="34"/>
                      </a:cxn>
                      <a:cxn ang="0">
                        <a:pos x="3" y="28"/>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68" name="Freeform 78"/>
                  <p:cNvSpPr>
                    <a:spLocks/>
                  </p:cNvSpPr>
                  <p:nvPr/>
                </p:nvSpPr>
                <p:spPr bwMode="ltGray">
                  <a:xfrm>
                    <a:off x="4631" y="595"/>
                    <a:ext cx="24" cy="10"/>
                  </a:xfrm>
                  <a:custGeom>
                    <a:avLst/>
                    <a:gdLst/>
                    <a:ahLst/>
                    <a:cxnLst>
                      <a:cxn ang="0">
                        <a:pos x="7" y="0"/>
                      </a:cxn>
                      <a:cxn ang="0">
                        <a:pos x="29" y="0"/>
                      </a:cxn>
                      <a:cxn ang="0">
                        <a:pos x="49" y="16"/>
                      </a:cxn>
                      <a:cxn ang="0">
                        <a:pos x="35" y="14"/>
                      </a:cxn>
                      <a:cxn ang="0">
                        <a:pos x="3" y="16"/>
                      </a:cxn>
                      <a:cxn ang="0">
                        <a:pos x="7" y="0"/>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69" name="Freeform 79"/>
                  <p:cNvSpPr>
                    <a:spLocks/>
                  </p:cNvSpPr>
                  <p:nvPr/>
                </p:nvSpPr>
                <p:spPr bwMode="ltGray">
                  <a:xfrm>
                    <a:off x="4655" y="578"/>
                    <a:ext cx="25" cy="19"/>
                  </a:xfrm>
                  <a:custGeom>
                    <a:avLst/>
                    <a:gdLst/>
                    <a:ahLst/>
                    <a:cxnLst>
                      <a:cxn ang="0">
                        <a:pos x="21" y="38"/>
                      </a:cxn>
                      <a:cxn ang="0">
                        <a:pos x="15" y="26"/>
                      </a:cxn>
                      <a:cxn ang="0">
                        <a:pos x="3" y="22"/>
                      </a:cxn>
                      <a:cxn ang="0">
                        <a:pos x="13" y="8"/>
                      </a:cxn>
                      <a:cxn ang="0">
                        <a:pos x="25" y="0"/>
                      </a:cxn>
                      <a:cxn ang="0">
                        <a:pos x="49" y="10"/>
                      </a:cxn>
                      <a:cxn ang="0">
                        <a:pos x="53" y="20"/>
                      </a:cxn>
                      <a:cxn ang="0">
                        <a:pos x="61" y="32"/>
                      </a:cxn>
                      <a:cxn ang="0">
                        <a:pos x="41" y="38"/>
                      </a:cxn>
                      <a:cxn ang="0">
                        <a:pos x="23" y="44"/>
                      </a:cxn>
                      <a:cxn ang="0">
                        <a:pos x="21" y="38"/>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70" name="Freeform 80"/>
                  <p:cNvSpPr>
                    <a:spLocks/>
                  </p:cNvSpPr>
                  <p:nvPr/>
                </p:nvSpPr>
                <p:spPr bwMode="ltGray">
                  <a:xfrm>
                    <a:off x="4659" y="585"/>
                    <a:ext cx="122" cy="61"/>
                  </a:xfrm>
                  <a:custGeom>
                    <a:avLst/>
                    <a:gdLst/>
                    <a:ahLst/>
                    <a:cxnLst>
                      <a:cxn ang="0">
                        <a:pos x="46" y="28"/>
                      </a:cxn>
                      <a:cxn ang="0">
                        <a:pos x="36" y="14"/>
                      </a:cxn>
                      <a:cxn ang="0">
                        <a:pos x="26" y="30"/>
                      </a:cxn>
                      <a:cxn ang="0">
                        <a:pos x="0" y="24"/>
                      </a:cxn>
                      <a:cxn ang="0">
                        <a:pos x="10" y="42"/>
                      </a:cxn>
                      <a:cxn ang="0">
                        <a:pos x="16" y="62"/>
                      </a:cxn>
                      <a:cxn ang="0">
                        <a:pos x="24" y="48"/>
                      </a:cxn>
                      <a:cxn ang="0">
                        <a:pos x="30" y="44"/>
                      </a:cxn>
                      <a:cxn ang="0">
                        <a:pos x="48" y="56"/>
                      </a:cxn>
                      <a:cxn ang="0">
                        <a:pos x="70" y="62"/>
                      </a:cxn>
                      <a:cxn ang="0">
                        <a:pos x="88" y="72"/>
                      </a:cxn>
                      <a:cxn ang="0">
                        <a:pos x="106" y="102"/>
                      </a:cxn>
                      <a:cxn ang="0">
                        <a:pos x="104" y="122"/>
                      </a:cxn>
                      <a:cxn ang="0">
                        <a:pos x="98" y="134"/>
                      </a:cxn>
                      <a:cxn ang="0">
                        <a:pos x="122" y="128"/>
                      </a:cxn>
                      <a:cxn ang="0">
                        <a:pos x="140" y="140"/>
                      </a:cxn>
                      <a:cxn ang="0">
                        <a:pos x="168" y="148"/>
                      </a:cxn>
                      <a:cxn ang="0">
                        <a:pos x="174" y="146"/>
                      </a:cxn>
                      <a:cxn ang="0">
                        <a:pos x="168" y="134"/>
                      </a:cxn>
                      <a:cxn ang="0">
                        <a:pos x="178" y="136"/>
                      </a:cxn>
                      <a:cxn ang="0">
                        <a:pos x="186" y="118"/>
                      </a:cxn>
                      <a:cxn ang="0">
                        <a:pos x="202" y="122"/>
                      </a:cxn>
                      <a:cxn ang="0">
                        <a:pos x="214" y="130"/>
                      </a:cxn>
                      <a:cxn ang="0">
                        <a:pos x="244" y="168"/>
                      </a:cxn>
                      <a:cxn ang="0">
                        <a:pos x="262" y="178"/>
                      </a:cxn>
                      <a:cxn ang="0">
                        <a:pos x="284" y="170"/>
                      </a:cxn>
                      <a:cxn ang="0">
                        <a:pos x="268" y="160"/>
                      </a:cxn>
                      <a:cxn ang="0">
                        <a:pos x="256" y="138"/>
                      </a:cxn>
                      <a:cxn ang="0">
                        <a:pos x="250" y="132"/>
                      </a:cxn>
                      <a:cxn ang="0">
                        <a:pos x="248" y="122"/>
                      </a:cxn>
                      <a:cxn ang="0">
                        <a:pos x="236" y="116"/>
                      </a:cxn>
                      <a:cxn ang="0">
                        <a:pos x="240" y="96"/>
                      </a:cxn>
                      <a:cxn ang="0">
                        <a:pos x="220" y="86"/>
                      </a:cxn>
                      <a:cxn ang="0">
                        <a:pos x="210" y="70"/>
                      </a:cxn>
                      <a:cxn ang="0">
                        <a:pos x="190" y="54"/>
                      </a:cxn>
                      <a:cxn ang="0">
                        <a:pos x="168" y="38"/>
                      </a:cxn>
                      <a:cxn ang="0">
                        <a:pos x="156" y="34"/>
                      </a:cxn>
                      <a:cxn ang="0">
                        <a:pos x="120" y="16"/>
                      </a:cxn>
                      <a:cxn ang="0">
                        <a:pos x="102" y="4"/>
                      </a:cxn>
                      <a:cxn ang="0">
                        <a:pos x="96" y="0"/>
                      </a:cxn>
                      <a:cxn ang="0">
                        <a:pos x="70" y="10"/>
                      </a:cxn>
                      <a:cxn ang="0">
                        <a:pos x="56" y="32"/>
                      </a:cxn>
                      <a:cxn ang="0">
                        <a:pos x="46" y="28"/>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71" name="Freeform 81"/>
                  <p:cNvSpPr>
                    <a:spLocks/>
                  </p:cNvSpPr>
                  <p:nvPr/>
                </p:nvSpPr>
                <p:spPr bwMode="ltGray">
                  <a:xfrm>
                    <a:off x="4773" y="595"/>
                    <a:ext cx="32" cy="21"/>
                  </a:xfrm>
                  <a:custGeom>
                    <a:avLst/>
                    <a:gdLst/>
                    <a:ahLst/>
                    <a:cxnLst>
                      <a:cxn ang="0">
                        <a:pos x="1" y="58"/>
                      </a:cxn>
                      <a:cxn ang="0">
                        <a:pos x="27" y="60"/>
                      </a:cxn>
                      <a:cxn ang="0">
                        <a:pos x="45" y="48"/>
                      </a:cxn>
                      <a:cxn ang="0">
                        <a:pos x="57" y="30"/>
                      </a:cxn>
                      <a:cxn ang="0">
                        <a:pos x="43" y="14"/>
                      </a:cxn>
                      <a:cxn ang="0">
                        <a:pos x="43" y="4"/>
                      </a:cxn>
                      <a:cxn ang="0">
                        <a:pos x="71" y="26"/>
                      </a:cxn>
                      <a:cxn ang="0">
                        <a:pos x="67" y="54"/>
                      </a:cxn>
                      <a:cxn ang="0">
                        <a:pos x="33" y="78"/>
                      </a:cxn>
                      <a:cxn ang="0">
                        <a:pos x="9" y="66"/>
                      </a:cxn>
                      <a:cxn ang="0">
                        <a:pos x="3" y="62"/>
                      </a:cxn>
                      <a:cxn ang="0">
                        <a:pos x="1" y="58"/>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72" name="Freeform 82"/>
                  <p:cNvSpPr>
                    <a:spLocks/>
                  </p:cNvSpPr>
                  <p:nvPr/>
                </p:nvSpPr>
                <p:spPr bwMode="ltGray">
                  <a:xfrm>
                    <a:off x="4835" y="537"/>
                    <a:ext cx="8" cy="10"/>
                  </a:xfrm>
                  <a:custGeom>
                    <a:avLst/>
                    <a:gdLst/>
                    <a:ahLst/>
                    <a:cxnLst>
                      <a:cxn ang="0">
                        <a:pos x="3" y="4"/>
                      </a:cxn>
                      <a:cxn ang="0">
                        <a:pos x="3" y="14"/>
                      </a:cxn>
                      <a:cxn ang="0">
                        <a:pos x="3" y="4"/>
                      </a:cxn>
                    </a:cxnLst>
                    <a:rect l="0" t="0" r="r" b="b"/>
                    <a:pathLst>
                      <a:path w="17" h="18">
                        <a:moveTo>
                          <a:pt x="3" y="4"/>
                        </a:moveTo>
                        <a:cubicBezTo>
                          <a:pt x="17" y="7"/>
                          <a:pt x="16" y="18"/>
                          <a:pt x="3" y="14"/>
                        </a:cubicBezTo>
                        <a:cubicBezTo>
                          <a:pt x="0" y="6"/>
                          <a:pt x="7" y="0"/>
                          <a:pt x="3" y="4"/>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73" name="Freeform 83"/>
                  <p:cNvSpPr>
                    <a:spLocks/>
                  </p:cNvSpPr>
                  <p:nvPr/>
                </p:nvSpPr>
                <p:spPr bwMode="ltGray">
                  <a:xfrm>
                    <a:off x="4750" y="487"/>
                    <a:ext cx="5" cy="9"/>
                  </a:xfrm>
                  <a:custGeom>
                    <a:avLst/>
                    <a:gdLst/>
                    <a:ahLst/>
                    <a:cxnLst>
                      <a:cxn ang="0">
                        <a:pos x="7" y="12"/>
                      </a:cxn>
                      <a:cxn ang="0">
                        <a:pos x="17" y="2"/>
                      </a:cxn>
                      <a:cxn ang="0">
                        <a:pos x="9" y="12"/>
                      </a:cxn>
                      <a:cxn ang="0">
                        <a:pos x="7" y="12"/>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74" name="Freeform 84"/>
                  <p:cNvSpPr>
                    <a:spLocks/>
                  </p:cNvSpPr>
                  <p:nvPr/>
                </p:nvSpPr>
                <p:spPr bwMode="ltGray">
                  <a:xfrm>
                    <a:off x="4677" y="536"/>
                    <a:ext cx="3" cy="7"/>
                  </a:xfrm>
                  <a:custGeom>
                    <a:avLst/>
                    <a:gdLst/>
                    <a:ahLst/>
                    <a:cxnLst>
                      <a:cxn ang="0">
                        <a:pos x="7" y="12"/>
                      </a:cxn>
                      <a:cxn ang="0">
                        <a:pos x="15" y="2"/>
                      </a:cxn>
                      <a:cxn ang="0">
                        <a:pos x="15" y="14"/>
                      </a:cxn>
                      <a:cxn ang="0">
                        <a:pos x="7" y="12"/>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75" name="Freeform 85"/>
                  <p:cNvSpPr>
                    <a:spLocks/>
                  </p:cNvSpPr>
                  <p:nvPr/>
                </p:nvSpPr>
                <p:spPr bwMode="ltGray">
                  <a:xfrm>
                    <a:off x="4599" y="516"/>
                    <a:ext cx="30" cy="31"/>
                  </a:xfrm>
                  <a:custGeom>
                    <a:avLst/>
                    <a:gdLst/>
                    <a:ahLst/>
                    <a:cxnLst>
                      <a:cxn ang="0">
                        <a:pos x="0" y="50"/>
                      </a:cxn>
                      <a:cxn ang="0">
                        <a:pos x="14" y="24"/>
                      </a:cxn>
                      <a:cxn ang="0">
                        <a:pos x="26" y="20"/>
                      </a:cxn>
                      <a:cxn ang="0">
                        <a:pos x="48" y="18"/>
                      </a:cxn>
                      <a:cxn ang="0">
                        <a:pos x="58" y="0"/>
                      </a:cxn>
                      <a:cxn ang="0">
                        <a:pos x="80" y="40"/>
                      </a:cxn>
                      <a:cxn ang="0">
                        <a:pos x="70" y="56"/>
                      </a:cxn>
                      <a:cxn ang="0">
                        <a:pos x="54" y="62"/>
                      </a:cxn>
                      <a:cxn ang="0">
                        <a:pos x="48" y="80"/>
                      </a:cxn>
                      <a:cxn ang="0">
                        <a:pos x="32" y="68"/>
                      </a:cxn>
                      <a:cxn ang="0">
                        <a:pos x="38" y="52"/>
                      </a:cxn>
                      <a:cxn ang="0">
                        <a:pos x="30" y="28"/>
                      </a:cxn>
                      <a:cxn ang="0">
                        <a:pos x="20" y="48"/>
                      </a:cxn>
                      <a:cxn ang="0">
                        <a:pos x="8" y="56"/>
                      </a:cxn>
                      <a:cxn ang="0">
                        <a:pos x="0" y="50"/>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76" name="Freeform 86"/>
                  <p:cNvSpPr>
                    <a:spLocks/>
                  </p:cNvSpPr>
                  <p:nvPr/>
                </p:nvSpPr>
                <p:spPr bwMode="ltGray">
                  <a:xfrm>
                    <a:off x="4582" y="466"/>
                    <a:ext cx="46" cy="58"/>
                  </a:xfrm>
                  <a:custGeom>
                    <a:avLst/>
                    <a:gdLst/>
                    <a:ahLst/>
                    <a:cxnLst>
                      <a:cxn ang="0">
                        <a:pos x="14" y="96"/>
                      </a:cxn>
                      <a:cxn ang="0">
                        <a:pos x="26" y="128"/>
                      </a:cxn>
                      <a:cxn ang="0">
                        <a:pos x="32" y="108"/>
                      </a:cxn>
                      <a:cxn ang="0">
                        <a:pos x="52" y="100"/>
                      </a:cxn>
                      <a:cxn ang="0">
                        <a:pos x="46" y="124"/>
                      </a:cxn>
                      <a:cxn ang="0">
                        <a:pos x="66" y="126"/>
                      </a:cxn>
                      <a:cxn ang="0">
                        <a:pos x="76" y="142"/>
                      </a:cxn>
                      <a:cxn ang="0">
                        <a:pos x="58" y="148"/>
                      </a:cxn>
                      <a:cxn ang="0">
                        <a:pos x="74" y="174"/>
                      </a:cxn>
                      <a:cxn ang="0">
                        <a:pos x="84" y="154"/>
                      </a:cxn>
                      <a:cxn ang="0">
                        <a:pos x="82" y="112"/>
                      </a:cxn>
                      <a:cxn ang="0">
                        <a:pos x="60" y="106"/>
                      </a:cxn>
                      <a:cxn ang="0">
                        <a:pos x="50" y="82"/>
                      </a:cxn>
                      <a:cxn ang="0">
                        <a:pos x="34" y="82"/>
                      </a:cxn>
                      <a:cxn ang="0">
                        <a:pos x="30" y="70"/>
                      </a:cxn>
                      <a:cxn ang="0">
                        <a:pos x="42" y="42"/>
                      </a:cxn>
                      <a:cxn ang="0">
                        <a:pos x="30" y="0"/>
                      </a:cxn>
                      <a:cxn ang="0">
                        <a:pos x="18" y="22"/>
                      </a:cxn>
                      <a:cxn ang="0">
                        <a:pos x="4" y="46"/>
                      </a:cxn>
                      <a:cxn ang="0">
                        <a:pos x="14" y="76"/>
                      </a:cxn>
                      <a:cxn ang="0">
                        <a:pos x="14" y="96"/>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77" name="Freeform 87"/>
                  <p:cNvSpPr>
                    <a:spLocks/>
                  </p:cNvSpPr>
                  <p:nvPr/>
                </p:nvSpPr>
                <p:spPr bwMode="ltGray">
                  <a:xfrm>
                    <a:off x="4599" y="506"/>
                    <a:ext cx="15" cy="19"/>
                  </a:xfrm>
                  <a:custGeom>
                    <a:avLst/>
                    <a:gdLst/>
                    <a:ahLst/>
                    <a:cxnLst>
                      <a:cxn ang="0">
                        <a:pos x="6" y="24"/>
                      </a:cxn>
                      <a:cxn ang="0">
                        <a:pos x="12" y="0"/>
                      </a:cxn>
                      <a:cxn ang="0">
                        <a:pos x="20" y="16"/>
                      </a:cxn>
                      <a:cxn ang="0">
                        <a:pos x="22" y="24"/>
                      </a:cxn>
                      <a:cxn ang="0">
                        <a:pos x="28" y="26"/>
                      </a:cxn>
                      <a:cxn ang="0">
                        <a:pos x="32" y="38"/>
                      </a:cxn>
                      <a:cxn ang="0">
                        <a:pos x="18" y="50"/>
                      </a:cxn>
                      <a:cxn ang="0">
                        <a:pos x="6" y="24"/>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78" name="Freeform 88"/>
                  <p:cNvSpPr>
                    <a:spLocks/>
                  </p:cNvSpPr>
                  <p:nvPr/>
                </p:nvSpPr>
                <p:spPr bwMode="ltGray">
                  <a:xfrm>
                    <a:off x="4572" y="506"/>
                    <a:ext cx="19" cy="21"/>
                  </a:xfrm>
                  <a:custGeom>
                    <a:avLst/>
                    <a:gdLst/>
                    <a:ahLst/>
                    <a:cxnLst>
                      <a:cxn ang="0">
                        <a:pos x="0" y="44"/>
                      </a:cxn>
                      <a:cxn ang="0">
                        <a:pos x="22" y="20"/>
                      </a:cxn>
                      <a:cxn ang="0">
                        <a:pos x="36" y="0"/>
                      </a:cxn>
                      <a:cxn ang="0">
                        <a:pos x="24" y="28"/>
                      </a:cxn>
                      <a:cxn ang="0">
                        <a:pos x="2" y="50"/>
                      </a:cxn>
                      <a:cxn ang="0">
                        <a:pos x="0" y="44"/>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79" name="Freeform 89"/>
                  <p:cNvSpPr>
                    <a:spLocks/>
                  </p:cNvSpPr>
                  <p:nvPr/>
                </p:nvSpPr>
                <p:spPr bwMode="ltGray">
                  <a:xfrm>
                    <a:off x="4781" y="275"/>
                    <a:ext cx="24" cy="10"/>
                  </a:xfrm>
                  <a:custGeom>
                    <a:avLst/>
                    <a:gdLst/>
                    <a:ahLst/>
                    <a:cxnLst>
                      <a:cxn ang="0">
                        <a:pos x="0" y="25"/>
                      </a:cxn>
                      <a:cxn ang="0">
                        <a:pos x="12" y="29"/>
                      </a:cxn>
                      <a:cxn ang="0">
                        <a:pos x="0" y="2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80" name="Freeform 90"/>
                  <p:cNvSpPr>
                    <a:spLocks/>
                  </p:cNvSpPr>
                  <p:nvPr/>
                </p:nvSpPr>
                <p:spPr bwMode="ltGray">
                  <a:xfrm>
                    <a:off x="4294" y="245"/>
                    <a:ext cx="436" cy="151"/>
                  </a:xfrm>
                  <a:custGeom>
                    <a:avLst/>
                    <a:gdLst/>
                    <a:ahLst/>
                    <a:cxnLst>
                      <a:cxn ang="0">
                        <a:pos x="73" y="1"/>
                      </a:cxn>
                      <a:cxn ang="0">
                        <a:pos x="438" y="0"/>
                      </a:cxn>
                      <a:cxn ang="0">
                        <a:pos x="416" y="54"/>
                      </a:cxn>
                      <a:cxn ang="0">
                        <a:pos x="397" y="68"/>
                      </a:cxn>
                      <a:cxn ang="0">
                        <a:pos x="392" y="70"/>
                      </a:cxn>
                      <a:cxn ang="0">
                        <a:pos x="375" y="73"/>
                      </a:cxn>
                      <a:cxn ang="0">
                        <a:pos x="361" y="88"/>
                      </a:cxn>
                      <a:cxn ang="0">
                        <a:pos x="362" y="99"/>
                      </a:cxn>
                      <a:cxn ang="0">
                        <a:pos x="364" y="107"/>
                      </a:cxn>
                      <a:cxn ang="0">
                        <a:pos x="366" y="113"/>
                      </a:cxn>
                      <a:cxn ang="0">
                        <a:pos x="362" y="122"/>
                      </a:cxn>
                      <a:cxn ang="0">
                        <a:pos x="351" y="120"/>
                      </a:cxn>
                      <a:cxn ang="0">
                        <a:pos x="342" y="129"/>
                      </a:cxn>
                      <a:cxn ang="0">
                        <a:pos x="347" y="105"/>
                      </a:cxn>
                      <a:cxn ang="0">
                        <a:pos x="338" y="100"/>
                      </a:cxn>
                      <a:cxn ang="0">
                        <a:pos x="344" y="93"/>
                      </a:cxn>
                      <a:cxn ang="0">
                        <a:pos x="342" y="89"/>
                      </a:cxn>
                      <a:cxn ang="0">
                        <a:pos x="320" y="94"/>
                      </a:cxn>
                      <a:cxn ang="0">
                        <a:pos x="317" y="85"/>
                      </a:cxn>
                      <a:cxn ang="0">
                        <a:pos x="297" y="94"/>
                      </a:cxn>
                      <a:cxn ang="0">
                        <a:pos x="320" y="103"/>
                      </a:cxn>
                      <a:cxn ang="0">
                        <a:pos x="305" y="117"/>
                      </a:cxn>
                      <a:cxn ang="0">
                        <a:pos x="311" y="126"/>
                      </a:cxn>
                      <a:cxn ang="0">
                        <a:pos x="315" y="138"/>
                      </a:cxn>
                      <a:cxn ang="0">
                        <a:pos x="309" y="139"/>
                      </a:cxn>
                      <a:cxn ang="0">
                        <a:pos x="314" y="144"/>
                      </a:cxn>
                      <a:cxn ang="0">
                        <a:pos x="307" y="152"/>
                      </a:cxn>
                      <a:cxn ang="0">
                        <a:pos x="0" y="149"/>
                      </a:cxn>
                      <a:cxn ang="0">
                        <a:pos x="73" y="1"/>
                      </a:cxn>
                    </a:cxnLst>
                    <a:rect l="0" t="0" r="r" b="b"/>
                    <a:pathLst>
                      <a:path w="438" h="152">
                        <a:moveTo>
                          <a:pt x="73" y="1"/>
                        </a:moveTo>
                        <a:lnTo>
                          <a:pt x="438" y="0"/>
                        </a:lnTo>
                        <a:cubicBezTo>
                          <a:pt x="432"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81" name="Freeform 91"/>
                  <p:cNvSpPr>
                    <a:spLocks/>
                  </p:cNvSpPr>
                  <p:nvPr/>
                </p:nvSpPr>
                <p:spPr bwMode="ltGray">
                  <a:xfrm>
                    <a:off x="4730" y="240"/>
                    <a:ext cx="23" cy="55"/>
                  </a:xfrm>
                  <a:custGeom>
                    <a:avLst/>
                    <a:gdLst/>
                    <a:ahLst/>
                    <a:cxnLst>
                      <a:cxn ang="0">
                        <a:pos x="5" y="156"/>
                      </a:cxn>
                      <a:cxn ang="0">
                        <a:pos x="15" y="108"/>
                      </a:cxn>
                      <a:cxn ang="0">
                        <a:pos x="17" y="68"/>
                      </a:cxn>
                      <a:cxn ang="0">
                        <a:pos x="11" y="40"/>
                      </a:cxn>
                      <a:cxn ang="0">
                        <a:pos x="17" y="12"/>
                      </a:cxn>
                      <a:cxn ang="0">
                        <a:pos x="21" y="0"/>
                      </a:cxn>
                      <a:cxn ang="0">
                        <a:pos x="31" y="30"/>
                      </a:cxn>
                      <a:cxn ang="0">
                        <a:pos x="47" y="98"/>
                      </a:cxn>
                      <a:cxn ang="0">
                        <a:pos x="31" y="108"/>
                      </a:cxn>
                      <a:cxn ang="0">
                        <a:pos x="23" y="126"/>
                      </a:cxn>
                      <a:cxn ang="0">
                        <a:pos x="21" y="132"/>
                      </a:cxn>
                      <a:cxn ang="0">
                        <a:pos x="27" y="134"/>
                      </a:cxn>
                      <a:cxn ang="0">
                        <a:pos x="31" y="146"/>
                      </a:cxn>
                      <a:cxn ang="0">
                        <a:pos x="13" y="148"/>
                      </a:cxn>
                      <a:cxn ang="0">
                        <a:pos x="7" y="160"/>
                      </a:cxn>
                      <a:cxn ang="0">
                        <a:pos x="3" y="154"/>
                      </a:cxn>
                      <a:cxn ang="0">
                        <a:pos x="5" y="156"/>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82" name="Freeform 92"/>
                  <p:cNvSpPr>
                    <a:spLocks/>
                  </p:cNvSpPr>
                  <p:nvPr/>
                </p:nvSpPr>
                <p:spPr bwMode="ltGray">
                  <a:xfrm>
                    <a:off x="4722" y="285"/>
                    <a:ext cx="57" cy="30"/>
                  </a:xfrm>
                  <a:custGeom>
                    <a:avLst/>
                    <a:gdLst/>
                    <a:ahLst/>
                    <a:cxnLst>
                      <a:cxn ang="0">
                        <a:pos x="26" y="61"/>
                      </a:cxn>
                      <a:cxn ang="0">
                        <a:pos x="30" y="43"/>
                      </a:cxn>
                      <a:cxn ang="0">
                        <a:pos x="50" y="33"/>
                      </a:cxn>
                      <a:cxn ang="0">
                        <a:pos x="54" y="45"/>
                      </a:cxn>
                      <a:cxn ang="0">
                        <a:pos x="66" y="49"/>
                      </a:cxn>
                      <a:cxn ang="0">
                        <a:pos x="80" y="55"/>
                      </a:cxn>
                      <a:cxn ang="0">
                        <a:pos x="116" y="33"/>
                      </a:cxn>
                      <a:cxn ang="0">
                        <a:pos x="130" y="17"/>
                      </a:cxn>
                      <a:cxn ang="0">
                        <a:pos x="138" y="11"/>
                      </a:cxn>
                      <a:cxn ang="0">
                        <a:pos x="106" y="49"/>
                      </a:cxn>
                      <a:cxn ang="0">
                        <a:pos x="84" y="67"/>
                      </a:cxn>
                      <a:cxn ang="0">
                        <a:pos x="66" y="81"/>
                      </a:cxn>
                      <a:cxn ang="0">
                        <a:pos x="48" y="103"/>
                      </a:cxn>
                      <a:cxn ang="0">
                        <a:pos x="26" y="89"/>
                      </a:cxn>
                      <a:cxn ang="0">
                        <a:pos x="20" y="87"/>
                      </a:cxn>
                      <a:cxn ang="0">
                        <a:pos x="22" y="97"/>
                      </a:cxn>
                      <a:cxn ang="0">
                        <a:pos x="0" y="97"/>
                      </a:cxn>
                      <a:cxn ang="0">
                        <a:pos x="10" y="79"/>
                      </a:cxn>
                      <a:cxn ang="0">
                        <a:pos x="26" y="61"/>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83" name="Freeform 93"/>
                  <p:cNvSpPr>
                    <a:spLocks/>
                  </p:cNvSpPr>
                  <p:nvPr/>
                </p:nvSpPr>
                <p:spPr bwMode="ltGray">
                  <a:xfrm>
                    <a:off x="4655" y="315"/>
                    <a:ext cx="76" cy="71"/>
                  </a:xfrm>
                  <a:custGeom>
                    <a:avLst/>
                    <a:gdLst/>
                    <a:ahLst/>
                    <a:cxnLst>
                      <a:cxn ang="0">
                        <a:pos x="158" y="24"/>
                      </a:cxn>
                      <a:cxn ang="0">
                        <a:pos x="160" y="6"/>
                      </a:cxn>
                      <a:cxn ang="0">
                        <a:pos x="170" y="0"/>
                      </a:cxn>
                      <a:cxn ang="0">
                        <a:pos x="182" y="24"/>
                      </a:cxn>
                      <a:cxn ang="0">
                        <a:pos x="188" y="42"/>
                      </a:cxn>
                      <a:cxn ang="0">
                        <a:pos x="178" y="58"/>
                      </a:cxn>
                      <a:cxn ang="0">
                        <a:pos x="170" y="76"/>
                      </a:cxn>
                      <a:cxn ang="0">
                        <a:pos x="162" y="126"/>
                      </a:cxn>
                      <a:cxn ang="0">
                        <a:pos x="144" y="136"/>
                      </a:cxn>
                      <a:cxn ang="0">
                        <a:pos x="120" y="138"/>
                      </a:cxn>
                      <a:cxn ang="0">
                        <a:pos x="112" y="124"/>
                      </a:cxn>
                      <a:cxn ang="0">
                        <a:pos x="102" y="146"/>
                      </a:cxn>
                      <a:cxn ang="0">
                        <a:pos x="90" y="150"/>
                      </a:cxn>
                      <a:cxn ang="0">
                        <a:pos x="80" y="132"/>
                      </a:cxn>
                      <a:cxn ang="0">
                        <a:pos x="58" y="144"/>
                      </a:cxn>
                      <a:cxn ang="0">
                        <a:pos x="76" y="142"/>
                      </a:cxn>
                      <a:cxn ang="0">
                        <a:pos x="78" y="160"/>
                      </a:cxn>
                      <a:cxn ang="0">
                        <a:pos x="58" y="166"/>
                      </a:cxn>
                      <a:cxn ang="0">
                        <a:pos x="34" y="166"/>
                      </a:cxn>
                      <a:cxn ang="0">
                        <a:pos x="36" y="154"/>
                      </a:cxn>
                      <a:cxn ang="0">
                        <a:pos x="46" y="144"/>
                      </a:cxn>
                      <a:cxn ang="0">
                        <a:pos x="34" y="148"/>
                      </a:cxn>
                      <a:cxn ang="0">
                        <a:pos x="26" y="166"/>
                      </a:cxn>
                      <a:cxn ang="0">
                        <a:pos x="30" y="190"/>
                      </a:cxn>
                      <a:cxn ang="0">
                        <a:pos x="14" y="200"/>
                      </a:cxn>
                      <a:cxn ang="0">
                        <a:pos x="0" y="214"/>
                      </a:cxn>
                      <a:cxn ang="0">
                        <a:pos x="8" y="188"/>
                      </a:cxn>
                      <a:cxn ang="0">
                        <a:pos x="0" y="164"/>
                      </a:cxn>
                      <a:cxn ang="0">
                        <a:pos x="14" y="152"/>
                      </a:cxn>
                      <a:cxn ang="0">
                        <a:pos x="32" y="134"/>
                      </a:cxn>
                      <a:cxn ang="0">
                        <a:pos x="44" y="118"/>
                      </a:cxn>
                      <a:cxn ang="0">
                        <a:pos x="72" y="116"/>
                      </a:cxn>
                      <a:cxn ang="0">
                        <a:pos x="84" y="112"/>
                      </a:cxn>
                      <a:cxn ang="0">
                        <a:pos x="114" y="78"/>
                      </a:cxn>
                      <a:cxn ang="0">
                        <a:pos x="120" y="92"/>
                      </a:cxn>
                      <a:cxn ang="0">
                        <a:pos x="132" y="76"/>
                      </a:cxn>
                      <a:cxn ang="0">
                        <a:pos x="150" y="54"/>
                      </a:cxn>
                      <a:cxn ang="0">
                        <a:pos x="154" y="42"/>
                      </a:cxn>
                      <a:cxn ang="0">
                        <a:pos x="148" y="38"/>
                      </a:cxn>
                      <a:cxn ang="0">
                        <a:pos x="152" y="32"/>
                      </a:cxn>
                      <a:cxn ang="0">
                        <a:pos x="158" y="24"/>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84" name="Freeform 94"/>
                  <p:cNvSpPr>
                    <a:spLocks/>
                  </p:cNvSpPr>
                  <p:nvPr/>
                </p:nvSpPr>
                <p:spPr bwMode="ltGray">
                  <a:xfrm>
                    <a:off x="4705" y="335"/>
                    <a:ext cx="5" cy="2"/>
                  </a:xfrm>
                  <a:custGeom>
                    <a:avLst/>
                    <a:gdLst/>
                    <a:ahLst/>
                    <a:cxnLst>
                      <a:cxn ang="0">
                        <a:pos x="0" y="9"/>
                      </a:cxn>
                      <a:cxn ang="0">
                        <a:pos x="4" y="13"/>
                      </a:cxn>
                      <a:cxn ang="0">
                        <a:pos x="0" y="9"/>
                      </a:cxn>
                    </a:cxnLst>
                    <a:rect l="0" t="0" r="r" b="b"/>
                    <a:pathLst>
                      <a:path w="13" h="13">
                        <a:moveTo>
                          <a:pt x="0" y="9"/>
                        </a:moveTo>
                        <a:cubicBezTo>
                          <a:pt x="6" y="0"/>
                          <a:pt x="13" y="7"/>
                          <a:pt x="4" y="13"/>
                        </a:cubicBezTo>
                        <a:cubicBezTo>
                          <a:pt x="0" y="6"/>
                          <a:pt x="0" y="5"/>
                          <a:pt x="0" y="9"/>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85" name="Freeform 95"/>
                  <p:cNvSpPr>
                    <a:spLocks/>
                  </p:cNvSpPr>
                  <p:nvPr/>
                </p:nvSpPr>
                <p:spPr bwMode="ltGray">
                  <a:xfrm>
                    <a:off x="4256" y="386"/>
                    <a:ext cx="348" cy="185"/>
                  </a:xfrm>
                  <a:custGeom>
                    <a:avLst/>
                    <a:gdLst/>
                    <a:ahLst/>
                    <a:cxnLst>
                      <a:cxn ang="0">
                        <a:pos x="812" y="26"/>
                      </a:cxn>
                      <a:cxn ang="0">
                        <a:pos x="778" y="78"/>
                      </a:cxn>
                      <a:cxn ang="0">
                        <a:pos x="748" y="122"/>
                      </a:cxn>
                      <a:cxn ang="0">
                        <a:pos x="722" y="142"/>
                      </a:cxn>
                      <a:cxn ang="0">
                        <a:pos x="634" y="180"/>
                      </a:cxn>
                      <a:cxn ang="0">
                        <a:pos x="632" y="210"/>
                      </a:cxn>
                      <a:cxn ang="0">
                        <a:pos x="604" y="230"/>
                      </a:cxn>
                      <a:cxn ang="0">
                        <a:pos x="620" y="178"/>
                      </a:cxn>
                      <a:cxn ang="0">
                        <a:pos x="576" y="188"/>
                      </a:cxn>
                      <a:cxn ang="0">
                        <a:pos x="556" y="218"/>
                      </a:cxn>
                      <a:cxn ang="0">
                        <a:pos x="596" y="280"/>
                      </a:cxn>
                      <a:cxn ang="0">
                        <a:pos x="594" y="368"/>
                      </a:cxn>
                      <a:cxn ang="0">
                        <a:pos x="542" y="406"/>
                      </a:cxn>
                      <a:cxn ang="0">
                        <a:pos x="522" y="386"/>
                      </a:cxn>
                      <a:cxn ang="0">
                        <a:pos x="482" y="348"/>
                      </a:cxn>
                      <a:cxn ang="0">
                        <a:pos x="462" y="348"/>
                      </a:cxn>
                      <a:cxn ang="0">
                        <a:pos x="450" y="394"/>
                      </a:cxn>
                      <a:cxn ang="0">
                        <a:pos x="500" y="464"/>
                      </a:cxn>
                      <a:cxn ang="0">
                        <a:pos x="510" y="524"/>
                      </a:cxn>
                      <a:cxn ang="0">
                        <a:pos x="526" y="560"/>
                      </a:cxn>
                      <a:cxn ang="0">
                        <a:pos x="492" y="544"/>
                      </a:cxn>
                      <a:cxn ang="0">
                        <a:pos x="470" y="518"/>
                      </a:cxn>
                      <a:cxn ang="0">
                        <a:pos x="422" y="424"/>
                      </a:cxn>
                      <a:cxn ang="0">
                        <a:pos x="426" y="310"/>
                      </a:cxn>
                      <a:cxn ang="0">
                        <a:pos x="422" y="268"/>
                      </a:cxn>
                      <a:cxn ang="0">
                        <a:pos x="412" y="276"/>
                      </a:cxn>
                      <a:cxn ang="0">
                        <a:pos x="386" y="266"/>
                      </a:cxn>
                      <a:cxn ang="0">
                        <a:pos x="360" y="170"/>
                      </a:cxn>
                      <a:cxn ang="0">
                        <a:pos x="330" y="166"/>
                      </a:cxn>
                      <a:cxn ang="0">
                        <a:pos x="288" y="172"/>
                      </a:cxn>
                      <a:cxn ang="0">
                        <a:pos x="242" y="232"/>
                      </a:cxn>
                      <a:cxn ang="0">
                        <a:pos x="196" y="268"/>
                      </a:cxn>
                      <a:cxn ang="0">
                        <a:pos x="184" y="274"/>
                      </a:cxn>
                      <a:cxn ang="0">
                        <a:pos x="160" y="328"/>
                      </a:cxn>
                      <a:cxn ang="0">
                        <a:pos x="152" y="354"/>
                      </a:cxn>
                      <a:cxn ang="0">
                        <a:pos x="128" y="404"/>
                      </a:cxn>
                      <a:cxn ang="0">
                        <a:pos x="94" y="392"/>
                      </a:cxn>
                      <a:cxn ang="0">
                        <a:pos x="66" y="258"/>
                      </a:cxn>
                      <a:cxn ang="0">
                        <a:pos x="72" y="156"/>
                      </a:cxn>
                      <a:cxn ang="0">
                        <a:pos x="44" y="180"/>
                      </a:cxn>
                      <a:cxn ang="0">
                        <a:pos x="20" y="150"/>
                      </a:cxn>
                      <a:cxn ang="0">
                        <a:pos x="24" y="138"/>
                      </a:cxn>
                      <a:cxn ang="0">
                        <a:pos x="0" y="92"/>
                      </a:cxn>
                      <a:cxn ang="0">
                        <a:pos x="798" y="6"/>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86" name="Freeform 96"/>
                  <p:cNvSpPr>
                    <a:spLocks/>
                  </p:cNvSpPr>
                  <p:nvPr/>
                </p:nvSpPr>
                <p:spPr bwMode="ltGray">
                  <a:xfrm>
                    <a:off x="4323" y="516"/>
                    <a:ext cx="19" cy="31"/>
                  </a:xfrm>
                  <a:custGeom>
                    <a:avLst/>
                    <a:gdLst/>
                    <a:ahLst/>
                    <a:cxnLst>
                      <a:cxn ang="0">
                        <a:pos x="7" y="11"/>
                      </a:cxn>
                      <a:cxn ang="0">
                        <a:pos x="17" y="3"/>
                      </a:cxn>
                      <a:cxn ang="0">
                        <a:pos x="37" y="33"/>
                      </a:cxn>
                      <a:cxn ang="0">
                        <a:pos x="19" y="85"/>
                      </a:cxn>
                      <a:cxn ang="0">
                        <a:pos x="1" y="69"/>
                      </a:cxn>
                      <a:cxn ang="0">
                        <a:pos x="7" y="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87" name="Freeform 97"/>
                  <p:cNvSpPr>
                    <a:spLocks/>
                  </p:cNvSpPr>
                  <p:nvPr/>
                </p:nvSpPr>
                <p:spPr bwMode="ltGray">
                  <a:xfrm>
                    <a:off x="4583" y="416"/>
                    <a:ext cx="21" cy="22"/>
                  </a:xfrm>
                  <a:custGeom>
                    <a:avLst/>
                    <a:gdLst/>
                    <a:ahLst/>
                    <a:cxnLst>
                      <a:cxn ang="0">
                        <a:pos x="13" y="28"/>
                      </a:cxn>
                      <a:cxn ang="0">
                        <a:pos x="29" y="2"/>
                      </a:cxn>
                      <a:cxn ang="0">
                        <a:pos x="43" y="4"/>
                      </a:cxn>
                      <a:cxn ang="0">
                        <a:pos x="39" y="26"/>
                      </a:cxn>
                      <a:cxn ang="0">
                        <a:pos x="13" y="74"/>
                      </a:cxn>
                      <a:cxn ang="0">
                        <a:pos x="7" y="60"/>
                      </a:cxn>
                      <a:cxn ang="0">
                        <a:pos x="3" y="36"/>
                      </a:cxn>
                      <a:cxn ang="0">
                        <a:pos x="13" y="28"/>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88" name="Freeform 98"/>
                  <p:cNvSpPr>
                    <a:spLocks/>
                  </p:cNvSpPr>
                  <p:nvPr/>
                </p:nvSpPr>
                <p:spPr bwMode="ltGray">
                  <a:xfrm>
                    <a:off x="4634" y="406"/>
                    <a:ext cx="9" cy="10"/>
                  </a:xfrm>
                  <a:custGeom>
                    <a:avLst/>
                    <a:gdLst/>
                    <a:ahLst/>
                    <a:cxnLst>
                      <a:cxn ang="0">
                        <a:pos x="7" y="16"/>
                      </a:cxn>
                      <a:cxn ang="0">
                        <a:pos x="5" y="30"/>
                      </a:cxn>
                      <a:cxn ang="0">
                        <a:pos x="7" y="16"/>
                      </a:cxn>
                    </a:cxnLst>
                    <a:rect l="0" t="0" r="r" b="b"/>
                    <a:pathLst>
                      <a:path w="20" h="30">
                        <a:moveTo>
                          <a:pt x="7" y="16"/>
                        </a:moveTo>
                        <a:cubicBezTo>
                          <a:pt x="18" y="0"/>
                          <a:pt x="20" y="20"/>
                          <a:pt x="5" y="30"/>
                        </a:cubicBezTo>
                        <a:cubicBezTo>
                          <a:pt x="0" y="23"/>
                          <a:pt x="1" y="22"/>
                          <a:pt x="7" y="16"/>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89" name="Freeform 99"/>
                  <p:cNvSpPr>
                    <a:spLocks/>
                  </p:cNvSpPr>
                  <p:nvPr/>
                </p:nvSpPr>
                <p:spPr bwMode="ltGray">
                  <a:xfrm>
                    <a:off x="3710" y="315"/>
                    <a:ext cx="433" cy="347"/>
                  </a:xfrm>
                  <a:custGeom>
                    <a:avLst/>
                    <a:gdLst/>
                    <a:ahLst/>
                    <a:cxnLst>
                      <a:cxn ang="0">
                        <a:pos x="481" y="464"/>
                      </a:cxn>
                      <a:cxn ang="0">
                        <a:pos x="486" y="451"/>
                      </a:cxn>
                      <a:cxn ang="0">
                        <a:pos x="500" y="413"/>
                      </a:cxn>
                      <a:cxn ang="0">
                        <a:pos x="309" y="287"/>
                      </a:cxn>
                      <a:cxn ang="0">
                        <a:pos x="282" y="346"/>
                      </a:cxn>
                      <a:cxn ang="0">
                        <a:pos x="303" y="556"/>
                      </a:cxn>
                      <a:cxn ang="0">
                        <a:pos x="282" y="494"/>
                      </a:cxn>
                      <a:cxn ang="0">
                        <a:pos x="242" y="439"/>
                      </a:cxn>
                      <a:cxn ang="0">
                        <a:pos x="245" y="413"/>
                      </a:cxn>
                      <a:cxn ang="0">
                        <a:pos x="247" y="394"/>
                      </a:cxn>
                      <a:cxn ang="0">
                        <a:pos x="220" y="375"/>
                      </a:cxn>
                      <a:cxn ang="0">
                        <a:pos x="194" y="346"/>
                      </a:cxn>
                      <a:cxn ang="0">
                        <a:pos x="148" y="354"/>
                      </a:cxn>
                      <a:cxn ang="0">
                        <a:pos x="126" y="365"/>
                      </a:cxn>
                      <a:cxn ang="0">
                        <a:pos x="78" y="365"/>
                      </a:cxn>
                      <a:cxn ang="0">
                        <a:pos x="22" y="312"/>
                      </a:cxn>
                      <a:cxn ang="0">
                        <a:pos x="11" y="295"/>
                      </a:cxn>
                      <a:cxn ang="0">
                        <a:pos x="0" y="264"/>
                      </a:cxn>
                      <a:cxn ang="0">
                        <a:pos x="24" y="213"/>
                      </a:cxn>
                      <a:cxn ang="0">
                        <a:pos x="32" y="181"/>
                      </a:cxn>
                      <a:cxn ang="0">
                        <a:pos x="51" y="143"/>
                      </a:cxn>
                      <a:cxn ang="0">
                        <a:pos x="81" y="116"/>
                      </a:cxn>
                      <a:cxn ang="0">
                        <a:pos x="167" y="67"/>
                      </a:cxn>
                      <a:cxn ang="0">
                        <a:pos x="220" y="30"/>
                      </a:cxn>
                      <a:cxn ang="0">
                        <a:pos x="258" y="6"/>
                      </a:cxn>
                      <a:cxn ang="0">
                        <a:pos x="363" y="2"/>
                      </a:cxn>
                      <a:cxn ang="0">
                        <a:pos x="398" y="0"/>
                      </a:cxn>
                      <a:cxn ang="0">
                        <a:pos x="384" y="34"/>
                      </a:cxn>
                      <a:cxn ang="0">
                        <a:pos x="443" y="84"/>
                      </a:cxn>
                      <a:cxn ang="0">
                        <a:pos x="497" y="74"/>
                      </a:cxn>
                      <a:cxn ang="0">
                        <a:pos x="529" y="82"/>
                      </a:cxn>
                      <a:cxn ang="0">
                        <a:pos x="559" y="97"/>
                      </a:cxn>
                      <a:cxn ang="0">
                        <a:pos x="572" y="188"/>
                      </a:cxn>
                      <a:cxn ang="0">
                        <a:pos x="572" y="240"/>
                      </a:cxn>
                      <a:cxn ang="0">
                        <a:pos x="599" y="283"/>
                      </a:cxn>
                      <a:cxn ang="0">
                        <a:pos x="645" y="300"/>
                      </a:cxn>
                      <a:cxn ang="0">
                        <a:pos x="680" y="295"/>
                      </a:cxn>
                      <a:cxn ang="0">
                        <a:pos x="664" y="340"/>
                      </a:cxn>
                      <a:cxn ang="0">
                        <a:pos x="599" y="407"/>
                      </a:cxn>
                      <a:cxn ang="0">
                        <a:pos x="548" y="485"/>
                      </a:cxn>
                      <a:cxn ang="0">
                        <a:pos x="556" y="508"/>
                      </a:cxn>
                      <a:cxn ang="0">
                        <a:pos x="435" y="556"/>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90" name="Freeform 100"/>
                  <p:cNvSpPr>
                    <a:spLocks/>
                  </p:cNvSpPr>
                  <p:nvPr/>
                </p:nvSpPr>
                <p:spPr bwMode="ltGray">
                  <a:xfrm>
                    <a:off x="3873" y="446"/>
                    <a:ext cx="160" cy="216"/>
                  </a:xfrm>
                  <a:custGeom>
                    <a:avLst/>
                    <a:gdLst/>
                    <a:ahLst/>
                    <a:cxnLst>
                      <a:cxn ang="0">
                        <a:pos x="243" y="347"/>
                      </a:cxn>
                      <a:cxn ang="0">
                        <a:pos x="233" y="301"/>
                      </a:cxn>
                      <a:cxn ang="0">
                        <a:pos x="217" y="288"/>
                      </a:cxn>
                      <a:cxn ang="0">
                        <a:pos x="215" y="269"/>
                      </a:cxn>
                      <a:cxn ang="0">
                        <a:pos x="209" y="254"/>
                      </a:cxn>
                      <a:cxn ang="0">
                        <a:pos x="209" y="229"/>
                      </a:cxn>
                      <a:cxn ang="0">
                        <a:pos x="207" y="214"/>
                      </a:cxn>
                      <a:cxn ang="0">
                        <a:pos x="228" y="202"/>
                      </a:cxn>
                      <a:cxn ang="0">
                        <a:pos x="257" y="197"/>
                      </a:cxn>
                      <a:cxn ang="0">
                        <a:pos x="257" y="136"/>
                      </a:cxn>
                      <a:cxn ang="0">
                        <a:pos x="54" y="96"/>
                      </a:cxn>
                      <a:cxn ang="0">
                        <a:pos x="32" y="98"/>
                      </a:cxn>
                      <a:cxn ang="0">
                        <a:pos x="16" y="102"/>
                      </a:cxn>
                      <a:cxn ang="0">
                        <a:pos x="0" y="149"/>
                      </a:cxn>
                      <a:cxn ang="0">
                        <a:pos x="93" y="346"/>
                      </a:cxn>
                      <a:cxn ang="0">
                        <a:pos x="243" y="347"/>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91" name="Freeform 101"/>
                  <p:cNvSpPr>
                    <a:spLocks/>
                  </p:cNvSpPr>
                  <p:nvPr/>
                </p:nvSpPr>
                <p:spPr bwMode="ltGray">
                  <a:xfrm>
                    <a:off x="4165" y="605"/>
                    <a:ext cx="7" cy="10"/>
                  </a:xfrm>
                  <a:custGeom>
                    <a:avLst/>
                    <a:gdLst/>
                    <a:ahLst/>
                    <a:cxnLst>
                      <a:cxn ang="0">
                        <a:pos x="7" y="25"/>
                      </a:cxn>
                      <a:cxn ang="0">
                        <a:pos x="19" y="21"/>
                      </a:cxn>
                      <a:cxn ang="0">
                        <a:pos x="7" y="2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92" name="Freeform 102"/>
                  <p:cNvSpPr>
                    <a:spLocks/>
                  </p:cNvSpPr>
                  <p:nvPr/>
                </p:nvSpPr>
                <p:spPr bwMode="ltGray">
                  <a:xfrm>
                    <a:off x="4151" y="496"/>
                    <a:ext cx="8" cy="8"/>
                  </a:xfrm>
                  <a:custGeom>
                    <a:avLst/>
                    <a:gdLst/>
                    <a:ahLst/>
                    <a:cxnLst>
                      <a:cxn ang="0">
                        <a:pos x="12" y="12"/>
                      </a:cxn>
                      <a:cxn ang="0">
                        <a:pos x="16" y="0"/>
                      </a:cxn>
                      <a:cxn ang="0">
                        <a:pos x="20" y="12"/>
                      </a:cxn>
                      <a:cxn ang="0">
                        <a:pos x="8" y="20"/>
                      </a:cxn>
                      <a:cxn ang="0">
                        <a:pos x="12" y="12"/>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93" name="Freeform 103"/>
                  <p:cNvSpPr>
                    <a:spLocks/>
                  </p:cNvSpPr>
                  <p:nvPr/>
                </p:nvSpPr>
                <p:spPr bwMode="ltGray">
                  <a:xfrm>
                    <a:off x="3761" y="355"/>
                    <a:ext cx="25" cy="10"/>
                  </a:xfrm>
                  <a:custGeom>
                    <a:avLst/>
                    <a:gdLst/>
                    <a:ahLst/>
                    <a:cxnLst>
                      <a:cxn ang="0">
                        <a:pos x="24" y="18"/>
                      </a:cxn>
                      <a:cxn ang="0">
                        <a:pos x="32" y="6"/>
                      </a:cxn>
                      <a:cxn ang="0">
                        <a:pos x="36" y="30"/>
                      </a:cxn>
                      <a:cxn ang="0">
                        <a:pos x="24" y="18"/>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94" name="Freeform 104"/>
                  <p:cNvSpPr>
                    <a:spLocks/>
                  </p:cNvSpPr>
                  <p:nvPr/>
                </p:nvSpPr>
                <p:spPr bwMode="ltGray">
                  <a:xfrm>
                    <a:off x="4063" y="265"/>
                    <a:ext cx="297" cy="229"/>
                  </a:xfrm>
                  <a:custGeom>
                    <a:avLst/>
                    <a:gdLst/>
                    <a:ahLst/>
                    <a:cxnLst>
                      <a:cxn ang="0">
                        <a:pos x="473" y="464"/>
                      </a:cxn>
                      <a:cxn ang="0">
                        <a:pos x="393" y="452"/>
                      </a:cxn>
                      <a:cxn ang="0">
                        <a:pos x="325" y="412"/>
                      </a:cxn>
                      <a:cxn ang="0">
                        <a:pos x="265" y="400"/>
                      </a:cxn>
                      <a:cxn ang="0">
                        <a:pos x="237" y="416"/>
                      </a:cxn>
                      <a:cxn ang="0">
                        <a:pos x="261" y="428"/>
                      </a:cxn>
                      <a:cxn ang="0">
                        <a:pos x="293" y="468"/>
                      </a:cxn>
                      <a:cxn ang="0">
                        <a:pos x="321" y="476"/>
                      </a:cxn>
                      <a:cxn ang="0">
                        <a:pos x="333" y="536"/>
                      </a:cxn>
                      <a:cxn ang="0">
                        <a:pos x="313" y="552"/>
                      </a:cxn>
                      <a:cxn ang="0">
                        <a:pos x="261" y="616"/>
                      </a:cxn>
                      <a:cxn ang="0">
                        <a:pos x="225" y="628"/>
                      </a:cxn>
                      <a:cxn ang="0">
                        <a:pos x="97" y="696"/>
                      </a:cxn>
                      <a:cxn ang="0">
                        <a:pos x="77" y="616"/>
                      </a:cxn>
                      <a:cxn ang="0">
                        <a:pos x="45" y="524"/>
                      </a:cxn>
                      <a:cxn ang="0">
                        <a:pos x="33" y="448"/>
                      </a:cxn>
                      <a:cxn ang="0">
                        <a:pos x="53" y="344"/>
                      </a:cxn>
                      <a:cxn ang="0">
                        <a:pos x="17" y="392"/>
                      </a:cxn>
                      <a:cxn ang="0">
                        <a:pos x="81" y="280"/>
                      </a:cxn>
                      <a:cxn ang="0">
                        <a:pos x="113" y="204"/>
                      </a:cxn>
                      <a:cxn ang="0">
                        <a:pos x="37" y="204"/>
                      </a:cxn>
                      <a:cxn ang="0">
                        <a:pos x="1" y="196"/>
                      </a:cxn>
                      <a:cxn ang="0">
                        <a:pos x="25" y="140"/>
                      </a:cxn>
                      <a:cxn ang="0">
                        <a:pos x="97" y="112"/>
                      </a:cxn>
                      <a:cxn ang="0">
                        <a:pos x="221" y="124"/>
                      </a:cxn>
                      <a:cxn ang="0">
                        <a:pos x="229" y="64"/>
                      </a:cxn>
                      <a:cxn ang="0">
                        <a:pos x="261" y="0"/>
                      </a:cxn>
                      <a:cxn ang="0">
                        <a:pos x="357" y="44"/>
                      </a:cxn>
                      <a:cxn ang="0">
                        <a:pos x="329" y="88"/>
                      </a:cxn>
                      <a:cxn ang="0">
                        <a:pos x="301" y="176"/>
                      </a:cxn>
                      <a:cxn ang="0">
                        <a:pos x="361" y="192"/>
                      </a:cxn>
                      <a:cxn ang="0">
                        <a:pos x="373" y="136"/>
                      </a:cxn>
                      <a:cxn ang="0">
                        <a:pos x="417" y="92"/>
                      </a:cxn>
                      <a:cxn ang="0">
                        <a:pos x="497" y="88"/>
                      </a:cxn>
                      <a:cxn ang="0">
                        <a:pos x="529" y="52"/>
                      </a:cxn>
                      <a:cxn ang="0">
                        <a:pos x="541" y="460"/>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95" name="Freeform 105"/>
                  <p:cNvSpPr>
                    <a:spLocks/>
                  </p:cNvSpPr>
                  <p:nvPr/>
                </p:nvSpPr>
                <p:spPr bwMode="ltGray">
                  <a:xfrm>
                    <a:off x="3862" y="245"/>
                    <a:ext cx="591" cy="90"/>
                  </a:xfrm>
                  <a:custGeom>
                    <a:avLst/>
                    <a:gdLst/>
                    <a:ahLst/>
                    <a:cxnLst>
                      <a:cxn ang="0">
                        <a:pos x="825" y="0"/>
                      </a:cxn>
                      <a:cxn ang="0">
                        <a:pos x="143" y="29"/>
                      </a:cxn>
                      <a:cxn ang="0">
                        <a:pos x="91" y="42"/>
                      </a:cxn>
                      <a:cxn ang="0">
                        <a:pos x="62" y="42"/>
                      </a:cxn>
                      <a:cxn ang="0">
                        <a:pos x="22" y="77"/>
                      </a:cxn>
                      <a:cxn ang="0">
                        <a:pos x="0" y="105"/>
                      </a:cxn>
                      <a:cxn ang="0">
                        <a:pos x="59" y="115"/>
                      </a:cxn>
                      <a:cxn ang="0">
                        <a:pos x="97" y="96"/>
                      </a:cxn>
                      <a:cxn ang="0">
                        <a:pos x="108" y="84"/>
                      </a:cxn>
                      <a:cxn ang="0">
                        <a:pos x="167" y="52"/>
                      </a:cxn>
                      <a:cxn ang="0">
                        <a:pos x="215" y="46"/>
                      </a:cxn>
                      <a:cxn ang="0">
                        <a:pos x="237" y="94"/>
                      </a:cxn>
                      <a:cxn ang="0">
                        <a:pos x="188" y="109"/>
                      </a:cxn>
                      <a:cxn ang="0">
                        <a:pos x="231" y="113"/>
                      </a:cxn>
                      <a:cxn ang="0">
                        <a:pos x="250" y="90"/>
                      </a:cxn>
                      <a:cxn ang="0">
                        <a:pos x="266" y="92"/>
                      </a:cxn>
                      <a:cxn ang="0">
                        <a:pos x="253" y="54"/>
                      </a:cxn>
                      <a:cxn ang="0">
                        <a:pos x="266" y="44"/>
                      </a:cxn>
                      <a:cxn ang="0">
                        <a:pos x="277" y="88"/>
                      </a:cxn>
                      <a:cxn ang="0">
                        <a:pos x="266" y="113"/>
                      </a:cxn>
                      <a:cxn ang="0">
                        <a:pos x="296" y="130"/>
                      </a:cxn>
                      <a:cxn ang="0">
                        <a:pos x="299" y="92"/>
                      </a:cxn>
                      <a:cxn ang="0">
                        <a:pos x="331" y="103"/>
                      </a:cxn>
                      <a:cxn ang="0">
                        <a:pos x="382" y="73"/>
                      </a:cxn>
                      <a:cxn ang="0">
                        <a:pos x="409" y="50"/>
                      </a:cxn>
                      <a:cxn ang="0">
                        <a:pos x="439" y="56"/>
                      </a:cxn>
                      <a:cxn ang="0">
                        <a:pos x="455" y="50"/>
                      </a:cxn>
                      <a:cxn ang="0">
                        <a:pos x="431" y="44"/>
                      </a:cxn>
                      <a:cxn ang="0">
                        <a:pos x="474" y="35"/>
                      </a:cxn>
                      <a:cxn ang="0">
                        <a:pos x="544" y="54"/>
                      </a:cxn>
                      <a:cxn ang="0">
                        <a:pos x="581" y="42"/>
                      </a:cxn>
                      <a:cxn ang="0">
                        <a:pos x="584" y="63"/>
                      </a:cxn>
                      <a:cxn ang="0">
                        <a:pos x="568" y="101"/>
                      </a:cxn>
                      <a:cxn ang="0">
                        <a:pos x="611" y="88"/>
                      </a:cxn>
                      <a:cxn ang="0">
                        <a:pos x="624" y="80"/>
                      </a:cxn>
                      <a:cxn ang="0">
                        <a:pos x="648" y="61"/>
                      </a:cxn>
                      <a:cxn ang="0">
                        <a:pos x="794" y="84"/>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96" name="Freeform 106"/>
                  <p:cNvSpPr>
                    <a:spLocks/>
                  </p:cNvSpPr>
                  <p:nvPr/>
                </p:nvSpPr>
                <p:spPr bwMode="ltGray">
                  <a:xfrm>
                    <a:off x="3976" y="282"/>
                    <a:ext cx="19" cy="10"/>
                  </a:xfrm>
                  <a:custGeom>
                    <a:avLst/>
                    <a:gdLst/>
                    <a:ahLst/>
                    <a:cxnLst>
                      <a:cxn ang="0">
                        <a:pos x="3" y="28"/>
                      </a:cxn>
                      <a:cxn ang="0">
                        <a:pos x="31" y="0"/>
                      </a:cxn>
                      <a:cxn ang="0">
                        <a:pos x="19" y="24"/>
                      </a:cxn>
                      <a:cxn ang="0">
                        <a:pos x="3" y="28"/>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97" name="Freeform 107"/>
                  <p:cNvSpPr>
                    <a:spLocks/>
                  </p:cNvSpPr>
                  <p:nvPr/>
                </p:nvSpPr>
                <p:spPr bwMode="ltGray">
                  <a:xfrm>
                    <a:off x="3967" y="295"/>
                    <a:ext cx="19" cy="10"/>
                  </a:xfrm>
                  <a:custGeom>
                    <a:avLst/>
                    <a:gdLst/>
                    <a:ahLst/>
                    <a:cxnLst>
                      <a:cxn ang="0">
                        <a:pos x="6" y="32"/>
                      </a:cxn>
                      <a:cxn ang="0">
                        <a:pos x="22" y="0"/>
                      </a:cxn>
                      <a:cxn ang="0">
                        <a:pos x="38" y="4"/>
                      </a:cxn>
                      <a:cxn ang="0">
                        <a:pos x="6" y="32"/>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98" name="Freeform 108"/>
                  <p:cNvSpPr>
                    <a:spLocks/>
                  </p:cNvSpPr>
                  <p:nvPr/>
                </p:nvSpPr>
                <p:spPr bwMode="ltGray">
                  <a:xfrm>
                    <a:off x="4025" y="335"/>
                    <a:ext cx="30" cy="8"/>
                  </a:xfrm>
                  <a:custGeom>
                    <a:avLst/>
                    <a:gdLst/>
                    <a:ahLst/>
                    <a:cxnLst>
                      <a:cxn ang="0">
                        <a:pos x="37" y="18"/>
                      </a:cxn>
                      <a:cxn ang="0">
                        <a:pos x="25" y="2"/>
                      </a:cxn>
                      <a:cxn ang="0">
                        <a:pos x="37" y="18"/>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99" name="Freeform 109"/>
                  <p:cNvSpPr>
                    <a:spLocks/>
                  </p:cNvSpPr>
                  <p:nvPr/>
                </p:nvSpPr>
                <p:spPr bwMode="ltGray">
                  <a:xfrm>
                    <a:off x="4078" y="335"/>
                    <a:ext cx="22" cy="10"/>
                  </a:xfrm>
                  <a:custGeom>
                    <a:avLst/>
                    <a:gdLst/>
                    <a:ahLst/>
                    <a:cxnLst>
                      <a:cxn ang="0">
                        <a:pos x="0" y="21"/>
                      </a:cxn>
                      <a:cxn ang="0">
                        <a:pos x="12" y="9"/>
                      </a:cxn>
                      <a:cxn ang="0">
                        <a:pos x="0" y="21"/>
                      </a:cxn>
                    </a:cxnLst>
                    <a:rect l="0" t="0" r="r" b="b"/>
                    <a:pathLst>
                      <a:path w="42" h="44">
                        <a:moveTo>
                          <a:pt x="0" y="21"/>
                        </a:moveTo>
                        <a:cubicBezTo>
                          <a:pt x="4" y="17"/>
                          <a:pt x="7" y="11"/>
                          <a:pt x="12" y="9"/>
                        </a:cubicBezTo>
                        <a:cubicBezTo>
                          <a:pt x="42" y="0"/>
                          <a:pt x="23" y="44"/>
                          <a:pt x="0" y="21"/>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0" name="Freeform 110"/>
                  <p:cNvSpPr>
                    <a:spLocks/>
                  </p:cNvSpPr>
                  <p:nvPr/>
                </p:nvSpPr>
                <p:spPr bwMode="ltGray">
                  <a:xfrm>
                    <a:off x="3937" y="295"/>
                    <a:ext cx="16" cy="10"/>
                  </a:xfrm>
                  <a:custGeom>
                    <a:avLst/>
                    <a:gdLst/>
                    <a:ahLst/>
                    <a:cxnLst>
                      <a:cxn ang="0">
                        <a:pos x="7" y="22"/>
                      </a:cxn>
                      <a:cxn ang="0">
                        <a:pos x="31" y="10"/>
                      </a:cxn>
                      <a:cxn ang="0">
                        <a:pos x="7" y="22"/>
                      </a:cxn>
                    </a:cxnLst>
                    <a:rect l="0" t="0" r="r" b="b"/>
                    <a:pathLst>
                      <a:path w="31" h="30">
                        <a:moveTo>
                          <a:pt x="7" y="22"/>
                        </a:moveTo>
                        <a:cubicBezTo>
                          <a:pt x="0" y="0"/>
                          <a:pt x="15" y="6"/>
                          <a:pt x="31" y="10"/>
                        </a:cubicBezTo>
                        <a:cubicBezTo>
                          <a:pt x="14" y="16"/>
                          <a:pt x="15" y="30"/>
                          <a:pt x="7" y="22"/>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grpSp>
          </p:grpSp>
          <p:grpSp>
            <p:nvGrpSpPr>
              <p:cNvPr id="9" name="Group 111"/>
              <p:cNvGrpSpPr>
                <a:grpSpLocks/>
              </p:cNvGrpSpPr>
              <p:nvPr/>
            </p:nvGrpSpPr>
            <p:grpSpPr bwMode="auto">
              <a:xfrm>
                <a:off x="798" y="109"/>
                <a:ext cx="4702" cy="420"/>
                <a:chOff x="798" y="253"/>
                <a:chExt cx="4702" cy="420"/>
              </a:xfrm>
            </p:grpSpPr>
            <p:sp>
              <p:nvSpPr>
                <p:cNvPr id="36" name="Line 112"/>
                <p:cNvSpPr>
                  <a:spLocks noChangeShapeType="1"/>
                </p:cNvSpPr>
                <p:nvPr/>
              </p:nvSpPr>
              <p:spPr bwMode="white">
                <a:xfrm>
                  <a:off x="798" y="476"/>
                  <a:ext cx="4702" cy="0"/>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37" name="Line 113"/>
                <p:cNvSpPr>
                  <a:spLocks noChangeShapeType="1"/>
                </p:cNvSpPr>
                <p:nvPr/>
              </p:nvSpPr>
              <p:spPr bwMode="white">
                <a:xfrm>
                  <a:off x="1026" y="253"/>
                  <a:ext cx="0" cy="420"/>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38" name="Line 114"/>
                <p:cNvSpPr>
                  <a:spLocks noChangeShapeType="1"/>
                </p:cNvSpPr>
                <p:nvPr/>
              </p:nvSpPr>
              <p:spPr bwMode="white">
                <a:xfrm>
                  <a:off x="1254" y="253"/>
                  <a:ext cx="0" cy="420"/>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39" name="Line 115"/>
                <p:cNvSpPr>
                  <a:spLocks noChangeShapeType="1"/>
                </p:cNvSpPr>
                <p:nvPr/>
              </p:nvSpPr>
              <p:spPr bwMode="white">
                <a:xfrm>
                  <a:off x="1482" y="253"/>
                  <a:ext cx="0" cy="420"/>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40" name="Line 116"/>
                <p:cNvSpPr>
                  <a:spLocks noChangeShapeType="1"/>
                </p:cNvSpPr>
                <p:nvPr/>
              </p:nvSpPr>
              <p:spPr bwMode="white">
                <a:xfrm>
                  <a:off x="1710" y="253"/>
                  <a:ext cx="0" cy="420"/>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41" name="Line 117"/>
                <p:cNvSpPr>
                  <a:spLocks noChangeShapeType="1"/>
                </p:cNvSpPr>
                <p:nvPr/>
              </p:nvSpPr>
              <p:spPr bwMode="white">
                <a:xfrm>
                  <a:off x="1938" y="253"/>
                  <a:ext cx="0" cy="420"/>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42" name="Line 118"/>
                <p:cNvSpPr>
                  <a:spLocks noChangeShapeType="1"/>
                </p:cNvSpPr>
                <p:nvPr/>
              </p:nvSpPr>
              <p:spPr bwMode="white">
                <a:xfrm>
                  <a:off x="2166" y="253"/>
                  <a:ext cx="0" cy="420"/>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43" name="Line 119"/>
                <p:cNvSpPr>
                  <a:spLocks noChangeShapeType="1"/>
                </p:cNvSpPr>
                <p:nvPr/>
              </p:nvSpPr>
              <p:spPr bwMode="white">
                <a:xfrm>
                  <a:off x="2394" y="253"/>
                  <a:ext cx="0" cy="420"/>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44" name="Line 120"/>
                <p:cNvSpPr>
                  <a:spLocks noChangeShapeType="1"/>
                </p:cNvSpPr>
                <p:nvPr/>
              </p:nvSpPr>
              <p:spPr bwMode="white">
                <a:xfrm>
                  <a:off x="2622" y="253"/>
                  <a:ext cx="0" cy="420"/>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45" name="Line 121"/>
                <p:cNvSpPr>
                  <a:spLocks noChangeShapeType="1"/>
                </p:cNvSpPr>
                <p:nvPr/>
              </p:nvSpPr>
              <p:spPr bwMode="white">
                <a:xfrm>
                  <a:off x="2850" y="253"/>
                  <a:ext cx="0" cy="420"/>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46" name="Line 122"/>
                <p:cNvSpPr>
                  <a:spLocks noChangeShapeType="1"/>
                </p:cNvSpPr>
                <p:nvPr/>
              </p:nvSpPr>
              <p:spPr bwMode="white">
                <a:xfrm>
                  <a:off x="3078" y="253"/>
                  <a:ext cx="0" cy="420"/>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47" name="Line 123"/>
                <p:cNvSpPr>
                  <a:spLocks noChangeShapeType="1"/>
                </p:cNvSpPr>
                <p:nvPr/>
              </p:nvSpPr>
              <p:spPr bwMode="white">
                <a:xfrm>
                  <a:off x="3306" y="253"/>
                  <a:ext cx="0" cy="420"/>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48" name="Line 124"/>
                <p:cNvSpPr>
                  <a:spLocks noChangeShapeType="1"/>
                </p:cNvSpPr>
                <p:nvPr/>
              </p:nvSpPr>
              <p:spPr bwMode="white">
                <a:xfrm>
                  <a:off x="3534" y="253"/>
                  <a:ext cx="0" cy="420"/>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49" name="Line 125"/>
                <p:cNvSpPr>
                  <a:spLocks noChangeShapeType="1"/>
                </p:cNvSpPr>
                <p:nvPr/>
              </p:nvSpPr>
              <p:spPr bwMode="white">
                <a:xfrm>
                  <a:off x="3762" y="253"/>
                  <a:ext cx="0" cy="420"/>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50" name="Line 126"/>
                <p:cNvSpPr>
                  <a:spLocks noChangeShapeType="1"/>
                </p:cNvSpPr>
                <p:nvPr/>
              </p:nvSpPr>
              <p:spPr bwMode="white">
                <a:xfrm>
                  <a:off x="3990" y="253"/>
                  <a:ext cx="0" cy="420"/>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51" name="Line 127"/>
                <p:cNvSpPr>
                  <a:spLocks noChangeShapeType="1"/>
                </p:cNvSpPr>
                <p:nvPr/>
              </p:nvSpPr>
              <p:spPr bwMode="white">
                <a:xfrm>
                  <a:off x="4218" y="253"/>
                  <a:ext cx="0" cy="420"/>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52" name="Line 128"/>
                <p:cNvSpPr>
                  <a:spLocks noChangeShapeType="1"/>
                </p:cNvSpPr>
                <p:nvPr/>
              </p:nvSpPr>
              <p:spPr bwMode="white">
                <a:xfrm>
                  <a:off x="4446" y="253"/>
                  <a:ext cx="0" cy="420"/>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53" name="Line 129"/>
                <p:cNvSpPr>
                  <a:spLocks noChangeShapeType="1"/>
                </p:cNvSpPr>
                <p:nvPr/>
              </p:nvSpPr>
              <p:spPr bwMode="white">
                <a:xfrm>
                  <a:off x="4674" y="253"/>
                  <a:ext cx="0" cy="420"/>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54" name="Line 130"/>
                <p:cNvSpPr>
                  <a:spLocks noChangeShapeType="1"/>
                </p:cNvSpPr>
                <p:nvPr/>
              </p:nvSpPr>
              <p:spPr bwMode="white">
                <a:xfrm>
                  <a:off x="4902" y="253"/>
                  <a:ext cx="0" cy="420"/>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55" name="Line 131"/>
                <p:cNvSpPr>
                  <a:spLocks noChangeShapeType="1"/>
                </p:cNvSpPr>
                <p:nvPr/>
              </p:nvSpPr>
              <p:spPr bwMode="white">
                <a:xfrm>
                  <a:off x="5130" y="253"/>
                  <a:ext cx="0" cy="420"/>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56" name="Line 132"/>
                <p:cNvSpPr>
                  <a:spLocks noChangeShapeType="1"/>
                </p:cNvSpPr>
                <p:nvPr/>
              </p:nvSpPr>
              <p:spPr bwMode="white">
                <a:xfrm>
                  <a:off x="5358" y="253"/>
                  <a:ext cx="0" cy="420"/>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grpSp>
          <p:grpSp>
            <p:nvGrpSpPr>
              <p:cNvPr id="10" name="Group 133"/>
              <p:cNvGrpSpPr>
                <a:grpSpLocks/>
              </p:cNvGrpSpPr>
              <p:nvPr/>
            </p:nvGrpSpPr>
            <p:grpSpPr bwMode="auto">
              <a:xfrm>
                <a:off x="1208" y="109"/>
                <a:ext cx="3694" cy="422"/>
                <a:chOff x="1034" y="245"/>
                <a:chExt cx="3694" cy="422"/>
              </a:xfrm>
            </p:grpSpPr>
            <p:sp>
              <p:nvSpPr>
                <p:cNvPr id="11" name="Line 134"/>
                <p:cNvSpPr>
                  <a:spLocks noChangeShapeType="1"/>
                </p:cNvSpPr>
                <p:nvPr/>
              </p:nvSpPr>
              <p:spPr bwMode="ltGray">
                <a:xfrm>
                  <a:off x="2676" y="246"/>
                  <a:ext cx="0" cy="142"/>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2" name="Line 135"/>
                <p:cNvSpPr>
                  <a:spLocks noChangeShapeType="1"/>
                </p:cNvSpPr>
                <p:nvPr/>
              </p:nvSpPr>
              <p:spPr bwMode="ltGray">
                <a:xfrm>
                  <a:off x="2798" y="468"/>
                  <a:ext cx="71" cy="0"/>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3" name="Line 136"/>
                <p:cNvSpPr>
                  <a:spLocks noChangeShapeType="1"/>
                </p:cNvSpPr>
                <p:nvPr/>
              </p:nvSpPr>
              <p:spPr bwMode="ltGray">
                <a:xfrm>
                  <a:off x="2904" y="487"/>
                  <a:ext cx="0" cy="28"/>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4" name="Line 137"/>
                <p:cNvSpPr>
                  <a:spLocks noChangeShapeType="1"/>
                </p:cNvSpPr>
                <p:nvPr/>
              </p:nvSpPr>
              <p:spPr bwMode="ltGray">
                <a:xfrm>
                  <a:off x="3132" y="581"/>
                  <a:ext cx="0" cy="80"/>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5" name="Line 138"/>
                <p:cNvSpPr>
                  <a:spLocks noChangeShapeType="1"/>
                </p:cNvSpPr>
                <p:nvPr/>
              </p:nvSpPr>
              <p:spPr bwMode="ltGray">
                <a:xfrm>
                  <a:off x="3816" y="358"/>
                  <a:ext cx="0" cy="173"/>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6" name="Line 139"/>
                <p:cNvSpPr>
                  <a:spLocks noChangeShapeType="1"/>
                </p:cNvSpPr>
                <p:nvPr/>
              </p:nvSpPr>
              <p:spPr bwMode="ltGray">
                <a:xfrm>
                  <a:off x="3722" y="468"/>
                  <a:ext cx="348" cy="0"/>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7" name="Line 140"/>
                <p:cNvSpPr>
                  <a:spLocks noChangeShapeType="1"/>
                </p:cNvSpPr>
                <p:nvPr/>
              </p:nvSpPr>
              <p:spPr bwMode="ltGray">
                <a:xfrm>
                  <a:off x="4044" y="373"/>
                  <a:ext cx="0" cy="294"/>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8" name="Line 141"/>
                <p:cNvSpPr>
                  <a:spLocks noChangeShapeType="1"/>
                </p:cNvSpPr>
                <p:nvPr/>
              </p:nvSpPr>
              <p:spPr bwMode="ltGray">
                <a:xfrm flipV="1">
                  <a:off x="4046" y="251"/>
                  <a:ext cx="0" cy="50"/>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9" name="Line 142"/>
                <p:cNvSpPr>
                  <a:spLocks noChangeShapeType="1"/>
                </p:cNvSpPr>
                <p:nvPr/>
              </p:nvSpPr>
              <p:spPr bwMode="ltGray">
                <a:xfrm flipV="1">
                  <a:off x="4272" y="246"/>
                  <a:ext cx="0" cy="182"/>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20" name="Line 143"/>
                <p:cNvSpPr>
                  <a:spLocks noChangeShapeType="1"/>
                </p:cNvSpPr>
                <p:nvPr/>
              </p:nvSpPr>
              <p:spPr bwMode="ltGray">
                <a:xfrm flipH="1">
                  <a:off x="4422" y="468"/>
                  <a:ext cx="78" cy="0"/>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21" name="Line 144"/>
                <p:cNvSpPr>
                  <a:spLocks noChangeShapeType="1"/>
                </p:cNvSpPr>
                <p:nvPr/>
              </p:nvSpPr>
              <p:spPr bwMode="ltGray">
                <a:xfrm flipH="1">
                  <a:off x="4290" y="468"/>
                  <a:ext cx="62" cy="0"/>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22" name="Line 145"/>
                <p:cNvSpPr>
                  <a:spLocks noChangeShapeType="1"/>
                </p:cNvSpPr>
                <p:nvPr/>
              </p:nvSpPr>
              <p:spPr bwMode="ltGray">
                <a:xfrm flipV="1">
                  <a:off x="4500" y="246"/>
                  <a:ext cx="0" cy="265"/>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23" name="Line 146"/>
                <p:cNvSpPr>
                  <a:spLocks noChangeShapeType="1"/>
                </p:cNvSpPr>
                <p:nvPr/>
              </p:nvSpPr>
              <p:spPr bwMode="ltGray">
                <a:xfrm>
                  <a:off x="4728" y="601"/>
                  <a:ext cx="0" cy="32"/>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24" name="Line 147"/>
                <p:cNvSpPr>
                  <a:spLocks noChangeShapeType="1"/>
                </p:cNvSpPr>
                <p:nvPr/>
              </p:nvSpPr>
              <p:spPr bwMode="ltGray">
                <a:xfrm>
                  <a:off x="1992" y="251"/>
                  <a:ext cx="0" cy="61"/>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25" name="Line 148"/>
                <p:cNvSpPr>
                  <a:spLocks noChangeShapeType="1"/>
                </p:cNvSpPr>
                <p:nvPr/>
              </p:nvSpPr>
              <p:spPr bwMode="ltGray">
                <a:xfrm>
                  <a:off x="1764" y="247"/>
                  <a:ext cx="0" cy="329"/>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26" name="Line 149"/>
                <p:cNvSpPr>
                  <a:spLocks noChangeShapeType="1"/>
                </p:cNvSpPr>
                <p:nvPr/>
              </p:nvSpPr>
              <p:spPr bwMode="ltGray">
                <a:xfrm flipH="1">
                  <a:off x="1738" y="468"/>
                  <a:ext cx="68" cy="0"/>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27" name="Line 150"/>
                <p:cNvSpPr>
                  <a:spLocks noChangeShapeType="1"/>
                </p:cNvSpPr>
                <p:nvPr/>
              </p:nvSpPr>
              <p:spPr bwMode="ltGray">
                <a:xfrm>
                  <a:off x="1604" y="468"/>
                  <a:ext cx="60" cy="0"/>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28" name="Line 151"/>
                <p:cNvSpPr>
                  <a:spLocks noChangeShapeType="1"/>
                </p:cNvSpPr>
                <p:nvPr/>
              </p:nvSpPr>
              <p:spPr bwMode="ltGray">
                <a:xfrm flipH="1">
                  <a:off x="1404" y="468"/>
                  <a:ext cx="82" cy="0"/>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29" name="Line 152"/>
                <p:cNvSpPr>
                  <a:spLocks noChangeShapeType="1"/>
                </p:cNvSpPr>
                <p:nvPr/>
              </p:nvSpPr>
              <p:spPr bwMode="ltGray">
                <a:xfrm>
                  <a:off x="1034" y="468"/>
                  <a:ext cx="348" cy="0"/>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30" name="Line 153"/>
                <p:cNvSpPr>
                  <a:spLocks noChangeShapeType="1"/>
                </p:cNvSpPr>
                <p:nvPr/>
              </p:nvSpPr>
              <p:spPr bwMode="ltGray">
                <a:xfrm>
                  <a:off x="1306" y="370"/>
                  <a:ext cx="0" cy="289"/>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31" name="Line 154"/>
                <p:cNvSpPr>
                  <a:spLocks noChangeShapeType="1"/>
                </p:cNvSpPr>
                <p:nvPr/>
              </p:nvSpPr>
              <p:spPr bwMode="ltGray">
                <a:xfrm>
                  <a:off x="1080" y="388"/>
                  <a:ext cx="0" cy="153"/>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32" name="Line 155"/>
                <p:cNvSpPr>
                  <a:spLocks noChangeShapeType="1"/>
                </p:cNvSpPr>
                <p:nvPr/>
              </p:nvSpPr>
              <p:spPr bwMode="ltGray">
                <a:xfrm flipH="1" flipV="1">
                  <a:off x="1308" y="245"/>
                  <a:ext cx="0" cy="27"/>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33" name="Line 156"/>
                <p:cNvSpPr>
                  <a:spLocks noChangeShapeType="1"/>
                </p:cNvSpPr>
                <p:nvPr/>
              </p:nvSpPr>
              <p:spPr bwMode="ltGray">
                <a:xfrm>
                  <a:off x="1536" y="316"/>
                  <a:ext cx="0" cy="94"/>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34" name="Line 157"/>
                <p:cNvSpPr>
                  <a:spLocks noChangeShapeType="1"/>
                </p:cNvSpPr>
                <p:nvPr/>
              </p:nvSpPr>
              <p:spPr bwMode="ltGray">
                <a:xfrm flipV="1">
                  <a:off x="1536" y="247"/>
                  <a:ext cx="0" cy="22"/>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35" name="Line 158"/>
                <p:cNvSpPr>
                  <a:spLocks noChangeShapeType="1"/>
                </p:cNvSpPr>
                <p:nvPr/>
              </p:nvSpPr>
              <p:spPr bwMode="ltGray">
                <a:xfrm>
                  <a:off x="4095" y="467"/>
                  <a:ext cx="80" cy="0"/>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grpSp>
        </p:grpSp>
        <p:pic>
          <p:nvPicPr>
            <p:cNvPr id="6" name="Picture 159" descr="earth"/>
            <p:cNvPicPr>
              <a:picLocks noChangeAspect="1" noChangeArrowheads="1"/>
            </p:cNvPicPr>
            <p:nvPr userDrawn="1"/>
          </p:nvPicPr>
          <p:blipFill>
            <a:blip r:embed="rId2">
              <a:clrChange>
                <a:clrFrom>
                  <a:srgbClr val="000000"/>
                </a:clrFrom>
                <a:clrTo>
                  <a:srgbClr val="000000">
                    <a:alpha val="0"/>
                  </a:srgbClr>
                </a:clrTo>
              </a:clrChange>
            </a:blip>
            <a:srcRect/>
            <a:stretch>
              <a:fillRect/>
            </a:stretch>
          </p:blipFill>
          <p:spPr bwMode="auto">
            <a:xfrm>
              <a:off x="165" y="55"/>
              <a:ext cx="562" cy="524"/>
            </a:xfrm>
            <a:prstGeom prst="rect">
              <a:avLst/>
            </a:prstGeom>
            <a:noFill/>
            <a:ln w="9525">
              <a:noFill/>
              <a:miter lim="800000"/>
              <a:headEnd/>
              <a:tailEnd/>
            </a:ln>
          </p:spPr>
        </p:pic>
      </p:grpSp>
      <p:sp>
        <p:nvSpPr>
          <p:cNvPr id="120834" name="Rectangle 2"/>
          <p:cNvSpPr>
            <a:spLocks noGrp="1" noChangeArrowheads="1"/>
          </p:cNvSpPr>
          <p:nvPr>
            <p:ph type="ctrTitle"/>
          </p:nvPr>
        </p:nvSpPr>
        <p:spPr>
          <a:xfrm>
            <a:off x="685800" y="2130425"/>
            <a:ext cx="7772400" cy="1470025"/>
          </a:xfrm>
        </p:spPr>
        <p:txBody>
          <a:bodyPr/>
          <a:lstStyle>
            <a:lvl1pPr>
              <a:defRPr/>
            </a:lvl1pPr>
          </a:lstStyle>
          <a:p>
            <a:r>
              <a:rPr lang="en-US"/>
              <a:t>Click to edit Master title style</a:t>
            </a:r>
          </a:p>
        </p:txBody>
      </p:sp>
      <p:sp>
        <p:nvSpPr>
          <p:cNvPr id="12083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157" name="Rectangle 4"/>
          <p:cNvSpPr>
            <a:spLocks noGrp="1" noChangeArrowheads="1"/>
          </p:cNvSpPr>
          <p:nvPr>
            <p:ph type="dt" sz="half" idx="10"/>
          </p:nvPr>
        </p:nvSpPr>
        <p:spPr>
          <a:xfrm>
            <a:off x="457200" y="6245225"/>
            <a:ext cx="2133600" cy="476250"/>
          </a:xfrm>
        </p:spPr>
        <p:txBody>
          <a:bodyPr/>
          <a:lstStyle>
            <a:lvl1pPr>
              <a:defRPr/>
            </a:lvl1pPr>
          </a:lstStyle>
          <a:p>
            <a:pPr>
              <a:defRPr/>
            </a:pPr>
            <a:endParaRPr lang="en-US">
              <a:solidFill>
                <a:srgbClr val="000000"/>
              </a:solidFill>
            </a:endParaRPr>
          </a:p>
        </p:txBody>
      </p:sp>
      <p:sp>
        <p:nvSpPr>
          <p:cNvPr id="158" name="Rectangle 5"/>
          <p:cNvSpPr>
            <a:spLocks noGrp="1" noChangeArrowheads="1"/>
          </p:cNvSpPr>
          <p:nvPr>
            <p:ph type="ftr" sz="quarter" idx="11"/>
          </p:nvPr>
        </p:nvSpPr>
        <p:spPr>
          <a:xfrm>
            <a:off x="3124200" y="6245225"/>
            <a:ext cx="2895600" cy="476250"/>
          </a:xfrm>
        </p:spPr>
        <p:txBody>
          <a:bodyPr/>
          <a:lstStyle>
            <a:lvl1pPr>
              <a:defRPr/>
            </a:lvl1pPr>
          </a:lstStyle>
          <a:p>
            <a:pPr>
              <a:defRPr/>
            </a:pPr>
            <a:endParaRPr lang="en-US">
              <a:solidFill>
                <a:srgbClr val="000000"/>
              </a:solidFill>
            </a:endParaRPr>
          </a:p>
        </p:txBody>
      </p:sp>
      <p:sp>
        <p:nvSpPr>
          <p:cNvPr id="159" name="Rectangle 6"/>
          <p:cNvSpPr>
            <a:spLocks noGrp="1" noChangeArrowheads="1"/>
          </p:cNvSpPr>
          <p:nvPr>
            <p:ph type="sldNum" sz="quarter" idx="12"/>
          </p:nvPr>
        </p:nvSpPr>
        <p:spPr>
          <a:xfrm>
            <a:off x="6553200" y="6245225"/>
            <a:ext cx="2133600" cy="476250"/>
          </a:xfrm>
        </p:spPr>
        <p:txBody>
          <a:bodyPr/>
          <a:lstStyle>
            <a:lvl1pPr>
              <a:defRPr/>
            </a:lvl1pPr>
          </a:lstStyle>
          <a:p>
            <a:fld id="{E2172C23-8924-624C-A3D0-A86E4913825A}" type="slidenum">
              <a:rPr lang="en-US">
                <a:solidFill>
                  <a:srgbClr val="000000"/>
                </a:solidFill>
                <a:latin typeface="Tahoma"/>
              </a:rPr>
              <a:pPr/>
              <a:t>‹#›</a:t>
            </a:fld>
            <a:endParaRPr lang="en-US">
              <a:solidFill>
                <a:srgbClr val="000000"/>
              </a:solidFill>
              <a:latin typeface="Tahoma"/>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4376D680-71EE-8D4F-8113-A6E5CE887086}" type="slidenum">
              <a:rPr lang="en-US">
                <a:solidFill>
                  <a:srgbClr val="000000"/>
                </a:solidFill>
                <a:latin typeface="Tahoma"/>
              </a:rPr>
              <a:pPr/>
              <a:t>‹#›</a:t>
            </a:fld>
            <a:endParaRPr lang="en-US">
              <a:solidFill>
                <a:srgbClr val="000000"/>
              </a:solidFill>
              <a:latin typeface="Tahoma"/>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F0ADB09A-9109-E344-8C0E-B28CE8429723}" type="slidenum">
              <a:rPr lang="en-US">
                <a:solidFill>
                  <a:srgbClr val="000000"/>
                </a:solidFill>
                <a:latin typeface="Tahoma"/>
              </a:rPr>
              <a:pPr/>
              <a:t>‹#›</a:t>
            </a:fld>
            <a:endParaRPr lang="en-US">
              <a:solidFill>
                <a:srgbClr val="000000"/>
              </a:solidFill>
              <a:latin typeface="Tahoma"/>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147888"/>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147888"/>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C659577E-D30D-1641-AAE5-10573FAEF338}" type="slidenum">
              <a:rPr lang="en-US">
                <a:solidFill>
                  <a:srgbClr val="000000"/>
                </a:solidFill>
                <a:latin typeface="Tahoma"/>
              </a:rPr>
              <a:pPr/>
              <a:t>‹#›</a:t>
            </a:fld>
            <a:endParaRPr lang="en-US">
              <a:solidFill>
                <a:srgbClr val="000000"/>
              </a:solidFill>
              <a:latin typeface="Tahoma"/>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3608BC44-E45A-C142-8D06-3AD768511EEF}" type="slidenum">
              <a:rPr lang="en-US">
                <a:solidFill>
                  <a:srgbClr val="000000"/>
                </a:solidFill>
                <a:latin typeface="Tahoma"/>
              </a:rPr>
              <a:pPr/>
              <a:t>‹#›</a:t>
            </a:fld>
            <a:endParaRPr lang="en-US">
              <a:solidFill>
                <a:srgbClr val="000000"/>
              </a:solidFill>
              <a:latin typeface="Tahoma"/>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2F2557AF-8CBC-064F-8D94-E90ADAC50637}" type="slidenum">
              <a:rPr lang="en-US">
                <a:solidFill>
                  <a:srgbClr val="000000"/>
                </a:solidFill>
                <a:latin typeface="Tahoma"/>
              </a:rPr>
              <a:pPr/>
              <a:t>‹#›</a:t>
            </a:fld>
            <a:endParaRPr lang="en-US">
              <a:solidFill>
                <a:srgbClr val="000000"/>
              </a:solidFill>
              <a:latin typeface="Tahoma"/>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5CE050B3-D85D-EB4E-BEF1-CEC83543F580}" type="slidenum">
              <a:rPr lang="en-US">
                <a:solidFill>
                  <a:srgbClr val="000000"/>
                </a:solidFill>
                <a:latin typeface="Tahoma"/>
              </a:rPr>
              <a:pPr/>
              <a:t>‹#›</a:t>
            </a:fld>
            <a:endParaRPr lang="en-US">
              <a:solidFill>
                <a:srgbClr val="000000"/>
              </a:solidFill>
              <a:latin typeface="Tahoma"/>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heme" Target="../theme/theme10.xml"/><Relationship Id="rId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17" Type="http://schemas.openxmlformats.org/officeDocument/2006/relationships/image" Target="../media/image3.png"/><Relationship Id="rId2" Type="http://schemas.openxmlformats.org/officeDocument/2006/relationships/slideLayout" Target="../slideLayouts/slideLayout4.xml"/><Relationship Id="rId16" Type="http://schemas.openxmlformats.org/officeDocument/2006/relationships/image" Target="../media/image2.png"/><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image" Target="../media/image1.png"/><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heme" Target="../theme/theme3.xml"/><Relationship Id="rId4" Type="http://schemas.openxmlformats.org/officeDocument/2006/relationships/image" Target="../media/image3.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heme" Target="../theme/theme4.xml"/><Relationship Id="rId4" Type="http://schemas.openxmlformats.org/officeDocument/2006/relationships/image" Target="../media/image3.png"/></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heme" Target="../theme/theme5.xml"/><Relationship Id="rId4" Type="http://schemas.openxmlformats.org/officeDocument/2006/relationships/image" Target="../media/image3.pn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heme" Target="../theme/theme6.xml"/><Relationship Id="rId4" Type="http://schemas.openxmlformats.org/officeDocument/2006/relationships/image" Target="../media/image3.png"/></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heme" Target="../theme/theme7.xml"/><Relationship Id="rId4" Type="http://schemas.openxmlformats.org/officeDocument/2006/relationships/image" Target="../media/image3.png"/></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heme" Target="../theme/theme8.xml"/><Relationship Id="rId4" Type="http://schemas.openxmlformats.org/officeDocument/2006/relationships/image" Target="../media/image3.png"/></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heme" Target="../theme/theme9.xml"/><Relationship Id="rId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4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defTabSz="914400">
              <a:defRPr/>
            </a:pPr>
            <a:endParaRPr lang="en-US">
              <a:solidFill>
                <a:srgbClr val="000000"/>
              </a:solidFill>
              <a:latin typeface="Times New Roman"/>
            </a:endParaRPr>
          </a:p>
        </p:txBody>
      </p:sp>
      <p:sp>
        <p:nvSpPr>
          <p:cNvPr id="61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defTabSz="914400">
              <a:defRPr/>
            </a:pPr>
            <a:endParaRPr lang="en-US">
              <a:solidFill>
                <a:srgbClr val="000000"/>
              </a:solidFill>
              <a:latin typeface="Times New Roman"/>
            </a:endParaRPr>
          </a:p>
        </p:txBody>
      </p:sp>
      <p:sp>
        <p:nvSpPr>
          <p:cNvPr id="615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defTabSz="914400">
              <a:defRPr/>
            </a:pPr>
            <a:fld id="{C4087177-C241-499B-B8A4-E8F1D7CD492B}" type="slidenum">
              <a:rPr lang="en-US">
                <a:solidFill>
                  <a:srgbClr val="000000"/>
                </a:solidFill>
                <a:latin typeface="Times New Roman"/>
              </a:rPr>
              <a:pPr defTabSz="914400">
                <a:defRPr/>
              </a:pPr>
              <a:t>‹#›</a:t>
            </a:fld>
            <a:endParaRPr lang="en-US">
              <a:solidFill>
                <a:srgbClr val="000000"/>
              </a:solidFill>
              <a:latin typeface="Times New Roman"/>
            </a:endParaRPr>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2"/>
            </a:gs>
            <a:gs pos="50000">
              <a:schemeClr val="bg1"/>
            </a:gs>
            <a:gs pos="100000">
              <a:schemeClr val="bg2"/>
            </a:gs>
          </a:gsLst>
          <a:lin ang="2700000" scaled="1"/>
        </a:gradFill>
        <a:effectLst/>
      </p:bgPr>
    </p:bg>
    <p:spTree>
      <p:nvGrpSpPr>
        <p:cNvPr id="1" name=""/>
        <p:cNvGrpSpPr/>
        <p:nvPr/>
      </p:nvGrpSpPr>
      <p:grpSpPr>
        <a:xfrm>
          <a:off x="0" y="0"/>
          <a:ext cx="0" cy="0"/>
          <a:chOff x="0" y="0"/>
          <a:chExt cx="0" cy="0"/>
        </a:xfrm>
      </p:grpSpPr>
      <p:sp>
        <p:nvSpPr>
          <p:cNvPr id="1030146" name="Rectangle 2"/>
          <p:cNvSpPr>
            <a:spLocks noGrp="1" noChangeArrowheads="1"/>
          </p:cNvSpPr>
          <p:nvPr>
            <p:ph type="title"/>
          </p:nvPr>
        </p:nvSpPr>
        <p:spPr bwMode="auto">
          <a:xfrm>
            <a:off x="246063" y="930275"/>
            <a:ext cx="7754937" cy="822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0147" name="Rectangle 3"/>
          <p:cNvSpPr>
            <a:spLocks noGrp="1" noChangeArrowheads="1"/>
          </p:cNvSpPr>
          <p:nvPr>
            <p:ph type="body" idx="1"/>
          </p:nvPr>
        </p:nvSpPr>
        <p:spPr bwMode="auto">
          <a:xfrm>
            <a:off x="685800" y="2147888"/>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148" name="Rectangle 4"/>
          <p:cNvSpPr>
            <a:spLocks noGrp="1" noChangeArrowheads="1"/>
          </p:cNvSpPr>
          <p:nvPr>
            <p:ph type="dt" sz="half" idx="2"/>
          </p:nvPr>
        </p:nvSpPr>
        <p:spPr bwMode="auto">
          <a:xfrm>
            <a:off x="685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atin typeface="+mj-lt"/>
              </a:defRPr>
            </a:lvl1pPr>
          </a:lstStyle>
          <a:p>
            <a:pPr defTabSz="914400"/>
            <a:endParaRPr lang="en-US">
              <a:solidFill>
                <a:srgbClr val="000000"/>
              </a:solidFill>
              <a:latin typeface="Times New Roman"/>
            </a:endParaRPr>
          </a:p>
        </p:txBody>
      </p:sp>
      <p:sp>
        <p:nvSpPr>
          <p:cNvPr id="1030149" name="Rectangle 5"/>
          <p:cNvSpPr>
            <a:spLocks noGrp="1" noChangeArrowheads="1"/>
          </p:cNvSpPr>
          <p:nvPr>
            <p:ph type="ftr" sz="quarter" idx="3"/>
          </p:nvPr>
        </p:nvSpPr>
        <p:spPr bwMode="auto">
          <a:xfrm>
            <a:off x="31242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mj-lt"/>
              </a:defRPr>
            </a:lvl1pPr>
          </a:lstStyle>
          <a:p>
            <a:pPr defTabSz="914400"/>
            <a:endParaRPr lang="en-US">
              <a:solidFill>
                <a:srgbClr val="000000"/>
              </a:solidFill>
              <a:latin typeface="Times New Roman"/>
            </a:endParaRPr>
          </a:p>
        </p:txBody>
      </p:sp>
      <p:sp>
        <p:nvSpPr>
          <p:cNvPr id="1030150" name="Rectangle 6"/>
          <p:cNvSpPr>
            <a:spLocks noGrp="1" noChangeArrowheads="1"/>
          </p:cNvSpPr>
          <p:nvPr>
            <p:ph type="sldNum" sz="quarter" idx="4"/>
          </p:nvPr>
        </p:nvSpPr>
        <p:spPr bwMode="auto">
          <a:xfrm>
            <a:off x="65532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mj-lt"/>
              </a:defRPr>
            </a:lvl1pPr>
          </a:lstStyle>
          <a:p>
            <a:pPr defTabSz="914400"/>
            <a:fld id="{3FD2850B-1F08-41DC-A8BF-305B2E9688A7}" type="slidenum">
              <a:rPr lang="en-US">
                <a:solidFill>
                  <a:srgbClr val="000000"/>
                </a:solidFill>
                <a:latin typeface="Times New Roman"/>
              </a:rPr>
              <a:pPr defTabSz="914400"/>
              <a:t>‹#›</a:t>
            </a:fld>
            <a:endParaRPr lang="en-US">
              <a:solidFill>
                <a:srgbClr val="000000"/>
              </a:solidFill>
              <a:latin typeface="Times New Roman"/>
            </a:endParaRPr>
          </a:p>
        </p:txBody>
      </p:sp>
      <p:grpSp>
        <p:nvGrpSpPr>
          <p:cNvPr id="2" name="Group 7"/>
          <p:cNvGrpSpPr>
            <a:grpSpLocks/>
          </p:cNvGrpSpPr>
          <p:nvPr/>
        </p:nvGrpSpPr>
        <p:grpSpPr bwMode="auto">
          <a:xfrm>
            <a:off x="1371600" y="87313"/>
            <a:ext cx="6172200" cy="598487"/>
            <a:chOff x="165" y="55"/>
            <a:chExt cx="5347" cy="524"/>
          </a:xfrm>
        </p:grpSpPr>
        <p:grpSp>
          <p:nvGrpSpPr>
            <p:cNvPr id="3" name="Group 8"/>
            <p:cNvGrpSpPr>
              <a:grpSpLocks/>
            </p:cNvGrpSpPr>
            <p:nvPr userDrawn="1"/>
          </p:nvGrpSpPr>
          <p:grpSpPr bwMode="auto">
            <a:xfrm>
              <a:off x="664" y="104"/>
              <a:ext cx="4848" cy="432"/>
              <a:chOff x="664" y="104"/>
              <a:chExt cx="4848" cy="432"/>
            </a:xfrm>
          </p:grpSpPr>
          <p:sp>
            <p:nvSpPr>
              <p:cNvPr id="1030153" name="Freeform 9"/>
              <p:cNvSpPr>
                <a:spLocks/>
              </p:cNvSpPr>
              <p:nvPr/>
            </p:nvSpPr>
            <p:spPr bwMode="ltGray">
              <a:xfrm>
                <a:off x="664" y="104"/>
                <a:ext cx="4848" cy="432"/>
              </a:xfrm>
              <a:custGeom>
                <a:avLst/>
                <a:gdLst/>
                <a:ahLst/>
                <a:cxnLst>
                  <a:cxn ang="0">
                    <a:pos x="4848" y="48"/>
                  </a:cxn>
                  <a:cxn ang="0">
                    <a:pos x="4848" y="432"/>
                  </a:cxn>
                  <a:cxn ang="0">
                    <a:pos x="0" y="432"/>
                  </a:cxn>
                  <a:cxn ang="0">
                    <a:pos x="0" y="0"/>
                  </a:cxn>
                  <a:cxn ang="0">
                    <a:pos x="4848" y="0"/>
                  </a:cxn>
                  <a:cxn ang="0">
                    <a:pos x="4848" y="48"/>
                  </a:cxn>
                </a:cxnLst>
                <a:rect l="0" t="0" r="r" b="b"/>
                <a:pathLst>
                  <a:path w="4848" h="432">
                    <a:moveTo>
                      <a:pt x="4848" y="48"/>
                    </a:moveTo>
                    <a:lnTo>
                      <a:pt x="4848" y="432"/>
                    </a:lnTo>
                    <a:cubicBezTo>
                      <a:pt x="4848" y="432"/>
                      <a:pt x="2424" y="432"/>
                      <a:pt x="0" y="432"/>
                    </a:cubicBezTo>
                    <a:cubicBezTo>
                      <a:pt x="161" y="345"/>
                      <a:pt x="169" y="61"/>
                      <a:pt x="0" y="0"/>
                    </a:cubicBezTo>
                    <a:cubicBezTo>
                      <a:pt x="2424" y="0"/>
                      <a:pt x="4848" y="0"/>
                      <a:pt x="4848" y="0"/>
                    </a:cubicBezTo>
                    <a:lnTo>
                      <a:pt x="4848" y="48"/>
                    </a:lnTo>
                    <a:close/>
                  </a:path>
                </a:pathLst>
              </a:custGeom>
              <a:solidFill>
                <a:schemeClr val="hlink"/>
              </a:solidFill>
              <a:ln w="9525">
                <a:solidFill>
                  <a:schemeClr val="bg2"/>
                </a:solidFill>
                <a:round/>
                <a:headEnd/>
                <a:tailEnd/>
              </a:ln>
              <a:effectLst/>
            </p:spPr>
            <p:txBody>
              <a:bodyPr wrap="none" anchor="ctr"/>
              <a:lstStyle/>
              <a:p>
                <a:pPr defTabSz="914400"/>
                <a:endParaRPr lang="en-US">
                  <a:solidFill>
                    <a:srgbClr val="000000"/>
                  </a:solidFill>
                  <a:latin typeface="Tahoma"/>
                </a:endParaRPr>
              </a:p>
            </p:txBody>
          </p:sp>
          <p:grpSp>
            <p:nvGrpSpPr>
              <p:cNvPr id="4" name="Group 10"/>
              <p:cNvGrpSpPr>
                <a:grpSpLocks/>
              </p:cNvGrpSpPr>
              <p:nvPr/>
            </p:nvGrpSpPr>
            <p:grpSpPr bwMode="auto">
              <a:xfrm>
                <a:off x="1195" y="104"/>
                <a:ext cx="3827" cy="429"/>
                <a:chOff x="1021" y="240"/>
                <a:chExt cx="3827" cy="429"/>
              </a:xfrm>
            </p:grpSpPr>
            <p:grpSp>
              <p:nvGrpSpPr>
                <p:cNvPr id="5" name="Group 11"/>
                <p:cNvGrpSpPr>
                  <a:grpSpLocks/>
                </p:cNvGrpSpPr>
                <p:nvPr/>
              </p:nvGrpSpPr>
              <p:grpSpPr bwMode="auto">
                <a:xfrm>
                  <a:off x="1021" y="241"/>
                  <a:ext cx="2208" cy="427"/>
                  <a:chOff x="1021" y="241"/>
                  <a:chExt cx="2208" cy="427"/>
                </a:xfrm>
              </p:grpSpPr>
              <p:sp>
                <p:nvSpPr>
                  <p:cNvPr id="1030156" name="Freeform 12"/>
                  <p:cNvSpPr>
                    <a:spLocks/>
                  </p:cNvSpPr>
                  <p:nvPr/>
                </p:nvSpPr>
                <p:spPr bwMode="ltGray">
                  <a:xfrm>
                    <a:off x="2257" y="633"/>
                    <a:ext cx="7" cy="8"/>
                  </a:xfrm>
                  <a:custGeom>
                    <a:avLst/>
                    <a:gdLst/>
                    <a:ahLst/>
                    <a:cxnLst>
                      <a:cxn ang="0">
                        <a:pos x="5" y="11"/>
                      </a:cxn>
                      <a:cxn ang="0">
                        <a:pos x="15" y="5"/>
                      </a:cxn>
                      <a:cxn ang="0">
                        <a:pos x="13" y="17"/>
                      </a:cxn>
                      <a:cxn ang="0">
                        <a:pos x="5" y="11"/>
                      </a:cxn>
                    </a:cxnLst>
                    <a:rect l="0" t="0" r="r" b="b"/>
                    <a:pathLst>
                      <a:path w="15" h="23">
                        <a:moveTo>
                          <a:pt x="5" y="11"/>
                        </a:moveTo>
                        <a:cubicBezTo>
                          <a:pt x="2" y="1"/>
                          <a:pt x="7" y="0"/>
                          <a:pt x="15" y="5"/>
                        </a:cubicBezTo>
                        <a:cubicBezTo>
                          <a:pt x="14" y="9"/>
                          <a:pt x="15" y="13"/>
                          <a:pt x="13" y="17"/>
                        </a:cubicBezTo>
                        <a:cubicBezTo>
                          <a:pt x="9" y="23"/>
                          <a:pt x="0" y="16"/>
                          <a:pt x="5" y="1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57" name="Freeform 13"/>
                  <p:cNvSpPr>
                    <a:spLocks/>
                  </p:cNvSpPr>
                  <p:nvPr/>
                </p:nvSpPr>
                <p:spPr bwMode="ltGray">
                  <a:xfrm>
                    <a:off x="2332" y="660"/>
                    <a:ext cx="9" cy="8"/>
                  </a:xfrm>
                  <a:custGeom>
                    <a:avLst/>
                    <a:gdLst/>
                    <a:ahLst/>
                    <a:cxnLst>
                      <a:cxn ang="0">
                        <a:pos x="3" y="13"/>
                      </a:cxn>
                      <a:cxn ang="0">
                        <a:pos x="11" y="3"/>
                      </a:cxn>
                      <a:cxn ang="0">
                        <a:pos x="7" y="19"/>
                      </a:cxn>
                      <a:cxn ang="0">
                        <a:pos x="3" y="13"/>
                      </a:cxn>
                    </a:cxnLst>
                    <a:rect l="0" t="0" r="r" b="b"/>
                    <a:pathLst>
                      <a:path w="20" h="23">
                        <a:moveTo>
                          <a:pt x="3" y="13"/>
                        </a:moveTo>
                        <a:cubicBezTo>
                          <a:pt x="0" y="5"/>
                          <a:pt x="2" y="0"/>
                          <a:pt x="11" y="3"/>
                        </a:cubicBezTo>
                        <a:cubicBezTo>
                          <a:pt x="16" y="10"/>
                          <a:pt x="20" y="23"/>
                          <a:pt x="7" y="19"/>
                        </a:cubicBezTo>
                        <a:cubicBezTo>
                          <a:pt x="6" y="17"/>
                          <a:pt x="3" y="13"/>
                          <a:pt x="3" y="13"/>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58" name="Freeform 14"/>
                  <p:cNvSpPr>
                    <a:spLocks/>
                  </p:cNvSpPr>
                  <p:nvPr/>
                </p:nvSpPr>
                <p:spPr bwMode="ltGray">
                  <a:xfrm>
                    <a:off x="2120" y="616"/>
                    <a:ext cx="13" cy="14"/>
                  </a:xfrm>
                  <a:custGeom>
                    <a:avLst/>
                    <a:gdLst/>
                    <a:ahLst/>
                    <a:cxnLst>
                      <a:cxn ang="0">
                        <a:pos x="16" y="33"/>
                      </a:cxn>
                      <a:cxn ang="0">
                        <a:pos x="8" y="21"/>
                      </a:cxn>
                      <a:cxn ang="0">
                        <a:pos x="0" y="9"/>
                      </a:cxn>
                      <a:cxn ang="0">
                        <a:pos x="16" y="3"/>
                      </a:cxn>
                      <a:cxn ang="0">
                        <a:pos x="30" y="23"/>
                      </a:cxn>
                      <a:cxn ang="0">
                        <a:pos x="28" y="31"/>
                      </a:cxn>
                      <a:cxn ang="0">
                        <a:pos x="16" y="3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59" name="Freeform 15"/>
                  <p:cNvSpPr>
                    <a:spLocks/>
                  </p:cNvSpPr>
                  <p:nvPr/>
                </p:nvSpPr>
                <p:spPr bwMode="ltGray">
                  <a:xfrm>
                    <a:off x="1967" y="629"/>
                    <a:ext cx="11" cy="5"/>
                  </a:xfrm>
                  <a:custGeom>
                    <a:avLst/>
                    <a:gdLst/>
                    <a:ahLst/>
                    <a:cxnLst>
                      <a:cxn ang="0">
                        <a:pos x="15" y="16"/>
                      </a:cxn>
                      <a:cxn ang="0">
                        <a:pos x="3" y="8"/>
                      </a:cxn>
                      <a:cxn ang="0">
                        <a:pos x="15" y="0"/>
                      </a:cxn>
                      <a:cxn ang="0">
                        <a:pos x="15" y="16"/>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0" name="Freeform 16"/>
                  <p:cNvSpPr>
                    <a:spLocks/>
                  </p:cNvSpPr>
                  <p:nvPr/>
                </p:nvSpPr>
                <p:spPr bwMode="ltGray">
                  <a:xfrm>
                    <a:off x="1921" y="635"/>
                    <a:ext cx="28" cy="16"/>
                  </a:xfrm>
                  <a:custGeom>
                    <a:avLst/>
                    <a:gdLst/>
                    <a:ahLst/>
                    <a:cxnLst>
                      <a:cxn ang="0">
                        <a:pos x="14" y="24"/>
                      </a:cxn>
                      <a:cxn ang="0">
                        <a:pos x="30" y="4"/>
                      </a:cxn>
                      <a:cxn ang="0">
                        <a:pos x="42" y="0"/>
                      </a:cxn>
                      <a:cxn ang="0">
                        <a:pos x="58" y="12"/>
                      </a:cxn>
                      <a:cxn ang="0">
                        <a:pos x="32" y="26"/>
                      </a:cxn>
                      <a:cxn ang="0">
                        <a:pos x="12" y="46"/>
                      </a:cxn>
                      <a:cxn ang="0">
                        <a:pos x="8" y="20"/>
                      </a:cxn>
                      <a:cxn ang="0">
                        <a:pos x="12" y="14"/>
                      </a:cxn>
                      <a:cxn ang="0">
                        <a:pos x="14" y="24"/>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1" name="Freeform 17"/>
                  <p:cNvSpPr>
                    <a:spLocks/>
                  </p:cNvSpPr>
                  <p:nvPr/>
                </p:nvSpPr>
                <p:spPr bwMode="ltGray">
                  <a:xfrm>
                    <a:off x="1892" y="634"/>
                    <a:ext cx="29" cy="16"/>
                  </a:xfrm>
                  <a:custGeom>
                    <a:avLst/>
                    <a:gdLst/>
                    <a:ahLst/>
                    <a:cxnLst>
                      <a:cxn ang="0">
                        <a:pos x="0" y="31"/>
                      </a:cxn>
                      <a:cxn ang="0">
                        <a:pos x="18" y="25"/>
                      </a:cxn>
                      <a:cxn ang="0">
                        <a:pos x="52" y="1"/>
                      </a:cxn>
                      <a:cxn ang="0">
                        <a:pos x="64" y="3"/>
                      </a:cxn>
                      <a:cxn ang="0">
                        <a:pos x="50" y="19"/>
                      </a:cxn>
                      <a:cxn ang="0">
                        <a:pos x="28" y="33"/>
                      </a:cxn>
                      <a:cxn ang="0">
                        <a:pos x="22" y="47"/>
                      </a:cxn>
                      <a:cxn ang="0">
                        <a:pos x="16" y="45"/>
                      </a:cxn>
                      <a:cxn ang="0">
                        <a:pos x="12" y="39"/>
                      </a:cxn>
                      <a:cxn ang="0">
                        <a:pos x="0" y="35"/>
                      </a:cxn>
                      <a:cxn ang="0">
                        <a:pos x="0" y="3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2" name="Freeform 18"/>
                  <p:cNvSpPr>
                    <a:spLocks/>
                  </p:cNvSpPr>
                  <p:nvPr/>
                </p:nvSpPr>
                <p:spPr bwMode="ltGray">
                  <a:xfrm>
                    <a:off x="1735" y="547"/>
                    <a:ext cx="151" cy="93"/>
                  </a:xfrm>
                  <a:custGeom>
                    <a:avLst/>
                    <a:gdLst/>
                    <a:ahLst/>
                    <a:cxnLst>
                      <a:cxn ang="0">
                        <a:pos x="10" y="4"/>
                      </a:cxn>
                      <a:cxn ang="0">
                        <a:pos x="36" y="18"/>
                      </a:cxn>
                      <a:cxn ang="0">
                        <a:pos x="46" y="30"/>
                      </a:cxn>
                      <a:cxn ang="0">
                        <a:pos x="76" y="52"/>
                      </a:cxn>
                      <a:cxn ang="0">
                        <a:pos x="92" y="66"/>
                      </a:cxn>
                      <a:cxn ang="0">
                        <a:pos x="122" y="98"/>
                      </a:cxn>
                      <a:cxn ang="0">
                        <a:pos x="136" y="128"/>
                      </a:cxn>
                      <a:cxn ang="0">
                        <a:pos x="148" y="132"/>
                      </a:cxn>
                      <a:cxn ang="0">
                        <a:pos x="154" y="150"/>
                      </a:cxn>
                      <a:cxn ang="0">
                        <a:pos x="176" y="152"/>
                      </a:cxn>
                      <a:cxn ang="0">
                        <a:pos x="170" y="196"/>
                      </a:cxn>
                      <a:cxn ang="0">
                        <a:pos x="180" y="224"/>
                      </a:cxn>
                      <a:cxn ang="0">
                        <a:pos x="198" y="232"/>
                      </a:cxn>
                      <a:cxn ang="0">
                        <a:pos x="216" y="234"/>
                      </a:cxn>
                      <a:cxn ang="0">
                        <a:pos x="236" y="242"/>
                      </a:cxn>
                      <a:cxn ang="0">
                        <a:pos x="254" y="236"/>
                      </a:cxn>
                      <a:cxn ang="0">
                        <a:pos x="272" y="248"/>
                      </a:cxn>
                      <a:cxn ang="0">
                        <a:pos x="296" y="256"/>
                      </a:cxn>
                      <a:cxn ang="0">
                        <a:pos x="314" y="264"/>
                      </a:cxn>
                      <a:cxn ang="0">
                        <a:pos x="352" y="266"/>
                      </a:cxn>
                      <a:cxn ang="0">
                        <a:pos x="342" y="274"/>
                      </a:cxn>
                      <a:cxn ang="0">
                        <a:pos x="322" y="272"/>
                      </a:cxn>
                      <a:cxn ang="0">
                        <a:pos x="300" y="270"/>
                      </a:cxn>
                      <a:cxn ang="0">
                        <a:pos x="288" y="266"/>
                      </a:cxn>
                      <a:cxn ang="0">
                        <a:pos x="252" y="264"/>
                      </a:cxn>
                      <a:cxn ang="0">
                        <a:pos x="234" y="260"/>
                      </a:cxn>
                      <a:cxn ang="0">
                        <a:pos x="172" y="242"/>
                      </a:cxn>
                      <a:cxn ang="0">
                        <a:pos x="160" y="216"/>
                      </a:cxn>
                      <a:cxn ang="0">
                        <a:pos x="126" y="200"/>
                      </a:cxn>
                      <a:cxn ang="0">
                        <a:pos x="108" y="186"/>
                      </a:cxn>
                      <a:cxn ang="0">
                        <a:pos x="94" y="158"/>
                      </a:cxn>
                      <a:cxn ang="0">
                        <a:pos x="68" y="108"/>
                      </a:cxn>
                      <a:cxn ang="0">
                        <a:pos x="64" y="102"/>
                      </a:cxn>
                      <a:cxn ang="0">
                        <a:pos x="58" y="100"/>
                      </a:cxn>
                      <a:cxn ang="0">
                        <a:pos x="54" y="88"/>
                      </a:cxn>
                      <a:cxn ang="0">
                        <a:pos x="38" y="58"/>
                      </a:cxn>
                      <a:cxn ang="0">
                        <a:pos x="20" y="40"/>
                      </a:cxn>
                      <a:cxn ang="0">
                        <a:pos x="4" y="22"/>
                      </a:cxn>
                      <a:cxn ang="0">
                        <a:pos x="10" y="2"/>
                      </a:cxn>
                      <a:cxn ang="0">
                        <a:pos x="10" y="4"/>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3" name="Freeform 19"/>
                  <p:cNvSpPr>
                    <a:spLocks/>
                  </p:cNvSpPr>
                  <p:nvPr/>
                </p:nvSpPr>
                <p:spPr bwMode="ltGray">
                  <a:xfrm>
                    <a:off x="1827" y="541"/>
                    <a:ext cx="67" cy="68"/>
                  </a:xfrm>
                  <a:custGeom>
                    <a:avLst/>
                    <a:gdLst/>
                    <a:ahLst/>
                    <a:cxnLst>
                      <a:cxn ang="0">
                        <a:pos x="54" y="66"/>
                      </a:cxn>
                      <a:cxn ang="0">
                        <a:pos x="66" y="58"/>
                      </a:cxn>
                      <a:cxn ang="0">
                        <a:pos x="68" y="52"/>
                      </a:cxn>
                      <a:cxn ang="0">
                        <a:pos x="80" y="44"/>
                      </a:cxn>
                      <a:cxn ang="0">
                        <a:pos x="106" y="22"/>
                      </a:cxn>
                      <a:cxn ang="0">
                        <a:pos x="112" y="4"/>
                      </a:cxn>
                      <a:cxn ang="0">
                        <a:pos x="124" y="0"/>
                      </a:cxn>
                      <a:cxn ang="0">
                        <a:pos x="150" y="28"/>
                      </a:cxn>
                      <a:cxn ang="0">
                        <a:pos x="146" y="44"/>
                      </a:cxn>
                      <a:cxn ang="0">
                        <a:pos x="126" y="64"/>
                      </a:cxn>
                      <a:cxn ang="0">
                        <a:pos x="132" y="94"/>
                      </a:cxn>
                      <a:cxn ang="0">
                        <a:pos x="142" y="110"/>
                      </a:cxn>
                      <a:cxn ang="0">
                        <a:pos x="146" y="128"/>
                      </a:cxn>
                      <a:cxn ang="0">
                        <a:pos x="128" y="128"/>
                      </a:cxn>
                      <a:cxn ang="0">
                        <a:pos x="116" y="146"/>
                      </a:cxn>
                      <a:cxn ang="0">
                        <a:pos x="104" y="156"/>
                      </a:cxn>
                      <a:cxn ang="0">
                        <a:pos x="100" y="198"/>
                      </a:cxn>
                      <a:cxn ang="0">
                        <a:pos x="88" y="202"/>
                      </a:cxn>
                      <a:cxn ang="0">
                        <a:pos x="82" y="206"/>
                      </a:cxn>
                      <a:cxn ang="0">
                        <a:pos x="76" y="202"/>
                      </a:cxn>
                      <a:cxn ang="0">
                        <a:pos x="72" y="190"/>
                      </a:cxn>
                      <a:cxn ang="0">
                        <a:pos x="60" y="186"/>
                      </a:cxn>
                      <a:cxn ang="0">
                        <a:pos x="42" y="194"/>
                      </a:cxn>
                      <a:cxn ang="0">
                        <a:pos x="28" y="186"/>
                      </a:cxn>
                      <a:cxn ang="0">
                        <a:pos x="10" y="148"/>
                      </a:cxn>
                      <a:cxn ang="0">
                        <a:pos x="4" y="130"/>
                      </a:cxn>
                      <a:cxn ang="0">
                        <a:pos x="0" y="118"/>
                      </a:cxn>
                      <a:cxn ang="0">
                        <a:pos x="20" y="96"/>
                      </a:cxn>
                      <a:cxn ang="0">
                        <a:pos x="32" y="104"/>
                      </a:cxn>
                      <a:cxn ang="0">
                        <a:pos x="34" y="80"/>
                      </a:cxn>
                      <a:cxn ang="0">
                        <a:pos x="52" y="70"/>
                      </a:cxn>
                      <a:cxn ang="0">
                        <a:pos x="54" y="66"/>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4" name="Freeform 20"/>
                  <p:cNvSpPr>
                    <a:spLocks/>
                  </p:cNvSpPr>
                  <p:nvPr/>
                </p:nvSpPr>
                <p:spPr bwMode="ltGray">
                  <a:xfrm>
                    <a:off x="1892" y="572"/>
                    <a:ext cx="47" cy="13"/>
                  </a:xfrm>
                  <a:custGeom>
                    <a:avLst/>
                    <a:gdLst/>
                    <a:ahLst/>
                    <a:cxnLst>
                      <a:cxn ang="0">
                        <a:pos x="4" y="32"/>
                      </a:cxn>
                      <a:cxn ang="0">
                        <a:pos x="18" y="10"/>
                      </a:cxn>
                      <a:cxn ang="0">
                        <a:pos x="46" y="20"/>
                      </a:cxn>
                      <a:cxn ang="0">
                        <a:pos x="72" y="14"/>
                      </a:cxn>
                      <a:cxn ang="0">
                        <a:pos x="90" y="0"/>
                      </a:cxn>
                      <a:cxn ang="0">
                        <a:pos x="76" y="26"/>
                      </a:cxn>
                      <a:cxn ang="0">
                        <a:pos x="60" y="38"/>
                      </a:cxn>
                      <a:cxn ang="0">
                        <a:pos x="42" y="32"/>
                      </a:cxn>
                      <a:cxn ang="0">
                        <a:pos x="14" y="30"/>
                      </a:cxn>
                      <a:cxn ang="0">
                        <a:pos x="4" y="32"/>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5" name="Freeform 21"/>
                  <p:cNvSpPr>
                    <a:spLocks/>
                  </p:cNvSpPr>
                  <p:nvPr/>
                </p:nvSpPr>
                <p:spPr bwMode="ltGray">
                  <a:xfrm>
                    <a:off x="1890" y="588"/>
                    <a:ext cx="32" cy="34"/>
                  </a:xfrm>
                  <a:custGeom>
                    <a:avLst/>
                    <a:gdLst/>
                    <a:ahLst/>
                    <a:cxnLst>
                      <a:cxn ang="0">
                        <a:pos x="8" y="18"/>
                      </a:cxn>
                      <a:cxn ang="0">
                        <a:pos x="18" y="0"/>
                      </a:cxn>
                      <a:cxn ang="0">
                        <a:pos x="34" y="18"/>
                      </a:cxn>
                      <a:cxn ang="0">
                        <a:pos x="62" y="4"/>
                      </a:cxn>
                      <a:cxn ang="0">
                        <a:pos x="46" y="34"/>
                      </a:cxn>
                      <a:cxn ang="0">
                        <a:pos x="54" y="48"/>
                      </a:cxn>
                      <a:cxn ang="0">
                        <a:pos x="58" y="60"/>
                      </a:cxn>
                      <a:cxn ang="0">
                        <a:pos x="46" y="74"/>
                      </a:cxn>
                      <a:cxn ang="0">
                        <a:pos x="34" y="60"/>
                      </a:cxn>
                      <a:cxn ang="0">
                        <a:pos x="22" y="48"/>
                      </a:cxn>
                      <a:cxn ang="0">
                        <a:pos x="28" y="68"/>
                      </a:cxn>
                      <a:cxn ang="0">
                        <a:pos x="30" y="74"/>
                      </a:cxn>
                      <a:cxn ang="0">
                        <a:pos x="20" y="104"/>
                      </a:cxn>
                      <a:cxn ang="0">
                        <a:pos x="12" y="102"/>
                      </a:cxn>
                      <a:cxn ang="0">
                        <a:pos x="8" y="90"/>
                      </a:cxn>
                      <a:cxn ang="0">
                        <a:pos x="0" y="54"/>
                      </a:cxn>
                      <a:cxn ang="0">
                        <a:pos x="2" y="30"/>
                      </a:cxn>
                      <a:cxn ang="0">
                        <a:pos x="8" y="18"/>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6" name="Freeform 22"/>
                  <p:cNvSpPr>
                    <a:spLocks/>
                  </p:cNvSpPr>
                  <p:nvPr/>
                </p:nvSpPr>
                <p:spPr bwMode="ltGray">
                  <a:xfrm>
                    <a:off x="1944" y="569"/>
                    <a:ext cx="16" cy="20"/>
                  </a:xfrm>
                  <a:custGeom>
                    <a:avLst/>
                    <a:gdLst/>
                    <a:ahLst/>
                    <a:cxnLst>
                      <a:cxn ang="0">
                        <a:pos x="3" y="28"/>
                      </a:cxn>
                      <a:cxn ang="0">
                        <a:pos x="13" y="0"/>
                      </a:cxn>
                      <a:cxn ang="0">
                        <a:pos x="15" y="28"/>
                      </a:cxn>
                      <a:cxn ang="0">
                        <a:pos x="37" y="38"/>
                      </a:cxn>
                      <a:cxn ang="0">
                        <a:pos x="19" y="44"/>
                      </a:cxn>
                      <a:cxn ang="0">
                        <a:pos x="5" y="58"/>
                      </a:cxn>
                      <a:cxn ang="0">
                        <a:pos x="1" y="34"/>
                      </a:cxn>
                      <a:cxn ang="0">
                        <a:pos x="3" y="28"/>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7" name="Freeform 23"/>
                  <p:cNvSpPr>
                    <a:spLocks/>
                  </p:cNvSpPr>
                  <p:nvPr/>
                </p:nvSpPr>
                <p:spPr bwMode="ltGray">
                  <a:xfrm>
                    <a:off x="1948" y="600"/>
                    <a:ext cx="20" cy="10"/>
                  </a:xfrm>
                  <a:custGeom>
                    <a:avLst/>
                    <a:gdLst/>
                    <a:ahLst/>
                    <a:cxnLst>
                      <a:cxn ang="0">
                        <a:pos x="7" y="0"/>
                      </a:cxn>
                      <a:cxn ang="0">
                        <a:pos x="29" y="0"/>
                      </a:cxn>
                      <a:cxn ang="0">
                        <a:pos x="49" y="16"/>
                      </a:cxn>
                      <a:cxn ang="0">
                        <a:pos x="35" y="14"/>
                      </a:cxn>
                      <a:cxn ang="0">
                        <a:pos x="3" y="16"/>
                      </a:cxn>
                      <a:cxn ang="0">
                        <a:pos x="7" y="0"/>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8" name="Freeform 24"/>
                  <p:cNvSpPr>
                    <a:spLocks/>
                  </p:cNvSpPr>
                  <p:nvPr/>
                </p:nvSpPr>
                <p:spPr bwMode="ltGray">
                  <a:xfrm>
                    <a:off x="1969" y="585"/>
                    <a:ext cx="26" cy="17"/>
                  </a:xfrm>
                  <a:custGeom>
                    <a:avLst/>
                    <a:gdLst/>
                    <a:ahLst/>
                    <a:cxnLst>
                      <a:cxn ang="0">
                        <a:pos x="21" y="38"/>
                      </a:cxn>
                      <a:cxn ang="0">
                        <a:pos x="15" y="26"/>
                      </a:cxn>
                      <a:cxn ang="0">
                        <a:pos x="3" y="22"/>
                      </a:cxn>
                      <a:cxn ang="0">
                        <a:pos x="13" y="8"/>
                      </a:cxn>
                      <a:cxn ang="0">
                        <a:pos x="25" y="0"/>
                      </a:cxn>
                      <a:cxn ang="0">
                        <a:pos x="49" y="10"/>
                      </a:cxn>
                      <a:cxn ang="0">
                        <a:pos x="53" y="20"/>
                      </a:cxn>
                      <a:cxn ang="0">
                        <a:pos x="61" y="32"/>
                      </a:cxn>
                      <a:cxn ang="0">
                        <a:pos x="41" y="38"/>
                      </a:cxn>
                      <a:cxn ang="0">
                        <a:pos x="23" y="44"/>
                      </a:cxn>
                      <a:cxn ang="0">
                        <a:pos x="21" y="38"/>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9" name="Freeform 25"/>
                  <p:cNvSpPr>
                    <a:spLocks/>
                  </p:cNvSpPr>
                  <p:nvPr/>
                </p:nvSpPr>
                <p:spPr bwMode="ltGray">
                  <a:xfrm>
                    <a:off x="1976" y="593"/>
                    <a:ext cx="122" cy="61"/>
                  </a:xfrm>
                  <a:custGeom>
                    <a:avLst/>
                    <a:gdLst/>
                    <a:ahLst/>
                    <a:cxnLst>
                      <a:cxn ang="0">
                        <a:pos x="46" y="28"/>
                      </a:cxn>
                      <a:cxn ang="0">
                        <a:pos x="36" y="14"/>
                      </a:cxn>
                      <a:cxn ang="0">
                        <a:pos x="26" y="30"/>
                      </a:cxn>
                      <a:cxn ang="0">
                        <a:pos x="0" y="24"/>
                      </a:cxn>
                      <a:cxn ang="0">
                        <a:pos x="10" y="42"/>
                      </a:cxn>
                      <a:cxn ang="0">
                        <a:pos x="16" y="62"/>
                      </a:cxn>
                      <a:cxn ang="0">
                        <a:pos x="24" y="48"/>
                      </a:cxn>
                      <a:cxn ang="0">
                        <a:pos x="30" y="44"/>
                      </a:cxn>
                      <a:cxn ang="0">
                        <a:pos x="48" y="56"/>
                      </a:cxn>
                      <a:cxn ang="0">
                        <a:pos x="70" y="62"/>
                      </a:cxn>
                      <a:cxn ang="0">
                        <a:pos x="88" y="72"/>
                      </a:cxn>
                      <a:cxn ang="0">
                        <a:pos x="106" y="102"/>
                      </a:cxn>
                      <a:cxn ang="0">
                        <a:pos x="104" y="122"/>
                      </a:cxn>
                      <a:cxn ang="0">
                        <a:pos x="98" y="134"/>
                      </a:cxn>
                      <a:cxn ang="0">
                        <a:pos x="122" y="128"/>
                      </a:cxn>
                      <a:cxn ang="0">
                        <a:pos x="140" y="140"/>
                      </a:cxn>
                      <a:cxn ang="0">
                        <a:pos x="168" y="148"/>
                      </a:cxn>
                      <a:cxn ang="0">
                        <a:pos x="174" y="146"/>
                      </a:cxn>
                      <a:cxn ang="0">
                        <a:pos x="168" y="134"/>
                      </a:cxn>
                      <a:cxn ang="0">
                        <a:pos x="178" y="136"/>
                      </a:cxn>
                      <a:cxn ang="0">
                        <a:pos x="186" y="118"/>
                      </a:cxn>
                      <a:cxn ang="0">
                        <a:pos x="202" y="122"/>
                      </a:cxn>
                      <a:cxn ang="0">
                        <a:pos x="214" y="130"/>
                      </a:cxn>
                      <a:cxn ang="0">
                        <a:pos x="244" y="168"/>
                      </a:cxn>
                      <a:cxn ang="0">
                        <a:pos x="262" y="178"/>
                      </a:cxn>
                      <a:cxn ang="0">
                        <a:pos x="284" y="170"/>
                      </a:cxn>
                      <a:cxn ang="0">
                        <a:pos x="268" y="160"/>
                      </a:cxn>
                      <a:cxn ang="0">
                        <a:pos x="256" y="138"/>
                      </a:cxn>
                      <a:cxn ang="0">
                        <a:pos x="250" y="132"/>
                      </a:cxn>
                      <a:cxn ang="0">
                        <a:pos x="248" y="122"/>
                      </a:cxn>
                      <a:cxn ang="0">
                        <a:pos x="236" y="116"/>
                      </a:cxn>
                      <a:cxn ang="0">
                        <a:pos x="240" y="96"/>
                      </a:cxn>
                      <a:cxn ang="0">
                        <a:pos x="220" y="86"/>
                      </a:cxn>
                      <a:cxn ang="0">
                        <a:pos x="210" y="70"/>
                      </a:cxn>
                      <a:cxn ang="0">
                        <a:pos x="190" y="54"/>
                      </a:cxn>
                      <a:cxn ang="0">
                        <a:pos x="168" y="38"/>
                      </a:cxn>
                      <a:cxn ang="0">
                        <a:pos x="156" y="34"/>
                      </a:cxn>
                      <a:cxn ang="0">
                        <a:pos x="120" y="16"/>
                      </a:cxn>
                      <a:cxn ang="0">
                        <a:pos x="102" y="4"/>
                      </a:cxn>
                      <a:cxn ang="0">
                        <a:pos x="96" y="0"/>
                      </a:cxn>
                      <a:cxn ang="0">
                        <a:pos x="70" y="10"/>
                      </a:cxn>
                      <a:cxn ang="0">
                        <a:pos x="56" y="32"/>
                      </a:cxn>
                      <a:cxn ang="0">
                        <a:pos x="46" y="28"/>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0" name="Freeform 26"/>
                  <p:cNvSpPr>
                    <a:spLocks/>
                  </p:cNvSpPr>
                  <p:nvPr/>
                </p:nvSpPr>
                <p:spPr bwMode="ltGray">
                  <a:xfrm>
                    <a:off x="2082" y="599"/>
                    <a:ext cx="33" cy="26"/>
                  </a:xfrm>
                  <a:custGeom>
                    <a:avLst/>
                    <a:gdLst/>
                    <a:ahLst/>
                    <a:cxnLst>
                      <a:cxn ang="0">
                        <a:pos x="1" y="58"/>
                      </a:cxn>
                      <a:cxn ang="0">
                        <a:pos x="27" y="60"/>
                      </a:cxn>
                      <a:cxn ang="0">
                        <a:pos x="45" y="48"/>
                      </a:cxn>
                      <a:cxn ang="0">
                        <a:pos x="57" y="30"/>
                      </a:cxn>
                      <a:cxn ang="0">
                        <a:pos x="43" y="14"/>
                      </a:cxn>
                      <a:cxn ang="0">
                        <a:pos x="43" y="4"/>
                      </a:cxn>
                      <a:cxn ang="0">
                        <a:pos x="71" y="26"/>
                      </a:cxn>
                      <a:cxn ang="0">
                        <a:pos x="67" y="54"/>
                      </a:cxn>
                      <a:cxn ang="0">
                        <a:pos x="33" y="78"/>
                      </a:cxn>
                      <a:cxn ang="0">
                        <a:pos x="9" y="66"/>
                      </a:cxn>
                      <a:cxn ang="0">
                        <a:pos x="3" y="62"/>
                      </a:cxn>
                      <a:cxn ang="0">
                        <a:pos x="1" y="58"/>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1" name="Freeform 27"/>
                  <p:cNvSpPr>
                    <a:spLocks/>
                  </p:cNvSpPr>
                  <p:nvPr/>
                </p:nvSpPr>
                <p:spPr bwMode="ltGray">
                  <a:xfrm>
                    <a:off x="2152" y="544"/>
                    <a:ext cx="8" cy="6"/>
                  </a:xfrm>
                  <a:custGeom>
                    <a:avLst/>
                    <a:gdLst/>
                    <a:ahLst/>
                    <a:cxnLst>
                      <a:cxn ang="0">
                        <a:pos x="3" y="4"/>
                      </a:cxn>
                      <a:cxn ang="0">
                        <a:pos x="3" y="14"/>
                      </a:cxn>
                      <a:cxn ang="0">
                        <a:pos x="3" y="4"/>
                      </a:cxn>
                    </a:cxnLst>
                    <a:rect l="0" t="0" r="r" b="b"/>
                    <a:pathLst>
                      <a:path w="17" h="18">
                        <a:moveTo>
                          <a:pt x="3" y="4"/>
                        </a:moveTo>
                        <a:cubicBezTo>
                          <a:pt x="17" y="7"/>
                          <a:pt x="16" y="18"/>
                          <a:pt x="3" y="14"/>
                        </a:cubicBezTo>
                        <a:cubicBezTo>
                          <a:pt x="0" y="6"/>
                          <a:pt x="7" y="0"/>
                          <a:pt x="3" y="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2" name="Freeform 28"/>
                  <p:cNvSpPr>
                    <a:spLocks/>
                  </p:cNvSpPr>
                  <p:nvPr/>
                </p:nvSpPr>
                <p:spPr bwMode="ltGray">
                  <a:xfrm>
                    <a:off x="2194" y="584"/>
                    <a:ext cx="11" cy="8"/>
                  </a:xfrm>
                  <a:custGeom>
                    <a:avLst/>
                    <a:gdLst/>
                    <a:ahLst/>
                    <a:cxnLst>
                      <a:cxn ang="0">
                        <a:pos x="8" y="14"/>
                      </a:cxn>
                      <a:cxn ang="0">
                        <a:pos x="14" y="0"/>
                      </a:cxn>
                      <a:cxn ang="0">
                        <a:pos x="14" y="22"/>
                      </a:cxn>
                      <a:cxn ang="0">
                        <a:pos x="8" y="14"/>
                      </a:cxn>
                    </a:cxnLst>
                    <a:rect l="0" t="0" r="r" b="b"/>
                    <a:pathLst>
                      <a:path w="26" h="22">
                        <a:moveTo>
                          <a:pt x="8" y="14"/>
                        </a:moveTo>
                        <a:cubicBezTo>
                          <a:pt x="5" y="6"/>
                          <a:pt x="5" y="3"/>
                          <a:pt x="14" y="0"/>
                        </a:cubicBezTo>
                        <a:cubicBezTo>
                          <a:pt x="26" y="4"/>
                          <a:pt x="23" y="16"/>
                          <a:pt x="14" y="22"/>
                        </a:cubicBezTo>
                        <a:cubicBezTo>
                          <a:pt x="0" y="17"/>
                          <a:pt x="13" y="3"/>
                          <a:pt x="8" y="1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3" name="Freeform 29"/>
                  <p:cNvSpPr>
                    <a:spLocks/>
                  </p:cNvSpPr>
                  <p:nvPr/>
                </p:nvSpPr>
                <p:spPr bwMode="ltGray">
                  <a:xfrm>
                    <a:off x="2059" y="494"/>
                    <a:ext cx="8" cy="5"/>
                  </a:xfrm>
                  <a:custGeom>
                    <a:avLst/>
                    <a:gdLst/>
                    <a:ahLst/>
                    <a:cxnLst>
                      <a:cxn ang="0">
                        <a:pos x="7" y="12"/>
                      </a:cxn>
                      <a:cxn ang="0">
                        <a:pos x="17" y="2"/>
                      </a:cxn>
                      <a:cxn ang="0">
                        <a:pos x="9" y="12"/>
                      </a:cxn>
                      <a:cxn ang="0">
                        <a:pos x="7" y="12"/>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4" name="Freeform 30"/>
                  <p:cNvSpPr>
                    <a:spLocks/>
                  </p:cNvSpPr>
                  <p:nvPr/>
                </p:nvSpPr>
                <p:spPr bwMode="ltGray">
                  <a:xfrm>
                    <a:off x="1988" y="536"/>
                    <a:ext cx="8" cy="5"/>
                  </a:xfrm>
                  <a:custGeom>
                    <a:avLst/>
                    <a:gdLst/>
                    <a:ahLst/>
                    <a:cxnLst>
                      <a:cxn ang="0">
                        <a:pos x="7" y="12"/>
                      </a:cxn>
                      <a:cxn ang="0">
                        <a:pos x="15" y="2"/>
                      </a:cxn>
                      <a:cxn ang="0">
                        <a:pos x="15" y="14"/>
                      </a:cxn>
                      <a:cxn ang="0">
                        <a:pos x="7" y="12"/>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5" name="Freeform 31"/>
                  <p:cNvSpPr>
                    <a:spLocks/>
                  </p:cNvSpPr>
                  <p:nvPr/>
                </p:nvSpPr>
                <p:spPr bwMode="ltGray">
                  <a:xfrm>
                    <a:off x="1910" y="523"/>
                    <a:ext cx="34" cy="27"/>
                  </a:xfrm>
                  <a:custGeom>
                    <a:avLst/>
                    <a:gdLst/>
                    <a:ahLst/>
                    <a:cxnLst>
                      <a:cxn ang="0">
                        <a:pos x="0" y="50"/>
                      </a:cxn>
                      <a:cxn ang="0">
                        <a:pos x="14" y="24"/>
                      </a:cxn>
                      <a:cxn ang="0">
                        <a:pos x="26" y="20"/>
                      </a:cxn>
                      <a:cxn ang="0">
                        <a:pos x="48" y="18"/>
                      </a:cxn>
                      <a:cxn ang="0">
                        <a:pos x="58" y="0"/>
                      </a:cxn>
                      <a:cxn ang="0">
                        <a:pos x="80" y="40"/>
                      </a:cxn>
                      <a:cxn ang="0">
                        <a:pos x="70" y="56"/>
                      </a:cxn>
                      <a:cxn ang="0">
                        <a:pos x="54" y="62"/>
                      </a:cxn>
                      <a:cxn ang="0">
                        <a:pos x="48" y="80"/>
                      </a:cxn>
                      <a:cxn ang="0">
                        <a:pos x="32" y="68"/>
                      </a:cxn>
                      <a:cxn ang="0">
                        <a:pos x="38" y="52"/>
                      </a:cxn>
                      <a:cxn ang="0">
                        <a:pos x="30" y="28"/>
                      </a:cxn>
                      <a:cxn ang="0">
                        <a:pos x="20" y="48"/>
                      </a:cxn>
                      <a:cxn ang="0">
                        <a:pos x="8" y="56"/>
                      </a:cxn>
                      <a:cxn ang="0">
                        <a:pos x="0" y="50"/>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6" name="Freeform 32"/>
                  <p:cNvSpPr>
                    <a:spLocks/>
                  </p:cNvSpPr>
                  <p:nvPr/>
                </p:nvSpPr>
                <p:spPr bwMode="ltGray">
                  <a:xfrm>
                    <a:off x="1899" y="466"/>
                    <a:ext cx="40" cy="58"/>
                  </a:xfrm>
                  <a:custGeom>
                    <a:avLst/>
                    <a:gdLst/>
                    <a:ahLst/>
                    <a:cxnLst>
                      <a:cxn ang="0">
                        <a:pos x="14" y="96"/>
                      </a:cxn>
                      <a:cxn ang="0">
                        <a:pos x="26" y="128"/>
                      </a:cxn>
                      <a:cxn ang="0">
                        <a:pos x="32" y="108"/>
                      </a:cxn>
                      <a:cxn ang="0">
                        <a:pos x="52" y="100"/>
                      </a:cxn>
                      <a:cxn ang="0">
                        <a:pos x="46" y="124"/>
                      </a:cxn>
                      <a:cxn ang="0">
                        <a:pos x="66" y="126"/>
                      </a:cxn>
                      <a:cxn ang="0">
                        <a:pos x="76" y="142"/>
                      </a:cxn>
                      <a:cxn ang="0">
                        <a:pos x="58" y="148"/>
                      </a:cxn>
                      <a:cxn ang="0">
                        <a:pos x="74" y="174"/>
                      </a:cxn>
                      <a:cxn ang="0">
                        <a:pos x="84" y="154"/>
                      </a:cxn>
                      <a:cxn ang="0">
                        <a:pos x="82" y="112"/>
                      </a:cxn>
                      <a:cxn ang="0">
                        <a:pos x="60" y="106"/>
                      </a:cxn>
                      <a:cxn ang="0">
                        <a:pos x="50" y="82"/>
                      </a:cxn>
                      <a:cxn ang="0">
                        <a:pos x="34" y="82"/>
                      </a:cxn>
                      <a:cxn ang="0">
                        <a:pos x="30" y="70"/>
                      </a:cxn>
                      <a:cxn ang="0">
                        <a:pos x="42" y="42"/>
                      </a:cxn>
                      <a:cxn ang="0">
                        <a:pos x="30" y="0"/>
                      </a:cxn>
                      <a:cxn ang="0">
                        <a:pos x="18" y="22"/>
                      </a:cxn>
                      <a:cxn ang="0">
                        <a:pos x="4" y="46"/>
                      </a:cxn>
                      <a:cxn ang="0">
                        <a:pos x="14" y="76"/>
                      </a:cxn>
                      <a:cxn ang="0">
                        <a:pos x="14" y="96"/>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7" name="Freeform 33"/>
                  <p:cNvSpPr>
                    <a:spLocks/>
                  </p:cNvSpPr>
                  <p:nvPr/>
                </p:nvSpPr>
                <p:spPr bwMode="ltGray">
                  <a:xfrm>
                    <a:off x="1909" y="508"/>
                    <a:ext cx="14" cy="17"/>
                  </a:xfrm>
                  <a:custGeom>
                    <a:avLst/>
                    <a:gdLst/>
                    <a:ahLst/>
                    <a:cxnLst>
                      <a:cxn ang="0">
                        <a:pos x="6" y="24"/>
                      </a:cxn>
                      <a:cxn ang="0">
                        <a:pos x="12" y="0"/>
                      </a:cxn>
                      <a:cxn ang="0">
                        <a:pos x="20" y="16"/>
                      </a:cxn>
                      <a:cxn ang="0">
                        <a:pos x="22" y="24"/>
                      </a:cxn>
                      <a:cxn ang="0">
                        <a:pos x="28" y="26"/>
                      </a:cxn>
                      <a:cxn ang="0">
                        <a:pos x="32" y="38"/>
                      </a:cxn>
                      <a:cxn ang="0">
                        <a:pos x="18" y="50"/>
                      </a:cxn>
                      <a:cxn ang="0">
                        <a:pos x="6" y="24"/>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8" name="Freeform 34"/>
                  <p:cNvSpPr>
                    <a:spLocks/>
                  </p:cNvSpPr>
                  <p:nvPr/>
                </p:nvSpPr>
                <p:spPr bwMode="ltGray">
                  <a:xfrm>
                    <a:off x="1881" y="512"/>
                    <a:ext cx="19" cy="17"/>
                  </a:xfrm>
                  <a:custGeom>
                    <a:avLst/>
                    <a:gdLst/>
                    <a:ahLst/>
                    <a:cxnLst>
                      <a:cxn ang="0">
                        <a:pos x="0" y="44"/>
                      </a:cxn>
                      <a:cxn ang="0">
                        <a:pos x="22" y="20"/>
                      </a:cxn>
                      <a:cxn ang="0">
                        <a:pos x="36" y="0"/>
                      </a:cxn>
                      <a:cxn ang="0">
                        <a:pos x="24" y="28"/>
                      </a:cxn>
                      <a:cxn ang="0">
                        <a:pos x="2" y="50"/>
                      </a:cxn>
                      <a:cxn ang="0">
                        <a:pos x="0" y="44"/>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9" name="Freeform 35"/>
                  <p:cNvSpPr>
                    <a:spLocks/>
                  </p:cNvSpPr>
                  <p:nvPr/>
                </p:nvSpPr>
                <p:spPr bwMode="ltGray">
                  <a:xfrm>
                    <a:off x="2930" y="489"/>
                    <a:ext cx="299" cy="179"/>
                  </a:xfrm>
                  <a:custGeom>
                    <a:avLst/>
                    <a:gdLst/>
                    <a:ahLst/>
                    <a:cxnLst>
                      <a:cxn ang="0">
                        <a:pos x="21" y="280"/>
                      </a:cxn>
                      <a:cxn ang="0">
                        <a:pos x="24" y="250"/>
                      </a:cxn>
                      <a:cxn ang="0">
                        <a:pos x="22" y="245"/>
                      </a:cxn>
                      <a:cxn ang="0">
                        <a:pos x="16" y="218"/>
                      </a:cxn>
                      <a:cxn ang="0">
                        <a:pos x="4" y="215"/>
                      </a:cxn>
                      <a:cxn ang="0">
                        <a:pos x="0" y="191"/>
                      </a:cxn>
                      <a:cxn ang="0">
                        <a:pos x="12" y="180"/>
                      </a:cxn>
                      <a:cxn ang="0">
                        <a:pos x="6" y="165"/>
                      </a:cxn>
                      <a:cxn ang="0">
                        <a:pos x="2" y="160"/>
                      </a:cxn>
                      <a:cxn ang="0">
                        <a:pos x="28" y="120"/>
                      </a:cxn>
                      <a:cxn ang="0">
                        <a:pos x="44" y="96"/>
                      </a:cxn>
                      <a:cxn ang="0">
                        <a:pos x="42" y="70"/>
                      </a:cxn>
                      <a:cxn ang="0">
                        <a:pos x="24" y="43"/>
                      </a:cxn>
                      <a:cxn ang="0">
                        <a:pos x="20" y="32"/>
                      </a:cxn>
                      <a:cxn ang="0">
                        <a:pos x="26" y="36"/>
                      </a:cxn>
                      <a:cxn ang="0">
                        <a:pos x="48" y="35"/>
                      </a:cxn>
                      <a:cxn ang="0">
                        <a:pos x="64" y="11"/>
                      </a:cxn>
                      <a:cxn ang="0">
                        <a:pos x="82" y="0"/>
                      </a:cxn>
                      <a:cxn ang="0">
                        <a:pos x="88" y="2"/>
                      </a:cxn>
                      <a:cxn ang="0">
                        <a:pos x="92" y="9"/>
                      </a:cxn>
                      <a:cxn ang="0">
                        <a:pos x="98" y="5"/>
                      </a:cxn>
                      <a:cxn ang="0">
                        <a:pos x="110" y="8"/>
                      </a:cxn>
                      <a:cxn ang="0">
                        <a:pos x="116" y="9"/>
                      </a:cxn>
                      <a:cxn ang="0">
                        <a:pos x="141" y="14"/>
                      </a:cxn>
                      <a:cxn ang="0">
                        <a:pos x="155" y="24"/>
                      </a:cxn>
                      <a:cxn ang="0">
                        <a:pos x="167" y="17"/>
                      </a:cxn>
                      <a:cxn ang="0">
                        <a:pos x="173" y="14"/>
                      </a:cxn>
                      <a:cxn ang="0">
                        <a:pos x="195" y="14"/>
                      </a:cxn>
                      <a:cxn ang="0">
                        <a:pos x="211" y="32"/>
                      </a:cxn>
                      <a:cxn ang="0">
                        <a:pos x="231" y="59"/>
                      </a:cxn>
                      <a:cxn ang="0">
                        <a:pos x="245" y="70"/>
                      </a:cxn>
                      <a:cxn ang="0">
                        <a:pos x="257" y="68"/>
                      </a:cxn>
                      <a:cxn ang="0">
                        <a:pos x="270" y="65"/>
                      </a:cxn>
                      <a:cxn ang="0">
                        <a:pos x="290" y="71"/>
                      </a:cxn>
                      <a:cxn ang="0">
                        <a:pos x="300" y="81"/>
                      </a:cxn>
                      <a:cxn ang="0">
                        <a:pos x="308" y="90"/>
                      </a:cxn>
                      <a:cxn ang="0">
                        <a:pos x="318" y="111"/>
                      </a:cxn>
                      <a:cxn ang="0">
                        <a:pos x="322" y="120"/>
                      </a:cxn>
                      <a:cxn ang="0">
                        <a:pos x="324" y="125"/>
                      </a:cxn>
                      <a:cxn ang="0">
                        <a:pos x="310" y="142"/>
                      </a:cxn>
                      <a:cxn ang="0">
                        <a:pos x="322" y="141"/>
                      </a:cxn>
                      <a:cxn ang="0">
                        <a:pos x="342" y="155"/>
                      </a:cxn>
                      <a:cxn ang="0">
                        <a:pos x="364" y="157"/>
                      </a:cxn>
                      <a:cxn ang="0">
                        <a:pos x="380" y="168"/>
                      </a:cxn>
                      <a:cxn ang="0">
                        <a:pos x="382" y="172"/>
                      </a:cxn>
                      <a:cxn ang="0">
                        <a:pos x="382" y="176"/>
                      </a:cxn>
                      <a:cxn ang="0">
                        <a:pos x="394" y="172"/>
                      </a:cxn>
                      <a:cxn ang="0">
                        <a:pos x="400" y="171"/>
                      </a:cxn>
                      <a:cxn ang="0">
                        <a:pos x="439" y="185"/>
                      </a:cxn>
                      <a:cxn ang="0">
                        <a:pos x="447" y="199"/>
                      </a:cxn>
                      <a:cxn ang="0">
                        <a:pos x="465" y="201"/>
                      </a:cxn>
                      <a:cxn ang="0">
                        <a:pos x="471" y="215"/>
                      </a:cxn>
                      <a:cxn ang="0">
                        <a:pos x="451" y="258"/>
                      </a:cxn>
                      <a:cxn ang="0">
                        <a:pos x="435" y="281"/>
                      </a:cxn>
                    </a:cxnLst>
                    <a:rect l="0" t="0" r="r" b="b"/>
                    <a:pathLst>
                      <a:path w="471" h="281">
                        <a:moveTo>
                          <a:pt x="21" y="280"/>
                        </a:moveTo>
                        <a:cubicBezTo>
                          <a:pt x="32" y="281"/>
                          <a:pt x="25" y="253"/>
                          <a:pt x="24" y="250"/>
                        </a:cubicBezTo>
                        <a:cubicBezTo>
                          <a:pt x="23" y="248"/>
                          <a:pt x="22" y="245"/>
                          <a:pt x="22" y="245"/>
                        </a:cubicBezTo>
                        <a:cubicBezTo>
                          <a:pt x="21" y="243"/>
                          <a:pt x="20" y="221"/>
                          <a:pt x="16" y="218"/>
                        </a:cubicBezTo>
                        <a:cubicBezTo>
                          <a:pt x="13" y="216"/>
                          <a:pt x="4" y="215"/>
                          <a:pt x="4" y="215"/>
                        </a:cubicBezTo>
                        <a:cubicBezTo>
                          <a:pt x="0" y="207"/>
                          <a:pt x="3" y="200"/>
                          <a:pt x="0" y="191"/>
                        </a:cubicBezTo>
                        <a:cubicBezTo>
                          <a:pt x="2" y="185"/>
                          <a:pt x="7" y="186"/>
                          <a:pt x="12" y="180"/>
                        </a:cubicBezTo>
                        <a:cubicBezTo>
                          <a:pt x="14" y="172"/>
                          <a:pt x="14" y="169"/>
                          <a:pt x="6" y="165"/>
                        </a:cubicBezTo>
                        <a:cubicBezTo>
                          <a:pt x="4" y="163"/>
                          <a:pt x="2" y="162"/>
                          <a:pt x="2" y="160"/>
                        </a:cubicBezTo>
                        <a:cubicBezTo>
                          <a:pt x="2" y="150"/>
                          <a:pt x="16" y="123"/>
                          <a:pt x="28" y="120"/>
                        </a:cubicBezTo>
                        <a:cubicBezTo>
                          <a:pt x="32" y="111"/>
                          <a:pt x="40" y="105"/>
                          <a:pt x="44" y="96"/>
                        </a:cubicBezTo>
                        <a:cubicBezTo>
                          <a:pt x="39" y="83"/>
                          <a:pt x="38" y="85"/>
                          <a:pt x="42" y="70"/>
                        </a:cubicBezTo>
                        <a:cubicBezTo>
                          <a:pt x="38" y="60"/>
                          <a:pt x="34" y="48"/>
                          <a:pt x="24" y="43"/>
                        </a:cubicBezTo>
                        <a:cubicBezTo>
                          <a:pt x="18" y="36"/>
                          <a:pt x="10" y="37"/>
                          <a:pt x="20" y="32"/>
                        </a:cubicBezTo>
                        <a:cubicBezTo>
                          <a:pt x="27" y="34"/>
                          <a:pt x="26" y="32"/>
                          <a:pt x="26" y="36"/>
                        </a:cubicBezTo>
                        <a:cubicBezTo>
                          <a:pt x="34" y="41"/>
                          <a:pt x="39" y="39"/>
                          <a:pt x="48" y="35"/>
                        </a:cubicBezTo>
                        <a:cubicBezTo>
                          <a:pt x="45" y="22"/>
                          <a:pt x="48" y="14"/>
                          <a:pt x="64" y="11"/>
                        </a:cubicBezTo>
                        <a:cubicBezTo>
                          <a:pt x="71" y="8"/>
                          <a:pt x="75" y="3"/>
                          <a:pt x="82" y="0"/>
                        </a:cubicBezTo>
                        <a:cubicBezTo>
                          <a:pt x="84" y="1"/>
                          <a:pt x="88" y="0"/>
                          <a:pt x="88" y="2"/>
                        </a:cubicBezTo>
                        <a:cubicBezTo>
                          <a:pt x="90" y="12"/>
                          <a:pt x="75" y="13"/>
                          <a:pt x="92" y="9"/>
                        </a:cubicBezTo>
                        <a:cubicBezTo>
                          <a:pt x="94" y="8"/>
                          <a:pt x="96" y="5"/>
                          <a:pt x="98" y="5"/>
                        </a:cubicBezTo>
                        <a:cubicBezTo>
                          <a:pt x="102" y="4"/>
                          <a:pt x="106" y="7"/>
                          <a:pt x="110" y="8"/>
                        </a:cubicBezTo>
                        <a:cubicBezTo>
                          <a:pt x="112" y="8"/>
                          <a:pt x="116" y="9"/>
                          <a:pt x="116" y="9"/>
                        </a:cubicBezTo>
                        <a:cubicBezTo>
                          <a:pt x="122" y="16"/>
                          <a:pt x="129" y="13"/>
                          <a:pt x="141" y="14"/>
                        </a:cubicBezTo>
                        <a:cubicBezTo>
                          <a:pt x="143" y="21"/>
                          <a:pt x="147" y="22"/>
                          <a:pt x="155" y="24"/>
                        </a:cubicBezTo>
                        <a:cubicBezTo>
                          <a:pt x="159" y="22"/>
                          <a:pt x="163" y="20"/>
                          <a:pt x="167" y="17"/>
                        </a:cubicBezTo>
                        <a:cubicBezTo>
                          <a:pt x="169" y="16"/>
                          <a:pt x="173" y="14"/>
                          <a:pt x="173" y="14"/>
                        </a:cubicBezTo>
                        <a:cubicBezTo>
                          <a:pt x="195" y="26"/>
                          <a:pt x="175" y="20"/>
                          <a:pt x="195" y="14"/>
                        </a:cubicBezTo>
                        <a:cubicBezTo>
                          <a:pt x="207" y="17"/>
                          <a:pt x="201" y="26"/>
                          <a:pt x="211" y="32"/>
                        </a:cubicBezTo>
                        <a:cubicBezTo>
                          <a:pt x="214" y="38"/>
                          <a:pt x="224" y="55"/>
                          <a:pt x="231" y="59"/>
                        </a:cubicBezTo>
                        <a:cubicBezTo>
                          <a:pt x="241" y="70"/>
                          <a:pt x="235" y="67"/>
                          <a:pt x="245" y="70"/>
                        </a:cubicBezTo>
                        <a:cubicBezTo>
                          <a:pt x="249" y="69"/>
                          <a:pt x="253" y="69"/>
                          <a:pt x="257" y="68"/>
                        </a:cubicBezTo>
                        <a:cubicBezTo>
                          <a:pt x="261" y="67"/>
                          <a:pt x="270" y="65"/>
                          <a:pt x="270" y="65"/>
                        </a:cubicBezTo>
                        <a:cubicBezTo>
                          <a:pt x="278" y="66"/>
                          <a:pt x="283" y="67"/>
                          <a:pt x="290" y="71"/>
                        </a:cubicBezTo>
                        <a:cubicBezTo>
                          <a:pt x="304" y="88"/>
                          <a:pt x="282" y="62"/>
                          <a:pt x="300" y="81"/>
                        </a:cubicBezTo>
                        <a:cubicBezTo>
                          <a:pt x="302" y="84"/>
                          <a:pt x="308" y="90"/>
                          <a:pt x="308" y="90"/>
                        </a:cubicBezTo>
                        <a:cubicBezTo>
                          <a:pt x="311" y="98"/>
                          <a:pt x="315" y="103"/>
                          <a:pt x="318" y="111"/>
                        </a:cubicBezTo>
                        <a:cubicBezTo>
                          <a:pt x="319" y="114"/>
                          <a:pt x="321" y="117"/>
                          <a:pt x="322" y="120"/>
                        </a:cubicBezTo>
                        <a:cubicBezTo>
                          <a:pt x="323" y="122"/>
                          <a:pt x="324" y="125"/>
                          <a:pt x="324" y="125"/>
                        </a:cubicBezTo>
                        <a:cubicBezTo>
                          <a:pt x="321" y="132"/>
                          <a:pt x="313" y="134"/>
                          <a:pt x="310" y="142"/>
                        </a:cubicBezTo>
                        <a:cubicBezTo>
                          <a:pt x="313" y="151"/>
                          <a:pt x="317" y="146"/>
                          <a:pt x="322" y="141"/>
                        </a:cubicBezTo>
                        <a:cubicBezTo>
                          <a:pt x="341" y="143"/>
                          <a:pt x="339" y="142"/>
                          <a:pt x="342" y="155"/>
                        </a:cubicBezTo>
                        <a:cubicBezTo>
                          <a:pt x="351" y="150"/>
                          <a:pt x="355" y="152"/>
                          <a:pt x="364" y="157"/>
                        </a:cubicBezTo>
                        <a:cubicBezTo>
                          <a:pt x="369" y="162"/>
                          <a:pt x="372" y="166"/>
                          <a:pt x="380" y="168"/>
                        </a:cubicBezTo>
                        <a:cubicBezTo>
                          <a:pt x="381" y="169"/>
                          <a:pt x="383" y="171"/>
                          <a:pt x="382" y="172"/>
                        </a:cubicBezTo>
                        <a:cubicBezTo>
                          <a:pt x="380" y="176"/>
                          <a:pt x="368" y="172"/>
                          <a:pt x="382" y="176"/>
                        </a:cubicBezTo>
                        <a:cubicBezTo>
                          <a:pt x="386" y="175"/>
                          <a:pt x="390" y="173"/>
                          <a:pt x="394" y="172"/>
                        </a:cubicBezTo>
                        <a:cubicBezTo>
                          <a:pt x="396" y="172"/>
                          <a:pt x="400" y="171"/>
                          <a:pt x="400" y="171"/>
                        </a:cubicBezTo>
                        <a:cubicBezTo>
                          <a:pt x="413" y="177"/>
                          <a:pt x="427" y="179"/>
                          <a:pt x="439" y="185"/>
                        </a:cubicBezTo>
                        <a:cubicBezTo>
                          <a:pt x="441" y="190"/>
                          <a:pt x="445" y="194"/>
                          <a:pt x="447" y="199"/>
                        </a:cubicBezTo>
                        <a:cubicBezTo>
                          <a:pt x="453" y="198"/>
                          <a:pt x="460" y="195"/>
                          <a:pt x="465" y="201"/>
                        </a:cubicBezTo>
                        <a:cubicBezTo>
                          <a:pt x="468" y="205"/>
                          <a:pt x="471" y="215"/>
                          <a:pt x="471" y="215"/>
                        </a:cubicBezTo>
                        <a:cubicBezTo>
                          <a:pt x="468" y="231"/>
                          <a:pt x="469" y="248"/>
                          <a:pt x="451" y="258"/>
                        </a:cubicBezTo>
                        <a:cubicBezTo>
                          <a:pt x="447" y="262"/>
                          <a:pt x="437" y="275"/>
                          <a:pt x="435" y="281"/>
                        </a:cubicBezTo>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0" name="Freeform 36"/>
                  <p:cNvSpPr>
                    <a:spLocks/>
                  </p:cNvSpPr>
                  <p:nvPr/>
                </p:nvSpPr>
                <p:spPr bwMode="ltGray">
                  <a:xfrm>
                    <a:off x="2534" y="242"/>
                    <a:ext cx="420" cy="283"/>
                  </a:xfrm>
                  <a:custGeom>
                    <a:avLst/>
                    <a:gdLst/>
                    <a:ahLst/>
                    <a:cxnLst>
                      <a:cxn ang="0">
                        <a:pos x="406" y="6"/>
                      </a:cxn>
                      <a:cxn ang="0">
                        <a:pos x="502" y="34"/>
                      </a:cxn>
                      <a:cxn ang="0">
                        <a:pos x="550" y="38"/>
                      </a:cxn>
                      <a:cxn ang="0">
                        <a:pos x="578" y="130"/>
                      </a:cxn>
                      <a:cxn ang="0">
                        <a:pos x="586" y="90"/>
                      </a:cxn>
                      <a:cxn ang="0">
                        <a:pos x="606" y="70"/>
                      </a:cxn>
                      <a:cxn ang="0">
                        <a:pos x="642" y="126"/>
                      </a:cxn>
                      <a:cxn ang="0">
                        <a:pos x="682" y="98"/>
                      </a:cxn>
                      <a:cxn ang="0">
                        <a:pos x="706" y="86"/>
                      </a:cxn>
                      <a:cxn ang="0">
                        <a:pos x="762" y="2"/>
                      </a:cxn>
                      <a:cxn ang="0">
                        <a:pos x="798" y="70"/>
                      </a:cxn>
                      <a:cxn ang="0">
                        <a:pos x="798" y="130"/>
                      </a:cxn>
                      <a:cxn ang="0">
                        <a:pos x="790" y="158"/>
                      </a:cxn>
                      <a:cxn ang="0">
                        <a:pos x="766" y="162"/>
                      </a:cxn>
                      <a:cxn ang="0">
                        <a:pos x="762" y="186"/>
                      </a:cxn>
                      <a:cxn ang="0">
                        <a:pos x="802" y="226"/>
                      </a:cxn>
                      <a:cxn ang="0">
                        <a:pos x="786" y="322"/>
                      </a:cxn>
                      <a:cxn ang="0">
                        <a:pos x="830" y="414"/>
                      </a:cxn>
                      <a:cxn ang="0">
                        <a:pos x="854" y="450"/>
                      </a:cxn>
                      <a:cxn ang="0">
                        <a:pos x="830" y="450"/>
                      </a:cxn>
                      <a:cxn ang="0">
                        <a:pos x="746" y="378"/>
                      </a:cxn>
                      <a:cxn ang="0">
                        <a:pos x="678" y="402"/>
                      </a:cxn>
                      <a:cxn ang="0">
                        <a:pos x="590" y="442"/>
                      </a:cxn>
                      <a:cxn ang="0">
                        <a:pos x="642" y="578"/>
                      </a:cxn>
                      <a:cxn ang="0">
                        <a:pos x="710" y="610"/>
                      </a:cxn>
                      <a:cxn ang="0">
                        <a:pos x="738" y="550"/>
                      </a:cxn>
                      <a:cxn ang="0">
                        <a:pos x="774" y="570"/>
                      </a:cxn>
                      <a:cxn ang="0">
                        <a:pos x="766" y="630"/>
                      </a:cxn>
                      <a:cxn ang="0">
                        <a:pos x="802" y="670"/>
                      </a:cxn>
                      <a:cxn ang="0">
                        <a:pos x="838" y="658"/>
                      </a:cxn>
                      <a:cxn ang="0">
                        <a:pos x="922" y="806"/>
                      </a:cxn>
                      <a:cxn ang="0">
                        <a:pos x="942" y="826"/>
                      </a:cxn>
                      <a:cxn ang="0">
                        <a:pos x="874" y="810"/>
                      </a:cxn>
                      <a:cxn ang="0">
                        <a:pos x="830" y="758"/>
                      </a:cxn>
                      <a:cxn ang="0">
                        <a:pos x="778" y="710"/>
                      </a:cxn>
                      <a:cxn ang="0">
                        <a:pos x="702" y="662"/>
                      </a:cxn>
                      <a:cxn ang="0">
                        <a:pos x="614" y="646"/>
                      </a:cxn>
                      <a:cxn ang="0">
                        <a:pos x="506" y="594"/>
                      </a:cxn>
                      <a:cxn ang="0">
                        <a:pos x="462" y="506"/>
                      </a:cxn>
                      <a:cxn ang="0">
                        <a:pos x="430" y="462"/>
                      </a:cxn>
                      <a:cxn ang="0">
                        <a:pos x="382" y="430"/>
                      </a:cxn>
                      <a:cxn ang="0">
                        <a:pos x="342" y="370"/>
                      </a:cxn>
                      <a:cxn ang="0">
                        <a:pos x="354" y="414"/>
                      </a:cxn>
                      <a:cxn ang="0">
                        <a:pos x="418" y="494"/>
                      </a:cxn>
                      <a:cxn ang="0">
                        <a:pos x="422" y="526"/>
                      </a:cxn>
                      <a:cxn ang="0">
                        <a:pos x="394" y="498"/>
                      </a:cxn>
                      <a:cxn ang="0">
                        <a:pos x="354" y="466"/>
                      </a:cxn>
                      <a:cxn ang="0">
                        <a:pos x="314" y="402"/>
                      </a:cxn>
                      <a:cxn ang="0">
                        <a:pos x="266" y="346"/>
                      </a:cxn>
                      <a:cxn ang="0">
                        <a:pos x="210" y="314"/>
                      </a:cxn>
                      <a:cxn ang="0">
                        <a:pos x="154" y="238"/>
                      </a:cxn>
                      <a:cxn ang="0">
                        <a:pos x="66" y="66"/>
                      </a:cxn>
                      <a:cxn ang="0">
                        <a:pos x="34" y="38"/>
                      </a:cxn>
                      <a:cxn ang="0">
                        <a:pos x="46" y="22"/>
                      </a:cxn>
                      <a:cxn ang="0">
                        <a:pos x="102" y="70"/>
                      </a:cxn>
                    </a:cxnLst>
                    <a:rect l="0" t="0" r="r" b="b"/>
                    <a:pathLst>
                      <a:path w="984" h="844">
                        <a:moveTo>
                          <a:pt x="82" y="38"/>
                        </a:moveTo>
                        <a:lnTo>
                          <a:pt x="406" y="6"/>
                        </a:lnTo>
                        <a:cubicBezTo>
                          <a:pt x="497" y="22"/>
                          <a:pt x="465" y="0"/>
                          <a:pt x="474" y="54"/>
                        </a:cubicBezTo>
                        <a:cubicBezTo>
                          <a:pt x="492" y="48"/>
                          <a:pt x="484" y="40"/>
                          <a:pt x="502" y="34"/>
                        </a:cubicBezTo>
                        <a:cubicBezTo>
                          <a:pt x="510" y="37"/>
                          <a:pt x="517" y="46"/>
                          <a:pt x="526" y="46"/>
                        </a:cubicBezTo>
                        <a:cubicBezTo>
                          <a:pt x="534" y="46"/>
                          <a:pt x="550" y="38"/>
                          <a:pt x="550" y="38"/>
                        </a:cubicBezTo>
                        <a:cubicBezTo>
                          <a:pt x="556" y="55"/>
                          <a:pt x="552" y="60"/>
                          <a:pt x="542" y="74"/>
                        </a:cubicBezTo>
                        <a:cubicBezTo>
                          <a:pt x="555" y="114"/>
                          <a:pt x="550" y="102"/>
                          <a:pt x="578" y="130"/>
                        </a:cubicBezTo>
                        <a:cubicBezTo>
                          <a:pt x="584" y="148"/>
                          <a:pt x="590" y="148"/>
                          <a:pt x="606" y="138"/>
                        </a:cubicBezTo>
                        <a:cubicBezTo>
                          <a:pt x="600" y="119"/>
                          <a:pt x="594" y="107"/>
                          <a:pt x="586" y="90"/>
                        </a:cubicBezTo>
                        <a:cubicBezTo>
                          <a:pt x="583" y="82"/>
                          <a:pt x="578" y="66"/>
                          <a:pt x="578" y="66"/>
                        </a:cubicBezTo>
                        <a:cubicBezTo>
                          <a:pt x="585" y="44"/>
                          <a:pt x="597" y="56"/>
                          <a:pt x="606" y="70"/>
                        </a:cubicBezTo>
                        <a:cubicBezTo>
                          <a:pt x="609" y="86"/>
                          <a:pt x="608" y="117"/>
                          <a:pt x="626" y="90"/>
                        </a:cubicBezTo>
                        <a:cubicBezTo>
                          <a:pt x="648" y="97"/>
                          <a:pt x="646" y="104"/>
                          <a:pt x="642" y="126"/>
                        </a:cubicBezTo>
                        <a:cubicBezTo>
                          <a:pt x="650" y="150"/>
                          <a:pt x="665" y="141"/>
                          <a:pt x="682" y="130"/>
                        </a:cubicBezTo>
                        <a:cubicBezTo>
                          <a:pt x="689" y="108"/>
                          <a:pt x="673" y="124"/>
                          <a:pt x="682" y="98"/>
                        </a:cubicBezTo>
                        <a:cubicBezTo>
                          <a:pt x="683" y="94"/>
                          <a:pt x="690" y="96"/>
                          <a:pt x="694" y="94"/>
                        </a:cubicBezTo>
                        <a:cubicBezTo>
                          <a:pt x="698" y="92"/>
                          <a:pt x="702" y="89"/>
                          <a:pt x="706" y="86"/>
                        </a:cubicBezTo>
                        <a:cubicBezTo>
                          <a:pt x="717" y="54"/>
                          <a:pt x="688" y="54"/>
                          <a:pt x="742" y="46"/>
                        </a:cubicBezTo>
                        <a:cubicBezTo>
                          <a:pt x="748" y="27"/>
                          <a:pt x="741" y="9"/>
                          <a:pt x="762" y="2"/>
                        </a:cubicBezTo>
                        <a:cubicBezTo>
                          <a:pt x="788" y="11"/>
                          <a:pt x="777" y="38"/>
                          <a:pt x="802" y="46"/>
                        </a:cubicBezTo>
                        <a:cubicBezTo>
                          <a:pt x="831" y="36"/>
                          <a:pt x="805" y="63"/>
                          <a:pt x="798" y="70"/>
                        </a:cubicBezTo>
                        <a:cubicBezTo>
                          <a:pt x="789" y="96"/>
                          <a:pt x="787" y="96"/>
                          <a:pt x="802" y="118"/>
                        </a:cubicBezTo>
                        <a:cubicBezTo>
                          <a:pt x="801" y="122"/>
                          <a:pt x="801" y="127"/>
                          <a:pt x="798" y="130"/>
                        </a:cubicBezTo>
                        <a:cubicBezTo>
                          <a:pt x="794" y="133"/>
                          <a:pt x="784" y="129"/>
                          <a:pt x="782" y="134"/>
                        </a:cubicBezTo>
                        <a:cubicBezTo>
                          <a:pt x="780" y="142"/>
                          <a:pt x="790" y="158"/>
                          <a:pt x="790" y="158"/>
                        </a:cubicBezTo>
                        <a:cubicBezTo>
                          <a:pt x="786" y="161"/>
                          <a:pt x="783" y="165"/>
                          <a:pt x="778" y="166"/>
                        </a:cubicBezTo>
                        <a:cubicBezTo>
                          <a:pt x="774" y="167"/>
                          <a:pt x="769" y="159"/>
                          <a:pt x="766" y="162"/>
                        </a:cubicBezTo>
                        <a:cubicBezTo>
                          <a:pt x="758" y="170"/>
                          <a:pt x="794" y="182"/>
                          <a:pt x="794" y="182"/>
                        </a:cubicBezTo>
                        <a:cubicBezTo>
                          <a:pt x="804" y="211"/>
                          <a:pt x="775" y="190"/>
                          <a:pt x="762" y="186"/>
                        </a:cubicBezTo>
                        <a:cubicBezTo>
                          <a:pt x="767" y="194"/>
                          <a:pt x="773" y="202"/>
                          <a:pt x="778" y="210"/>
                        </a:cubicBezTo>
                        <a:cubicBezTo>
                          <a:pt x="783" y="218"/>
                          <a:pt x="802" y="226"/>
                          <a:pt x="802" y="226"/>
                        </a:cubicBezTo>
                        <a:cubicBezTo>
                          <a:pt x="813" y="242"/>
                          <a:pt x="804" y="245"/>
                          <a:pt x="810" y="262"/>
                        </a:cubicBezTo>
                        <a:cubicBezTo>
                          <a:pt x="803" y="282"/>
                          <a:pt x="793" y="301"/>
                          <a:pt x="786" y="322"/>
                        </a:cubicBezTo>
                        <a:cubicBezTo>
                          <a:pt x="783" y="330"/>
                          <a:pt x="778" y="346"/>
                          <a:pt x="778" y="346"/>
                        </a:cubicBezTo>
                        <a:cubicBezTo>
                          <a:pt x="785" y="366"/>
                          <a:pt x="817" y="394"/>
                          <a:pt x="830" y="414"/>
                        </a:cubicBezTo>
                        <a:cubicBezTo>
                          <a:pt x="835" y="422"/>
                          <a:pt x="841" y="430"/>
                          <a:pt x="846" y="438"/>
                        </a:cubicBezTo>
                        <a:cubicBezTo>
                          <a:pt x="849" y="442"/>
                          <a:pt x="854" y="450"/>
                          <a:pt x="854" y="450"/>
                        </a:cubicBezTo>
                        <a:cubicBezTo>
                          <a:pt x="853" y="457"/>
                          <a:pt x="855" y="466"/>
                          <a:pt x="850" y="470"/>
                        </a:cubicBezTo>
                        <a:cubicBezTo>
                          <a:pt x="844" y="475"/>
                          <a:pt x="831" y="451"/>
                          <a:pt x="830" y="450"/>
                        </a:cubicBezTo>
                        <a:cubicBezTo>
                          <a:pt x="811" y="431"/>
                          <a:pt x="789" y="421"/>
                          <a:pt x="774" y="398"/>
                        </a:cubicBezTo>
                        <a:cubicBezTo>
                          <a:pt x="769" y="379"/>
                          <a:pt x="766" y="371"/>
                          <a:pt x="746" y="378"/>
                        </a:cubicBezTo>
                        <a:cubicBezTo>
                          <a:pt x="717" y="368"/>
                          <a:pt x="730" y="368"/>
                          <a:pt x="706" y="374"/>
                        </a:cubicBezTo>
                        <a:cubicBezTo>
                          <a:pt x="688" y="402"/>
                          <a:pt x="699" y="395"/>
                          <a:pt x="678" y="402"/>
                        </a:cubicBezTo>
                        <a:cubicBezTo>
                          <a:pt x="654" y="386"/>
                          <a:pt x="650" y="390"/>
                          <a:pt x="618" y="394"/>
                        </a:cubicBezTo>
                        <a:cubicBezTo>
                          <a:pt x="607" y="411"/>
                          <a:pt x="601" y="426"/>
                          <a:pt x="590" y="442"/>
                        </a:cubicBezTo>
                        <a:cubicBezTo>
                          <a:pt x="600" y="471"/>
                          <a:pt x="593" y="459"/>
                          <a:pt x="606" y="478"/>
                        </a:cubicBezTo>
                        <a:cubicBezTo>
                          <a:pt x="593" y="518"/>
                          <a:pt x="622" y="548"/>
                          <a:pt x="642" y="578"/>
                        </a:cubicBezTo>
                        <a:cubicBezTo>
                          <a:pt x="651" y="591"/>
                          <a:pt x="651" y="601"/>
                          <a:pt x="666" y="606"/>
                        </a:cubicBezTo>
                        <a:cubicBezTo>
                          <a:pt x="680" y="627"/>
                          <a:pt x="691" y="623"/>
                          <a:pt x="710" y="610"/>
                        </a:cubicBezTo>
                        <a:cubicBezTo>
                          <a:pt x="729" y="616"/>
                          <a:pt x="729" y="606"/>
                          <a:pt x="734" y="590"/>
                        </a:cubicBezTo>
                        <a:cubicBezTo>
                          <a:pt x="735" y="577"/>
                          <a:pt x="731" y="562"/>
                          <a:pt x="738" y="550"/>
                        </a:cubicBezTo>
                        <a:cubicBezTo>
                          <a:pt x="742" y="543"/>
                          <a:pt x="762" y="542"/>
                          <a:pt x="762" y="542"/>
                        </a:cubicBezTo>
                        <a:cubicBezTo>
                          <a:pt x="783" y="547"/>
                          <a:pt x="786" y="552"/>
                          <a:pt x="774" y="570"/>
                        </a:cubicBezTo>
                        <a:cubicBezTo>
                          <a:pt x="779" y="590"/>
                          <a:pt x="790" y="605"/>
                          <a:pt x="770" y="618"/>
                        </a:cubicBezTo>
                        <a:cubicBezTo>
                          <a:pt x="769" y="622"/>
                          <a:pt x="764" y="626"/>
                          <a:pt x="766" y="630"/>
                        </a:cubicBezTo>
                        <a:cubicBezTo>
                          <a:pt x="768" y="634"/>
                          <a:pt x="775" y="634"/>
                          <a:pt x="778" y="638"/>
                        </a:cubicBezTo>
                        <a:cubicBezTo>
                          <a:pt x="788" y="651"/>
                          <a:pt x="786" y="660"/>
                          <a:pt x="802" y="670"/>
                        </a:cubicBezTo>
                        <a:cubicBezTo>
                          <a:pt x="810" y="667"/>
                          <a:pt x="818" y="665"/>
                          <a:pt x="826" y="662"/>
                        </a:cubicBezTo>
                        <a:cubicBezTo>
                          <a:pt x="830" y="661"/>
                          <a:pt x="838" y="658"/>
                          <a:pt x="838" y="658"/>
                        </a:cubicBezTo>
                        <a:cubicBezTo>
                          <a:pt x="857" y="664"/>
                          <a:pt x="864" y="680"/>
                          <a:pt x="870" y="698"/>
                        </a:cubicBezTo>
                        <a:cubicBezTo>
                          <a:pt x="859" y="731"/>
                          <a:pt x="887" y="794"/>
                          <a:pt x="922" y="806"/>
                        </a:cubicBezTo>
                        <a:cubicBezTo>
                          <a:pt x="938" y="801"/>
                          <a:pt x="941" y="792"/>
                          <a:pt x="958" y="798"/>
                        </a:cubicBezTo>
                        <a:cubicBezTo>
                          <a:pt x="984" y="837"/>
                          <a:pt x="928" y="784"/>
                          <a:pt x="942" y="826"/>
                        </a:cubicBezTo>
                        <a:cubicBezTo>
                          <a:pt x="936" y="844"/>
                          <a:pt x="930" y="844"/>
                          <a:pt x="914" y="834"/>
                        </a:cubicBezTo>
                        <a:cubicBezTo>
                          <a:pt x="903" y="817"/>
                          <a:pt x="890" y="821"/>
                          <a:pt x="874" y="810"/>
                        </a:cubicBezTo>
                        <a:cubicBezTo>
                          <a:pt x="851" y="776"/>
                          <a:pt x="882" y="816"/>
                          <a:pt x="854" y="794"/>
                        </a:cubicBezTo>
                        <a:cubicBezTo>
                          <a:pt x="843" y="785"/>
                          <a:pt x="840" y="768"/>
                          <a:pt x="830" y="758"/>
                        </a:cubicBezTo>
                        <a:cubicBezTo>
                          <a:pt x="824" y="739"/>
                          <a:pt x="817" y="724"/>
                          <a:pt x="798" y="718"/>
                        </a:cubicBezTo>
                        <a:cubicBezTo>
                          <a:pt x="791" y="696"/>
                          <a:pt x="800" y="712"/>
                          <a:pt x="778" y="710"/>
                        </a:cubicBezTo>
                        <a:cubicBezTo>
                          <a:pt x="767" y="709"/>
                          <a:pt x="746" y="702"/>
                          <a:pt x="746" y="702"/>
                        </a:cubicBezTo>
                        <a:cubicBezTo>
                          <a:pt x="729" y="691"/>
                          <a:pt x="720" y="674"/>
                          <a:pt x="702" y="662"/>
                        </a:cubicBezTo>
                        <a:cubicBezTo>
                          <a:pt x="694" y="665"/>
                          <a:pt x="687" y="673"/>
                          <a:pt x="678" y="674"/>
                        </a:cubicBezTo>
                        <a:cubicBezTo>
                          <a:pt x="657" y="677"/>
                          <a:pt x="630" y="657"/>
                          <a:pt x="614" y="646"/>
                        </a:cubicBezTo>
                        <a:cubicBezTo>
                          <a:pt x="600" y="637"/>
                          <a:pt x="580" y="639"/>
                          <a:pt x="566" y="630"/>
                        </a:cubicBezTo>
                        <a:cubicBezTo>
                          <a:pt x="546" y="617"/>
                          <a:pt x="525" y="607"/>
                          <a:pt x="506" y="594"/>
                        </a:cubicBezTo>
                        <a:cubicBezTo>
                          <a:pt x="513" y="572"/>
                          <a:pt x="509" y="551"/>
                          <a:pt x="490" y="538"/>
                        </a:cubicBezTo>
                        <a:cubicBezTo>
                          <a:pt x="485" y="522"/>
                          <a:pt x="476" y="515"/>
                          <a:pt x="462" y="506"/>
                        </a:cubicBezTo>
                        <a:cubicBezTo>
                          <a:pt x="441" y="474"/>
                          <a:pt x="469" y="513"/>
                          <a:pt x="442" y="486"/>
                        </a:cubicBezTo>
                        <a:cubicBezTo>
                          <a:pt x="436" y="480"/>
                          <a:pt x="436" y="468"/>
                          <a:pt x="430" y="462"/>
                        </a:cubicBezTo>
                        <a:cubicBezTo>
                          <a:pt x="427" y="459"/>
                          <a:pt x="422" y="459"/>
                          <a:pt x="418" y="458"/>
                        </a:cubicBezTo>
                        <a:cubicBezTo>
                          <a:pt x="407" y="447"/>
                          <a:pt x="382" y="430"/>
                          <a:pt x="382" y="430"/>
                        </a:cubicBezTo>
                        <a:cubicBezTo>
                          <a:pt x="371" y="413"/>
                          <a:pt x="358" y="399"/>
                          <a:pt x="346" y="382"/>
                        </a:cubicBezTo>
                        <a:cubicBezTo>
                          <a:pt x="344" y="378"/>
                          <a:pt x="345" y="373"/>
                          <a:pt x="342" y="370"/>
                        </a:cubicBezTo>
                        <a:cubicBezTo>
                          <a:pt x="339" y="367"/>
                          <a:pt x="334" y="367"/>
                          <a:pt x="330" y="366"/>
                        </a:cubicBezTo>
                        <a:cubicBezTo>
                          <a:pt x="322" y="390"/>
                          <a:pt x="342" y="398"/>
                          <a:pt x="354" y="414"/>
                        </a:cubicBezTo>
                        <a:cubicBezTo>
                          <a:pt x="368" y="432"/>
                          <a:pt x="372" y="446"/>
                          <a:pt x="390" y="458"/>
                        </a:cubicBezTo>
                        <a:cubicBezTo>
                          <a:pt x="409" y="487"/>
                          <a:pt x="399" y="475"/>
                          <a:pt x="418" y="494"/>
                        </a:cubicBezTo>
                        <a:cubicBezTo>
                          <a:pt x="423" y="510"/>
                          <a:pt x="428" y="517"/>
                          <a:pt x="442" y="526"/>
                        </a:cubicBezTo>
                        <a:cubicBezTo>
                          <a:pt x="450" y="550"/>
                          <a:pt x="432" y="533"/>
                          <a:pt x="422" y="526"/>
                        </a:cubicBezTo>
                        <a:cubicBezTo>
                          <a:pt x="399" y="492"/>
                          <a:pt x="430" y="532"/>
                          <a:pt x="402" y="510"/>
                        </a:cubicBezTo>
                        <a:cubicBezTo>
                          <a:pt x="398" y="507"/>
                          <a:pt x="397" y="501"/>
                          <a:pt x="394" y="498"/>
                        </a:cubicBezTo>
                        <a:cubicBezTo>
                          <a:pt x="391" y="495"/>
                          <a:pt x="386" y="493"/>
                          <a:pt x="382" y="490"/>
                        </a:cubicBezTo>
                        <a:cubicBezTo>
                          <a:pt x="377" y="474"/>
                          <a:pt x="370" y="471"/>
                          <a:pt x="354" y="466"/>
                        </a:cubicBezTo>
                        <a:cubicBezTo>
                          <a:pt x="344" y="452"/>
                          <a:pt x="340" y="447"/>
                          <a:pt x="346" y="430"/>
                        </a:cubicBezTo>
                        <a:cubicBezTo>
                          <a:pt x="338" y="418"/>
                          <a:pt x="314" y="402"/>
                          <a:pt x="314" y="402"/>
                        </a:cubicBezTo>
                        <a:cubicBezTo>
                          <a:pt x="306" y="390"/>
                          <a:pt x="298" y="378"/>
                          <a:pt x="290" y="366"/>
                        </a:cubicBezTo>
                        <a:cubicBezTo>
                          <a:pt x="284" y="357"/>
                          <a:pt x="273" y="354"/>
                          <a:pt x="266" y="346"/>
                        </a:cubicBezTo>
                        <a:cubicBezTo>
                          <a:pt x="263" y="342"/>
                          <a:pt x="262" y="337"/>
                          <a:pt x="258" y="334"/>
                        </a:cubicBezTo>
                        <a:cubicBezTo>
                          <a:pt x="243" y="324"/>
                          <a:pt x="225" y="324"/>
                          <a:pt x="210" y="314"/>
                        </a:cubicBezTo>
                        <a:cubicBezTo>
                          <a:pt x="201" y="300"/>
                          <a:pt x="194" y="291"/>
                          <a:pt x="178" y="286"/>
                        </a:cubicBezTo>
                        <a:cubicBezTo>
                          <a:pt x="160" y="260"/>
                          <a:pt x="192" y="247"/>
                          <a:pt x="154" y="238"/>
                        </a:cubicBezTo>
                        <a:cubicBezTo>
                          <a:pt x="111" y="209"/>
                          <a:pt x="106" y="149"/>
                          <a:pt x="90" y="102"/>
                        </a:cubicBezTo>
                        <a:cubicBezTo>
                          <a:pt x="86" y="90"/>
                          <a:pt x="76" y="73"/>
                          <a:pt x="66" y="66"/>
                        </a:cubicBezTo>
                        <a:cubicBezTo>
                          <a:pt x="58" y="60"/>
                          <a:pt x="42" y="50"/>
                          <a:pt x="42" y="50"/>
                        </a:cubicBezTo>
                        <a:cubicBezTo>
                          <a:pt x="39" y="46"/>
                          <a:pt x="38" y="41"/>
                          <a:pt x="34" y="38"/>
                        </a:cubicBezTo>
                        <a:cubicBezTo>
                          <a:pt x="27" y="34"/>
                          <a:pt x="10" y="30"/>
                          <a:pt x="10" y="30"/>
                        </a:cubicBezTo>
                        <a:cubicBezTo>
                          <a:pt x="0" y="1"/>
                          <a:pt x="31" y="17"/>
                          <a:pt x="46" y="22"/>
                        </a:cubicBezTo>
                        <a:cubicBezTo>
                          <a:pt x="65" y="51"/>
                          <a:pt x="61" y="41"/>
                          <a:pt x="86" y="58"/>
                        </a:cubicBezTo>
                        <a:cubicBezTo>
                          <a:pt x="94" y="70"/>
                          <a:pt x="94" y="93"/>
                          <a:pt x="102" y="70"/>
                        </a:cubicBezTo>
                        <a:cubicBezTo>
                          <a:pt x="95" y="49"/>
                          <a:pt x="82" y="62"/>
                          <a:pt x="82" y="3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1" name="Freeform 37"/>
                  <p:cNvSpPr>
                    <a:spLocks/>
                  </p:cNvSpPr>
                  <p:nvPr/>
                </p:nvSpPr>
                <p:spPr bwMode="ltGray">
                  <a:xfrm>
                    <a:off x="2405" y="445"/>
                    <a:ext cx="15" cy="16"/>
                  </a:xfrm>
                  <a:custGeom>
                    <a:avLst/>
                    <a:gdLst/>
                    <a:ahLst/>
                    <a:cxnLst>
                      <a:cxn ang="0">
                        <a:pos x="6" y="28"/>
                      </a:cxn>
                      <a:cxn ang="0">
                        <a:pos x="10" y="48"/>
                      </a:cxn>
                      <a:cxn ang="0">
                        <a:pos x="6" y="28"/>
                      </a:cxn>
                    </a:cxnLst>
                    <a:rect l="0" t="0" r="r" b="b"/>
                    <a:pathLst>
                      <a:path w="36" h="48">
                        <a:moveTo>
                          <a:pt x="6" y="28"/>
                        </a:moveTo>
                        <a:cubicBezTo>
                          <a:pt x="25" y="0"/>
                          <a:pt x="36" y="31"/>
                          <a:pt x="10" y="48"/>
                        </a:cubicBezTo>
                        <a:cubicBezTo>
                          <a:pt x="0" y="34"/>
                          <a:pt x="0" y="40"/>
                          <a:pt x="6"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2" name="Freeform 38"/>
                  <p:cNvSpPr>
                    <a:spLocks/>
                  </p:cNvSpPr>
                  <p:nvPr/>
                </p:nvSpPr>
                <p:spPr bwMode="ltGray">
                  <a:xfrm>
                    <a:off x="2393" y="439"/>
                    <a:ext cx="16" cy="12"/>
                  </a:xfrm>
                  <a:custGeom>
                    <a:avLst/>
                    <a:gdLst/>
                    <a:ahLst/>
                    <a:cxnLst>
                      <a:cxn ang="0">
                        <a:pos x="0" y="5"/>
                      </a:cxn>
                      <a:cxn ang="0">
                        <a:pos x="12" y="1"/>
                      </a:cxn>
                      <a:cxn ang="0">
                        <a:pos x="36" y="17"/>
                      </a:cxn>
                      <a:cxn ang="0">
                        <a:pos x="8" y="17"/>
                      </a:cxn>
                      <a:cxn ang="0">
                        <a:pos x="0" y="5"/>
                      </a:cxn>
                    </a:cxnLst>
                    <a:rect l="0" t="0" r="r" b="b"/>
                    <a:pathLst>
                      <a:path w="36" h="37">
                        <a:moveTo>
                          <a:pt x="0" y="5"/>
                        </a:moveTo>
                        <a:cubicBezTo>
                          <a:pt x="4" y="4"/>
                          <a:pt x="8" y="0"/>
                          <a:pt x="12" y="1"/>
                        </a:cubicBezTo>
                        <a:cubicBezTo>
                          <a:pt x="21" y="4"/>
                          <a:pt x="36" y="17"/>
                          <a:pt x="36" y="17"/>
                        </a:cubicBezTo>
                        <a:cubicBezTo>
                          <a:pt x="29" y="37"/>
                          <a:pt x="22" y="26"/>
                          <a:pt x="8" y="17"/>
                        </a:cubicBezTo>
                        <a:cubicBezTo>
                          <a:pt x="5" y="13"/>
                          <a:pt x="0" y="5"/>
                          <a:pt x="0" y="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3" name="Freeform 39"/>
                  <p:cNvSpPr>
                    <a:spLocks/>
                  </p:cNvSpPr>
                  <p:nvPr/>
                </p:nvSpPr>
                <p:spPr bwMode="ltGray">
                  <a:xfrm>
                    <a:off x="2878" y="406"/>
                    <a:ext cx="73" cy="33"/>
                  </a:xfrm>
                  <a:custGeom>
                    <a:avLst/>
                    <a:gdLst/>
                    <a:ahLst/>
                    <a:cxnLst>
                      <a:cxn ang="0">
                        <a:pos x="0" y="49"/>
                      </a:cxn>
                      <a:cxn ang="0">
                        <a:pos x="28" y="25"/>
                      </a:cxn>
                      <a:cxn ang="0">
                        <a:pos x="56" y="21"/>
                      </a:cxn>
                      <a:cxn ang="0">
                        <a:pos x="80" y="9"/>
                      </a:cxn>
                      <a:cxn ang="0">
                        <a:pos x="64" y="25"/>
                      </a:cxn>
                      <a:cxn ang="0">
                        <a:pos x="124" y="49"/>
                      </a:cxn>
                      <a:cxn ang="0">
                        <a:pos x="160" y="65"/>
                      </a:cxn>
                      <a:cxn ang="0">
                        <a:pos x="116" y="77"/>
                      </a:cxn>
                      <a:cxn ang="0">
                        <a:pos x="88" y="57"/>
                      </a:cxn>
                      <a:cxn ang="0">
                        <a:pos x="76" y="53"/>
                      </a:cxn>
                      <a:cxn ang="0">
                        <a:pos x="24" y="41"/>
                      </a:cxn>
                      <a:cxn ang="0">
                        <a:pos x="0" y="49"/>
                      </a:cxn>
                    </a:cxnLst>
                    <a:rect l="0" t="0" r="r" b="b"/>
                    <a:pathLst>
                      <a:path w="170" h="96">
                        <a:moveTo>
                          <a:pt x="0" y="49"/>
                        </a:moveTo>
                        <a:cubicBezTo>
                          <a:pt x="5" y="33"/>
                          <a:pt x="12" y="30"/>
                          <a:pt x="28" y="25"/>
                        </a:cubicBezTo>
                        <a:cubicBezTo>
                          <a:pt x="20" y="0"/>
                          <a:pt x="42" y="16"/>
                          <a:pt x="56" y="21"/>
                        </a:cubicBezTo>
                        <a:cubicBezTo>
                          <a:pt x="56" y="21"/>
                          <a:pt x="77" y="6"/>
                          <a:pt x="80" y="9"/>
                        </a:cubicBezTo>
                        <a:cubicBezTo>
                          <a:pt x="85" y="14"/>
                          <a:pt x="71" y="23"/>
                          <a:pt x="64" y="25"/>
                        </a:cubicBezTo>
                        <a:cubicBezTo>
                          <a:pt x="82" y="37"/>
                          <a:pt x="103" y="42"/>
                          <a:pt x="124" y="49"/>
                        </a:cubicBezTo>
                        <a:cubicBezTo>
                          <a:pt x="136" y="53"/>
                          <a:pt x="160" y="65"/>
                          <a:pt x="160" y="65"/>
                        </a:cubicBezTo>
                        <a:cubicBezTo>
                          <a:pt x="170" y="96"/>
                          <a:pt x="134" y="83"/>
                          <a:pt x="116" y="77"/>
                        </a:cubicBezTo>
                        <a:cubicBezTo>
                          <a:pt x="109" y="57"/>
                          <a:pt x="116" y="66"/>
                          <a:pt x="88" y="57"/>
                        </a:cubicBezTo>
                        <a:cubicBezTo>
                          <a:pt x="84" y="56"/>
                          <a:pt x="76" y="53"/>
                          <a:pt x="76" y="53"/>
                        </a:cubicBezTo>
                        <a:cubicBezTo>
                          <a:pt x="57" y="34"/>
                          <a:pt x="53" y="37"/>
                          <a:pt x="24" y="41"/>
                        </a:cubicBezTo>
                        <a:cubicBezTo>
                          <a:pt x="9" y="51"/>
                          <a:pt x="17" y="49"/>
                          <a:pt x="0" y="49"/>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4" name="Freeform 40"/>
                  <p:cNvSpPr>
                    <a:spLocks/>
                  </p:cNvSpPr>
                  <p:nvPr/>
                </p:nvSpPr>
                <p:spPr bwMode="ltGray">
                  <a:xfrm>
                    <a:off x="2955" y="433"/>
                    <a:ext cx="59" cy="15"/>
                  </a:xfrm>
                  <a:custGeom>
                    <a:avLst/>
                    <a:gdLst/>
                    <a:ahLst/>
                    <a:cxnLst>
                      <a:cxn ang="0">
                        <a:pos x="0" y="0"/>
                      </a:cxn>
                      <a:cxn ang="0">
                        <a:pos x="52" y="4"/>
                      </a:cxn>
                      <a:cxn ang="0">
                        <a:pos x="88" y="24"/>
                      </a:cxn>
                      <a:cxn ang="0">
                        <a:pos x="112" y="20"/>
                      </a:cxn>
                      <a:cxn ang="0">
                        <a:pos x="108" y="44"/>
                      </a:cxn>
                      <a:cxn ang="0">
                        <a:pos x="64" y="40"/>
                      </a:cxn>
                      <a:cxn ang="0">
                        <a:pos x="0" y="36"/>
                      </a:cxn>
                      <a:cxn ang="0">
                        <a:pos x="28" y="20"/>
                      </a:cxn>
                      <a:cxn ang="0">
                        <a:pos x="0" y="0"/>
                      </a:cxn>
                    </a:cxnLst>
                    <a:rect l="0" t="0" r="r" b="b"/>
                    <a:pathLst>
                      <a:path w="138" h="44">
                        <a:moveTo>
                          <a:pt x="0" y="0"/>
                        </a:moveTo>
                        <a:cubicBezTo>
                          <a:pt x="19" y="3"/>
                          <a:pt x="35" y="10"/>
                          <a:pt x="52" y="4"/>
                        </a:cubicBezTo>
                        <a:cubicBezTo>
                          <a:pt x="87" y="11"/>
                          <a:pt x="61" y="15"/>
                          <a:pt x="88" y="24"/>
                        </a:cubicBezTo>
                        <a:cubicBezTo>
                          <a:pt x="96" y="23"/>
                          <a:pt x="104" y="19"/>
                          <a:pt x="112" y="20"/>
                        </a:cubicBezTo>
                        <a:cubicBezTo>
                          <a:pt x="138" y="23"/>
                          <a:pt x="118" y="41"/>
                          <a:pt x="108" y="44"/>
                        </a:cubicBezTo>
                        <a:cubicBezTo>
                          <a:pt x="78" y="34"/>
                          <a:pt x="92" y="34"/>
                          <a:pt x="64" y="40"/>
                        </a:cubicBezTo>
                        <a:cubicBezTo>
                          <a:pt x="41" y="37"/>
                          <a:pt x="22" y="41"/>
                          <a:pt x="0" y="36"/>
                        </a:cubicBezTo>
                        <a:cubicBezTo>
                          <a:pt x="6" y="11"/>
                          <a:pt x="7" y="27"/>
                          <a:pt x="28" y="20"/>
                        </a:cubicBezTo>
                        <a:cubicBezTo>
                          <a:pt x="17" y="13"/>
                          <a:pt x="0" y="13"/>
                          <a:pt x="0" y="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5" name="Freeform 41"/>
                  <p:cNvSpPr>
                    <a:spLocks/>
                  </p:cNvSpPr>
                  <p:nvPr/>
                </p:nvSpPr>
                <p:spPr bwMode="ltGray">
                  <a:xfrm>
                    <a:off x="2924" y="441"/>
                    <a:ext cx="24" cy="14"/>
                  </a:xfrm>
                  <a:custGeom>
                    <a:avLst/>
                    <a:gdLst/>
                    <a:ahLst/>
                    <a:cxnLst>
                      <a:cxn ang="0">
                        <a:pos x="17" y="25"/>
                      </a:cxn>
                      <a:cxn ang="0">
                        <a:pos x="37" y="13"/>
                      </a:cxn>
                      <a:cxn ang="0">
                        <a:pos x="17" y="25"/>
                      </a:cxn>
                    </a:cxnLst>
                    <a:rect l="0" t="0" r="r" b="b"/>
                    <a:pathLst>
                      <a:path w="57" h="42">
                        <a:moveTo>
                          <a:pt x="17" y="25"/>
                        </a:moveTo>
                        <a:cubicBezTo>
                          <a:pt x="0" y="0"/>
                          <a:pt x="21" y="9"/>
                          <a:pt x="37" y="13"/>
                        </a:cubicBezTo>
                        <a:cubicBezTo>
                          <a:pt x="57" y="42"/>
                          <a:pt x="30" y="25"/>
                          <a:pt x="17"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6" name="Freeform 42"/>
                  <p:cNvSpPr>
                    <a:spLocks/>
                  </p:cNvSpPr>
                  <p:nvPr/>
                </p:nvSpPr>
                <p:spPr bwMode="ltGray">
                  <a:xfrm>
                    <a:off x="2908" y="398"/>
                    <a:ext cx="16" cy="18"/>
                  </a:xfrm>
                  <a:custGeom>
                    <a:avLst/>
                    <a:gdLst/>
                    <a:ahLst/>
                    <a:cxnLst>
                      <a:cxn ang="0">
                        <a:pos x="19" y="32"/>
                      </a:cxn>
                      <a:cxn ang="0">
                        <a:pos x="19" y="0"/>
                      </a:cxn>
                      <a:cxn ang="0">
                        <a:pos x="19" y="32"/>
                      </a:cxn>
                    </a:cxnLst>
                    <a:rect l="0" t="0" r="r" b="b"/>
                    <a:pathLst>
                      <a:path w="39" h="52">
                        <a:moveTo>
                          <a:pt x="19" y="32"/>
                        </a:moveTo>
                        <a:cubicBezTo>
                          <a:pt x="13" y="14"/>
                          <a:pt x="0" y="13"/>
                          <a:pt x="19" y="0"/>
                        </a:cubicBezTo>
                        <a:cubicBezTo>
                          <a:pt x="23" y="5"/>
                          <a:pt x="39" y="52"/>
                          <a:pt x="19"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7" name="Freeform 43"/>
                  <p:cNvSpPr>
                    <a:spLocks/>
                  </p:cNvSpPr>
                  <p:nvPr/>
                </p:nvSpPr>
                <p:spPr bwMode="ltGray">
                  <a:xfrm>
                    <a:off x="3035" y="452"/>
                    <a:ext cx="19" cy="27"/>
                  </a:xfrm>
                  <a:custGeom>
                    <a:avLst/>
                    <a:gdLst/>
                    <a:ahLst/>
                    <a:cxnLst>
                      <a:cxn ang="0">
                        <a:pos x="4" y="9"/>
                      </a:cxn>
                      <a:cxn ang="0">
                        <a:pos x="20" y="33"/>
                      </a:cxn>
                      <a:cxn ang="0">
                        <a:pos x="24" y="49"/>
                      </a:cxn>
                      <a:cxn ang="0">
                        <a:pos x="36" y="53"/>
                      </a:cxn>
                      <a:cxn ang="0">
                        <a:pos x="24" y="73"/>
                      </a:cxn>
                      <a:cxn ang="0">
                        <a:pos x="0" y="21"/>
                      </a:cxn>
                      <a:cxn ang="0">
                        <a:pos x="4" y="9"/>
                      </a:cxn>
                    </a:cxnLst>
                    <a:rect l="0" t="0" r="r" b="b"/>
                    <a:pathLst>
                      <a:path w="44" h="80">
                        <a:moveTo>
                          <a:pt x="4" y="9"/>
                        </a:moveTo>
                        <a:cubicBezTo>
                          <a:pt x="9" y="17"/>
                          <a:pt x="18" y="24"/>
                          <a:pt x="20" y="33"/>
                        </a:cubicBezTo>
                        <a:cubicBezTo>
                          <a:pt x="21" y="38"/>
                          <a:pt x="21" y="45"/>
                          <a:pt x="24" y="49"/>
                        </a:cubicBezTo>
                        <a:cubicBezTo>
                          <a:pt x="27" y="52"/>
                          <a:pt x="32" y="52"/>
                          <a:pt x="36" y="53"/>
                        </a:cubicBezTo>
                        <a:cubicBezTo>
                          <a:pt x="41" y="68"/>
                          <a:pt x="44" y="80"/>
                          <a:pt x="24" y="73"/>
                        </a:cubicBezTo>
                        <a:cubicBezTo>
                          <a:pt x="19" y="55"/>
                          <a:pt x="11" y="37"/>
                          <a:pt x="0" y="21"/>
                        </a:cubicBezTo>
                        <a:cubicBezTo>
                          <a:pt x="4" y="4"/>
                          <a:pt x="4" y="0"/>
                          <a:pt x="4" y="9"/>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8" name="Freeform 44"/>
                  <p:cNvSpPr>
                    <a:spLocks/>
                  </p:cNvSpPr>
                  <p:nvPr/>
                </p:nvSpPr>
                <p:spPr bwMode="ltGray">
                  <a:xfrm>
                    <a:off x="2696" y="247"/>
                    <a:ext cx="205" cy="41"/>
                  </a:xfrm>
                  <a:custGeom>
                    <a:avLst/>
                    <a:gdLst/>
                    <a:ahLst/>
                    <a:cxnLst>
                      <a:cxn ang="0">
                        <a:pos x="220" y="1"/>
                      </a:cxn>
                      <a:cxn ang="0">
                        <a:pos x="231" y="8"/>
                      </a:cxn>
                      <a:cxn ang="0">
                        <a:pos x="235" y="0"/>
                      </a:cxn>
                      <a:cxn ang="0">
                        <a:pos x="265" y="0"/>
                      </a:cxn>
                      <a:cxn ang="0">
                        <a:pos x="287" y="17"/>
                      </a:cxn>
                      <a:cxn ang="0">
                        <a:pos x="319" y="10"/>
                      </a:cxn>
                      <a:cxn ang="0">
                        <a:pos x="314" y="29"/>
                      </a:cxn>
                      <a:cxn ang="0">
                        <a:pos x="298" y="46"/>
                      </a:cxn>
                      <a:cxn ang="0">
                        <a:pos x="295" y="29"/>
                      </a:cxn>
                      <a:cxn ang="0">
                        <a:pos x="287" y="31"/>
                      </a:cxn>
                      <a:cxn ang="0">
                        <a:pos x="279" y="29"/>
                      </a:cxn>
                      <a:cxn ang="0">
                        <a:pos x="263" y="21"/>
                      </a:cxn>
                      <a:cxn ang="0">
                        <a:pos x="228" y="38"/>
                      </a:cxn>
                      <a:cxn ang="0">
                        <a:pos x="201" y="44"/>
                      </a:cxn>
                      <a:cxn ang="0">
                        <a:pos x="212" y="57"/>
                      </a:cxn>
                      <a:cxn ang="0">
                        <a:pos x="188" y="63"/>
                      </a:cxn>
                      <a:cxn ang="0">
                        <a:pos x="169" y="61"/>
                      </a:cxn>
                      <a:cxn ang="0">
                        <a:pos x="177" y="57"/>
                      </a:cxn>
                      <a:cxn ang="0">
                        <a:pos x="171" y="40"/>
                      </a:cxn>
                      <a:cxn ang="0">
                        <a:pos x="169" y="31"/>
                      </a:cxn>
                      <a:cxn ang="0">
                        <a:pos x="158" y="23"/>
                      </a:cxn>
                      <a:cxn ang="0">
                        <a:pos x="142" y="27"/>
                      </a:cxn>
                      <a:cxn ang="0">
                        <a:pos x="134" y="27"/>
                      </a:cxn>
                      <a:cxn ang="0">
                        <a:pos x="123" y="25"/>
                      </a:cxn>
                      <a:cxn ang="0">
                        <a:pos x="83" y="2"/>
                      </a:cxn>
                      <a:cxn ang="0">
                        <a:pos x="59" y="14"/>
                      </a:cxn>
                      <a:cxn ang="0">
                        <a:pos x="1" y="0"/>
                      </a:cxn>
                      <a:cxn ang="0">
                        <a:pos x="220" y="1"/>
                      </a:cxn>
                    </a:cxnLst>
                    <a:rect l="0" t="0" r="r" b="b"/>
                    <a:pathLst>
                      <a:path w="323" h="64">
                        <a:moveTo>
                          <a:pt x="220" y="1"/>
                        </a:moveTo>
                        <a:cubicBezTo>
                          <a:pt x="215" y="12"/>
                          <a:pt x="225" y="17"/>
                          <a:pt x="231" y="8"/>
                        </a:cubicBezTo>
                        <a:cubicBezTo>
                          <a:pt x="235" y="0"/>
                          <a:pt x="229" y="7"/>
                          <a:pt x="235" y="0"/>
                        </a:cubicBezTo>
                        <a:lnTo>
                          <a:pt x="265" y="0"/>
                        </a:lnTo>
                        <a:cubicBezTo>
                          <a:pt x="277" y="6"/>
                          <a:pt x="276" y="11"/>
                          <a:pt x="287" y="17"/>
                        </a:cubicBezTo>
                        <a:cubicBezTo>
                          <a:pt x="308" y="11"/>
                          <a:pt x="293" y="7"/>
                          <a:pt x="319" y="10"/>
                        </a:cubicBezTo>
                        <a:cubicBezTo>
                          <a:pt x="323" y="19"/>
                          <a:pt x="321" y="22"/>
                          <a:pt x="314" y="29"/>
                        </a:cubicBezTo>
                        <a:cubicBezTo>
                          <a:pt x="312" y="39"/>
                          <a:pt x="313" y="50"/>
                          <a:pt x="298" y="46"/>
                        </a:cubicBezTo>
                        <a:cubicBezTo>
                          <a:pt x="297" y="40"/>
                          <a:pt x="298" y="34"/>
                          <a:pt x="295" y="29"/>
                        </a:cubicBezTo>
                        <a:cubicBezTo>
                          <a:pt x="294" y="27"/>
                          <a:pt x="290" y="31"/>
                          <a:pt x="287" y="31"/>
                        </a:cubicBezTo>
                        <a:cubicBezTo>
                          <a:pt x="284" y="31"/>
                          <a:pt x="282" y="30"/>
                          <a:pt x="279" y="29"/>
                        </a:cubicBezTo>
                        <a:cubicBezTo>
                          <a:pt x="274" y="27"/>
                          <a:pt x="263" y="21"/>
                          <a:pt x="263" y="21"/>
                        </a:cubicBezTo>
                        <a:cubicBezTo>
                          <a:pt x="249" y="23"/>
                          <a:pt x="241" y="31"/>
                          <a:pt x="228" y="38"/>
                        </a:cubicBezTo>
                        <a:cubicBezTo>
                          <a:pt x="220" y="41"/>
                          <a:pt x="209" y="42"/>
                          <a:pt x="201" y="44"/>
                        </a:cubicBezTo>
                        <a:cubicBezTo>
                          <a:pt x="193" y="54"/>
                          <a:pt x="200" y="53"/>
                          <a:pt x="212" y="57"/>
                        </a:cubicBezTo>
                        <a:cubicBezTo>
                          <a:pt x="200" y="62"/>
                          <a:pt x="199" y="57"/>
                          <a:pt x="188" y="63"/>
                        </a:cubicBezTo>
                        <a:cubicBezTo>
                          <a:pt x="181" y="62"/>
                          <a:pt x="174" y="64"/>
                          <a:pt x="169" y="61"/>
                        </a:cubicBezTo>
                        <a:cubicBezTo>
                          <a:pt x="166" y="59"/>
                          <a:pt x="175" y="59"/>
                          <a:pt x="177" y="57"/>
                        </a:cubicBezTo>
                        <a:cubicBezTo>
                          <a:pt x="181" y="48"/>
                          <a:pt x="149" y="28"/>
                          <a:pt x="171" y="40"/>
                        </a:cubicBezTo>
                        <a:cubicBezTo>
                          <a:pt x="184" y="55"/>
                          <a:pt x="184" y="36"/>
                          <a:pt x="169" y="31"/>
                        </a:cubicBezTo>
                        <a:cubicBezTo>
                          <a:pt x="167" y="27"/>
                          <a:pt x="167" y="22"/>
                          <a:pt x="158" y="23"/>
                        </a:cubicBezTo>
                        <a:cubicBezTo>
                          <a:pt x="153" y="23"/>
                          <a:pt x="142" y="27"/>
                          <a:pt x="142" y="27"/>
                        </a:cubicBezTo>
                        <a:cubicBezTo>
                          <a:pt x="136" y="39"/>
                          <a:pt x="143" y="31"/>
                          <a:pt x="134" y="27"/>
                        </a:cubicBezTo>
                        <a:cubicBezTo>
                          <a:pt x="130" y="25"/>
                          <a:pt x="126" y="25"/>
                          <a:pt x="123" y="25"/>
                        </a:cubicBezTo>
                        <a:cubicBezTo>
                          <a:pt x="117" y="11"/>
                          <a:pt x="100" y="6"/>
                          <a:pt x="83" y="2"/>
                        </a:cubicBezTo>
                        <a:cubicBezTo>
                          <a:pt x="70" y="4"/>
                          <a:pt x="69" y="9"/>
                          <a:pt x="59" y="14"/>
                        </a:cubicBezTo>
                        <a:cubicBezTo>
                          <a:pt x="45" y="14"/>
                          <a:pt x="0" y="12"/>
                          <a:pt x="1" y="0"/>
                        </a:cubicBezTo>
                        <a:lnTo>
                          <a:pt x="220" y="1"/>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9" name="Freeform 45"/>
                  <p:cNvSpPr>
                    <a:spLocks/>
                  </p:cNvSpPr>
                  <p:nvPr/>
                </p:nvSpPr>
                <p:spPr bwMode="ltGray">
                  <a:xfrm>
                    <a:off x="2515" y="246"/>
                    <a:ext cx="190" cy="20"/>
                  </a:xfrm>
                  <a:custGeom>
                    <a:avLst/>
                    <a:gdLst/>
                    <a:ahLst/>
                    <a:cxnLst>
                      <a:cxn ang="0">
                        <a:pos x="105" y="31"/>
                      </a:cxn>
                      <a:cxn ang="0">
                        <a:pos x="30" y="1"/>
                      </a:cxn>
                      <a:cxn ang="0">
                        <a:pos x="285" y="0"/>
                      </a:cxn>
                      <a:cxn ang="0">
                        <a:pos x="296" y="14"/>
                      </a:cxn>
                      <a:cxn ang="0">
                        <a:pos x="264" y="16"/>
                      </a:cxn>
                      <a:cxn ang="0">
                        <a:pos x="105" y="31"/>
                      </a:cxn>
                    </a:cxnLst>
                    <a:rect l="0" t="0" r="r" b="b"/>
                    <a:pathLst>
                      <a:path w="300" h="31">
                        <a:moveTo>
                          <a:pt x="105" y="31"/>
                        </a:moveTo>
                        <a:cubicBezTo>
                          <a:pt x="83" y="19"/>
                          <a:pt x="0" y="6"/>
                          <a:pt x="30" y="1"/>
                        </a:cubicBezTo>
                        <a:lnTo>
                          <a:pt x="285" y="0"/>
                        </a:lnTo>
                        <a:cubicBezTo>
                          <a:pt x="296" y="4"/>
                          <a:pt x="300" y="5"/>
                          <a:pt x="296" y="14"/>
                        </a:cubicBezTo>
                        <a:cubicBezTo>
                          <a:pt x="285" y="11"/>
                          <a:pt x="276" y="16"/>
                          <a:pt x="264" y="16"/>
                        </a:cubicBezTo>
                        <a:lnTo>
                          <a:pt x="105" y="31"/>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0" name="Freeform 46"/>
                  <p:cNvSpPr>
                    <a:spLocks/>
                  </p:cNvSpPr>
                  <p:nvPr/>
                </p:nvSpPr>
                <p:spPr bwMode="ltGray">
                  <a:xfrm>
                    <a:off x="2096" y="275"/>
                    <a:ext cx="18" cy="10"/>
                  </a:xfrm>
                  <a:custGeom>
                    <a:avLst/>
                    <a:gdLst/>
                    <a:ahLst/>
                    <a:cxnLst>
                      <a:cxn ang="0">
                        <a:pos x="0" y="25"/>
                      </a:cxn>
                      <a:cxn ang="0">
                        <a:pos x="12" y="29"/>
                      </a:cxn>
                      <a:cxn ang="0">
                        <a:pos x="0" y="2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1" name="Freeform 47"/>
                  <p:cNvSpPr>
                    <a:spLocks/>
                  </p:cNvSpPr>
                  <p:nvPr/>
                </p:nvSpPr>
                <p:spPr bwMode="ltGray">
                  <a:xfrm>
                    <a:off x="1606" y="246"/>
                    <a:ext cx="436" cy="152"/>
                  </a:xfrm>
                  <a:custGeom>
                    <a:avLst/>
                    <a:gdLst/>
                    <a:ahLst/>
                    <a:cxnLst>
                      <a:cxn ang="0">
                        <a:pos x="73" y="1"/>
                      </a:cxn>
                      <a:cxn ang="0">
                        <a:pos x="436" y="0"/>
                      </a:cxn>
                      <a:cxn ang="0">
                        <a:pos x="416" y="54"/>
                      </a:cxn>
                      <a:cxn ang="0">
                        <a:pos x="397" y="68"/>
                      </a:cxn>
                      <a:cxn ang="0">
                        <a:pos x="392" y="70"/>
                      </a:cxn>
                      <a:cxn ang="0">
                        <a:pos x="375" y="73"/>
                      </a:cxn>
                      <a:cxn ang="0">
                        <a:pos x="361" y="88"/>
                      </a:cxn>
                      <a:cxn ang="0">
                        <a:pos x="362" y="99"/>
                      </a:cxn>
                      <a:cxn ang="0">
                        <a:pos x="364" y="107"/>
                      </a:cxn>
                      <a:cxn ang="0">
                        <a:pos x="366" y="113"/>
                      </a:cxn>
                      <a:cxn ang="0">
                        <a:pos x="362" y="122"/>
                      </a:cxn>
                      <a:cxn ang="0">
                        <a:pos x="351" y="120"/>
                      </a:cxn>
                      <a:cxn ang="0">
                        <a:pos x="342" y="129"/>
                      </a:cxn>
                      <a:cxn ang="0">
                        <a:pos x="347" y="105"/>
                      </a:cxn>
                      <a:cxn ang="0">
                        <a:pos x="338" y="100"/>
                      </a:cxn>
                      <a:cxn ang="0">
                        <a:pos x="344" y="93"/>
                      </a:cxn>
                      <a:cxn ang="0">
                        <a:pos x="342" y="89"/>
                      </a:cxn>
                      <a:cxn ang="0">
                        <a:pos x="320" y="94"/>
                      </a:cxn>
                      <a:cxn ang="0">
                        <a:pos x="317" y="85"/>
                      </a:cxn>
                      <a:cxn ang="0">
                        <a:pos x="297" y="94"/>
                      </a:cxn>
                      <a:cxn ang="0">
                        <a:pos x="320" y="103"/>
                      </a:cxn>
                      <a:cxn ang="0">
                        <a:pos x="305" y="117"/>
                      </a:cxn>
                      <a:cxn ang="0">
                        <a:pos x="311" y="126"/>
                      </a:cxn>
                      <a:cxn ang="0">
                        <a:pos x="315" y="138"/>
                      </a:cxn>
                      <a:cxn ang="0">
                        <a:pos x="309" y="139"/>
                      </a:cxn>
                      <a:cxn ang="0">
                        <a:pos x="314" y="144"/>
                      </a:cxn>
                      <a:cxn ang="0">
                        <a:pos x="307" y="152"/>
                      </a:cxn>
                      <a:cxn ang="0">
                        <a:pos x="0" y="149"/>
                      </a:cxn>
                      <a:cxn ang="0">
                        <a:pos x="73" y="1"/>
                      </a:cxn>
                    </a:cxnLst>
                    <a:rect l="0" t="0" r="r" b="b"/>
                    <a:pathLst>
                      <a:path w="436" h="152">
                        <a:moveTo>
                          <a:pt x="73" y="1"/>
                        </a:moveTo>
                        <a:lnTo>
                          <a:pt x="436" y="0"/>
                        </a:lnTo>
                        <a:cubicBezTo>
                          <a:pt x="430"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2" name="Freeform 48"/>
                  <p:cNvSpPr>
                    <a:spLocks/>
                  </p:cNvSpPr>
                  <p:nvPr/>
                </p:nvSpPr>
                <p:spPr bwMode="ltGray">
                  <a:xfrm>
                    <a:off x="2043" y="241"/>
                    <a:ext cx="20" cy="55"/>
                  </a:xfrm>
                  <a:custGeom>
                    <a:avLst/>
                    <a:gdLst/>
                    <a:ahLst/>
                    <a:cxnLst>
                      <a:cxn ang="0">
                        <a:pos x="5" y="156"/>
                      </a:cxn>
                      <a:cxn ang="0">
                        <a:pos x="15" y="108"/>
                      </a:cxn>
                      <a:cxn ang="0">
                        <a:pos x="17" y="68"/>
                      </a:cxn>
                      <a:cxn ang="0">
                        <a:pos x="11" y="40"/>
                      </a:cxn>
                      <a:cxn ang="0">
                        <a:pos x="17" y="12"/>
                      </a:cxn>
                      <a:cxn ang="0">
                        <a:pos x="21" y="0"/>
                      </a:cxn>
                      <a:cxn ang="0">
                        <a:pos x="31" y="30"/>
                      </a:cxn>
                      <a:cxn ang="0">
                        <a:pos x="47" y="98"/>
                      </a:cxn>
                      <a:cxn ang="0">
                        <a:pos x="31" y="108"/>
                      </a:cxn>
                      <a:cxn ang="0">
                        <a:pos x="23" y="126"/>
                      </a:cxn>
                      <a:cxn ang="0">
                        <a:pos x="21" y="132"/>
                      </a:cxn>
                      <a:cxn ang="0">
                        <a:pos x="27" y="134"/>
                      </a:cxn>
                      <a:cxn ang="0">
                        <a:pos x="31" y="146"/>
                      </a:cxn>
                      <a:cxn ang="0">
                        <a:pos x="13" y="148"/>
                      </a:cxn>
                      <a:cxn ang="0">
                        <a:pos x="7" y="160"/>
                      </a:cxn>
                      <a:cxn ang="0">
                        <a:pos x="3" y="154"/>
                      </a:cxn>
                      <a:cxn ang="0">
                        <a:pos x="5" y="156"/>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3" name="Freeform 49"/>
                  <p:cNvSpPr>
                    <a:spLocks/>
                  </p:cNvSpPr>
                  <p:nvPr/>
                </p:nvSpPr>
                <p:spPr bwMode="ltGray">
                  <a:xfrm>
                    <a:off x="2031" y="287"/>
                    <a:ext cx="59" cy="34"/>
                  </a:xfrm>
                  <a:custGeom>
                    <a:avLst/>
                    <a:gdLst/>
                    <a:ahLst/>
                    <a:cxnLst>
                      <a:cxn ang="0">
                        <a:pos x="26" y="61"/>
                      </a:cxn>
                      <a:cxn ang="0">
                        <a:pos x="30" y="43"/>
                      </a:cxn>
                      <a:cxn ang="0">
                        <a:pos x="50" y="33"/>
                      </a:cxn>
                      <a:cxn ang="0">
                        <a:pos x="54" y="45"/>
                      </a:cxn>
                      <a:cxn ang="0">
                        <a:pos x="66" y="49"/>
                      </a:cxn>
                      <a:cxn ang="0">
                        <a:pos x="80" y="55"/>
                      </a:cxn>
                      <a:cxn ang="0">
                        <a:pos x="116" y="33"/>
                      </a:cxn>
                      <a:cxn ang="0">
                        <a:pos x="130" y="17"/>
                      </a:cxn>
                      <a:cxn ang="0">
                        <a:pos x="138" y="11"/>
                      </a:cxn>
                      <a:cxn ang="0">
                        <a:pos x="106" y="49"/>
                      </a:cxn>
                      <a:cxn ang="0">
                        <a:pos x="84" y="67"/>
                      </a:cxn>
                      <a:cxn ang="0">
                        <a:pos x="66" y="81"/>
                      </a:cxn>
                      <a:cxn ang="0">
                        <a:pos x="48" y="103"/>
                      </a:cxn>
                      <a:cxn ang="0">
                        <a:pos x="26" y="89"/>
                      </a:cxn>
                      <a:cxn ang="0">
                        <a:pos x="20" y="87"/>
                      </a:cxn>
                      <a:cxn ang="0">
                        <a:pos x="22" y="97"/>
                      </a:cxn>
                      <a:cxn ang="0">
                        <a:pos x="0" y="97"/>
                      </a:cxn>
                      <a:cxn ang="0">
                        <a:pos x="10" y="79"/>
                      </a:cxn>
                      <a:cxn ang="0">
                        <a:pos x="26" y="61"/>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4" name="Freeform 50"/>
                  <p:cNvSpPr>
                    <a:spLocks/>
                  </p:cNvSpPr>
                  <p:nvPr/>
                </p:nvSpPr>
                <p:spPr bwMode="ltGray">
                  <a:xfrm>
                    <a:off x="1968" y="319"/>
                    <a:ext cx="80" cy="72"/>
                  </a:xfrm>
                  <a:custGeom>
                    <a:avLst/>
                    <a:gdLst/>
                    <a:ahLst/>
                    <a:cxnLst>
                      <a:cxn ang="0">
                        <a:pos x="158" y="24"/>
                      </a:cxn>
                      <a:cxn ang="0">
                        <a:pos x="160" y="6"/>
                      </a:cxn>
                      <a:cxn ang="0">
                        <a:pos x="170" y="0"/>
                      </a:cxn>
                      <a:cxn ang="0">
                        <a:pos x="182" y="24"/>
                      </a:cxn>
                      <a:cxn ang="0">
                        <a:pos x="188" y="42"/>
                      </a:cxn>
                      <a:cxn ang="0">
                        <a:pos x="178" y="58"/>
                      </a:cxn>
                      <a:cxn ang="0">
                        <a:pos x="170" y="76"/>
                      </a:cxn>
                      <a:cxn ang="0">
                        <a:pos x="162" y="126"/>
                      </a:cxn>
                      <a:cxn ang="0">
                        <a:pos x="144" y="136"/>
                      </a:cxn>
                      <a:cxn ang="0">
                        <a:pos x="120" y="138"/>
                      </a:cxn>
                      <a:cxn ang="0">
                        <a:pos x="112" y="124"/>
                      </a:cxn>
                      <a:cxn ang="0">
                        <a:pos x="102" y="146"/>
                      </a:cxn>
                      <a:cxn ang="0">
                        <a:pos x="90" y="150"/>
                      </a:cxn>
                      <a:cxn ang="0">
                        <a:pos x="80" y="132"/>
                      </a:cxn>
                      <a:cxn ang="0">
                        <a:pos x="58" y="144"/>
                      </a:cxn>
                      <a:cxn ang="0">
                        <a:pos x="76" y="142"/>
                      </a:cxn>
                      <a:cxn ang="0">
                        <a:pos x="78" y="160"/>
                      </a:cxn>
                      <a:cxn ang="0">
                        <a:pos x="58" y="166"/>
                      </a:cxn>
                      <a:cxn ang="0">
                        <a:pos x="34" y="166"/>
                      </a:cxn>
                      <a:cxn ang="0">
                        <a:pos x="36" y="154"/>
                      </a:cxn>
                      <a:cxn ang="0">
                        <a:pos x="46" y="144"/>
                      </a:cxn>
                      <a:cxn ang="0">
                        <a:pos x="34" y="148"/>
                      </a:cxn>
                      <a:cxn ang="0">
                        <a:pos x="26" y="166"/>
                      </a:cxn>
                      <a:cxn ang="0">
                        <a:pos x="30" y="190"/>
                      </a:cxn>
                      <a:cxn ang="0">
                        <a:pos x="14" y="200"/>
                      </a:cxn>
                      <a:cxn ang="0">
                        <a:pos x="0" y="214"/>
                      </a:cxn>
                      <a:cxn ang="0">
                        <a:pos x="8" y="188"/>
                      </a:cxn>
                      <a:cxn ang="0">
                        <a:pos x="0" y="164"/>
                      </a:cxn>
                      <a:cxn ang="0">
                        <a:pos x="14" y="152"/>
                      </a:cxn>
                      <a:cxn ang="0">
                        <a:pos x="32" y="134"/>
                      </a:cxn>
                      <a:cxn ang="0">
                        <a:pos x="44" y="118"/>
                      </a:cxn>
                      <a:cxn ang="0">
                        <a:pos x="72" y="116"/>
                      </a:cxn>
                      <a:cxn ang="0">
                        <a:pos x="84" y="112"/>
                      </a:cxn>
                      <a:cxn ang="0">
                        <a:pos x="114" y="78"/>
                      </a:cxn>
                      <a:cxn ang="0">
                        <a:pos x="120" y="92"/>
                      </a:cxn>
                      <a:cxn ang="0">
                        <a:pos x="132" y="76"/>
                      </a:cxn>
                      <a:cxn ang="0">
                        <a:pos x="150" y="54"/>
                      </a:cxn>
                      <a:cxn ang="0">
                        <a:pos x="154" y="42"/>
                      </a:cxn>
                      <a:cxn ang="0">
                        <a:pos x="148" y="38"/>
                      </a:cxn>
                      <a:cxn ang="0">
                        <a:pos x="152" y="32"/>
                      </a:cxn>
                      <a:cxn ang="0">
                        <a:pos x="158" y="24"/>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5" name="Freeform 51"/>
                  <p:cNvSpPr>
                    <a:spLocks/>
                  </p:cNvSpPr>
                  <p:nvPr/>
                </p:nvSpPr>
                <p:spPr bwMode="ltGray">
                  <a:xfrm>
                    <a:off x="2021" y="340"/>
                    <a:ext cx="6" cy="4"/>
                  </a:xfrm>
                  <a:custGeom>
                    <a:avLst/>
                    <a:gdLst/>
                    <a:ahLst/>
                    <a:cxnLst>
                      <a:cxn ang="0">
                        <a:pos x="0" y="9"/>
                      </a:cxn>
                      <a:cxn ang="0">
                        <a:pos x="4" y="13"/>
                      </a:cxn>
                      <a:cxn ang="0">
                        <a:pos x="0" y="9"/>
                      </a:cxn>
                    </a:cxnLst>
                    <a:rect l="0" t="0" r="r" b="b"/>
                    <a:pathLst>
                      <a:path w="13" h="13">
                        <a:moveTo>
                          <a:pt x="0" y="9"/>
                        </a:moveTo>
                        <a:cubicBezTo>
                          <a:pt x="6" y="0"/>
                          <a:pt x="13" y="7"/>
                          <a:pt x="4" y="13"/>
                        </a:cubicBezTo>
                        <a:cubicBezTo>
                          <a:pt x="0" y="6"/>
                          <a:pt x="0" y="5"/>
                          <a:pt x="0" y="9"/>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6" name="Freeform 52"/>
                  <p:cNvSpPr>
                    <a:spLocks/>
                  </p:cNvSpPr>
                  <p:nvPr/>
                </p:nvSpPr>
                <p:spPr bwMode="ltGray">
                  <a:xfrm>
                    <a:off x="1573" y="389"/>
                    <a:ext cx="347" cy="189"/>
                  </a:xfrm>
                  <a:custGeom>
                    <a:avLst/>
                    <a:gdLst/>
                    <a:ahLst/>
                    <a:cxnLst>
                      <a:cxn ang="0">
                        <a:pos x="812" y="26"/>
                      </a:cxn>
                      <a:cxn ang="0">
                        <a:pos x="778" y="78"/>
                      </a:cxn>
                      <a:cxn ang="0">
                        <a:pos x="748" y="122"/>
                      </a:cxn>
                      <a:cxn ang="0">
                        <a:pos x="722" y="142"/>
                      </a:cxn>
                      <a:cxn ang="0">
                        <a:pos x="634" y="180"/>
                      </a:cxn>
                      <a:cxn ang="0">
                        <a:pos x="632" y="210"/>
                      </a:cxn>
                      <a:cxn ang="0">
                        <a:pos x="604" y="230"/>
                      </a:cxn>
                      <a:cxn ang="0">
                        <a:pos x="620" y="178"/>
                      </a:cxn>
                      <a:cxn ang="0">
                        <a:pos x="576" y="188"/>
                      </a:cxn>
                      <a:cxn ang="0">
                        <a:pos x="556" y="218"/>
                      </a:cxn>
                      <a:cxn ang="0">
                        <a:pos x="596" y="280"/>
                      </a:cxn>
                      <a:cxn ang="0">
                        <a:pos x="594" y="368"/>
                      </a:cxn>
                      <a:cxn ang="0">
                        <a:pos x="542" y="406"/>
                      </a:cxn>
                      <a:cxn ang="0">
                        <a:pos x="522" y="386"/>
                      </a:cxn>
                      <a:cxn ang="0">
                        <a:pos x="482" y="348"/>
                      </a:cxn>
                      <a:cxn ang="0">
                        <a:pos x="462" y="348"/>
                      </a:cxn>
                      <a:cxn ang="0">
                        <a:pos x="450" y="394"/>
                      </a:cxn>
                      <a:cxn ang="0">
                        <a:pos x="500" y="464"/>
                      </a:cxn>
                      <a:cxn ang="0">
                        <a:pos x="510" y="524"/>
                      </a:cxn>
                      <a:cxn ang="0">
                        <a:pos x="526" y="560"/>
                      </a:cxn>
                      <a:cxn ang="0">
                        <a:pos x="492" y="544"/>
                      </a:cxn>
                      <a:cxn ang="0">
                        <a:pos x="470" y="518"/>
                      </a:cxn>
                      <a:cxn ang="0">
                        <a:pos x="422" y="424"/>
                      </a:cxn>
                      <a:cxn ang="0">
                        <a:pos x="426" y="310"/>
                      </a:cxn>
                      <a:cxn ang="0">
                        <a:pos x="422" y="268"/>
                      </a:cxn>
                      <a:cxn ang="0">
                        <a:pos x="412" y="276"/>
                      </a:cxn>
                      <a:cxn ang="0">
                        <a:pos x="386" y="266"/>
                      </a:cxn>
                      <a:cxn ang="0">
                        <a:pos x="360" y="170"/>
                      </a:cxn>
                      <a:cxn ang="0">
                        <a:pos x="330" y="166"/>
                      </a:cxn>
                      <a:cxn ang="0">
                        <a:pos x="288" y="172"/>
                      </a:cxn>
                      <a:cxn ang="0">
                        <a:pos x="242" y="232"/>
                      </a:cxn>
                      <a:cxn ang="0">
                        <a:pos x="196" y="268"/>
                      </a:cxn>
                      <a:cxn ang="0">
                        <a:pos x="184" y="274"/>
                      </a:cxn>
                      <a:cxn ang="0">
                        <a:pos x="160" y="328"/>
                      </a:cxn>
                      <a:cxn ang="0">
                        <a:pos x="152" y="354"/>
                      </a:cxn>
                      <a:cxn ang="0">
                        <a:pos x="128" y="404"/>
                      </a:cxn>
                      <a:cxn ang="0">
                        <a:pos x="94" y="392"/>
                      </a:cxn>
                      <a:cxn ang="0">
                        <a:pos x="66" y="258"/>
                      </a:cxn>
                      <a:cxn ang="0">
                        <a:pos x="72" y="156"/>
                      </a:cxn>
                      <a:cxn ang="0">
                        <a:pos x="44" y="180"/>
                      </a:cxn>
                      <a:cxn ang="0">
                        <a:pos x="20" y="150"/>
                      </a:cxn>
                      <a:cxn ang="0">
                        <a:pos x="24" y="138"/>
                      </a:cxn>
                      <a:cxn ang="0">
                        <a:pos x="0" y="92"/>
                      </a:cxn>
                      <a:cxn ang="0">
                        <a:pos x="798" y="6"/>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7" name="Freeform 53"/>
                  <p:cNvSpPr>
                    <a:spLocks/>
                  </p:cNvSpPr>
                  <p:nvPr/>
                </p:nvSpPr>
                <p:spPr bwMode="ltGray">
                  <a:xfrm>
                    <a:off x="1634" y="519"/>
                    <a:ext cx="19" cy="29"/>
                  </a:xfrm>
                  <a:custGeom>
                    <a:avLst/>
                    <a:gdLst/>
                    <a:ahLst/>
                    <a:cxnLst>
                      <a:cxn ang="0">
                        <a:pos x="7" y="11"/>
                      </a:cxn>
                      <a:cxn ang="0">
                        <a:pos x="17" y="3"/>
                      </a:cxn>
                      <a:cxn ang="0">
                        <a:pos x="37" y="33"/>
                      </a:cxn>
                      <a:cxn ang="0">
                        <a:pos x="19" y="85"/>
                      </a:cxn>
                      <a:cxn ang="0">
                        <a:pos x="1" y="69"/>
                      </a:cxn>
                      <a:cxn ang="0">
                        <a:pos x="7" y="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8" name="Freeform 54"/>
                  <p:cNvSpPr>
                    <a:spLocks/>
                  </p:cNvSpPr>
                  <p:nvPr/>
                </p:nvSpPr>
                <p:spPr bwMode="ltGray">
                  <a:xfrm>
                    <a:off x="1900" y="421"/>
                    <a:ext cx="18" cy="24"/>
                  </a:xfrm>
                  <a:custGeom>
                    <a:avLst/>
                    <a:gdLst/>
                    <a:ahLst/>
                    <a:cxnLst>
                      <a:cxn ang="0">
                        <a:pos x="13" y="28"/>
                      </a:cxn>
                      <a:cxn ang="0">
                        <a:pos x="29" y="2"/>
                      </a:cxn>
                      <a:cxn ang="0">
                        <a:pos x="43" y="4"/>
                      </a:cxn>
                      <a:cxn ang="0">
                        <a:pos x="39" y="26"/>
                      </a:cxn>
                      <a:cxn ang="0">
                        <a:pos x="13" y="74"/>
                      </a:cxn>
                      <a:cxn ang="0">
                        <a:pos x="7" y="60"/>
                      </a:cxn>
                      <a:cxn ang="0">
                        <a:pos x="3" y="36"/>
                      </a:cxn>
                      <a:cxn ang="0">
                        <a:pos x="13" y="28"/>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9" name="Freeform 55"/>
                  <p:cNvSpPr>
                    <a:spLocks/>
                  </p:cNvSpPr>
                  <p:nvPr/>
                </p:nvSpPr>
                <p:spPr bwMode="ltGray">
                  <a:xfrm>
                    <a:off x="1951" y="409"/>
                    <a:ext cx="9" cy="10"/>
                  </a:xfrm>
                  <a:custGeom>
                    <a:avLst/>
                    <a:gdLst/>
                    <a:ahLst/>
                    <a:cxnLst>
                      <a:cxn ang="0">
                        <a:pos x="7" y="16"/>
                      </a:cxn>
                      <a:cxn ang="0">
                        <a:pos x="5" y="30"/>
                      </a:cxn>
                      <a:cxn ang="0">
                        <a:pos x="7" y="16"/>
                      </a:cxn>
                    </a:cxnLst>
                    <a:rect l="0" t="0" r="r" b="b"/>
                    <a:pathLst>
                      <a:path w="20" h="30">
                        <a:moveTo>
                          <a:pt x="7" y="16"/>
                        </a:moveTo>
                        <a:cubicBezTo>
                          <a:pt x="18" y="0"/>
                          <a:pt x="20" y="20"/>
                          <a:pt x="5" y="30"/>
                        </a:cubicBezTo>
                        <a:cubicBezTo>
                          <a:pt x="0" y="23"/>
                          <a:pt x="1" y="22"/>
                          <a:pt x="7" y="1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0" name="Freeform 56"/>
                  <p:cNvSpPr>
                    <a:spLocks/>
                  </p:cNvSpPr>
                  <p:nvPr/>
                </p:nvSpPr>
                <p:spPr bwMode="ltGray">
                  <a:xfrm>
                    <a:off x="1021" y="314"/>
                    <a:ext cx="433" cy="354"/>
                  </a:xfrm>
                  <a:custGeom>
                    <a:avLst/>
                    <a:gdLst/>
                    <a:ahLst/>
                    <a:cxnLst>
                      <a:cxn ang="0">
                        <a:pos x="481" y="464"/>
                      </a:cxn>
                      <a:cxn ang="0">
                        <a:pos x="486" y="451"/>
                      </a:cxn>
                      <a:cxn ang="0">
                        <a:pos x="500" y="413"/>
                      </a:cxn>
                      <a:cxn ang="0">
                        <a:pos x="309" y="287"/>
                      </a:cxn>
                      <a:cxn ang="0">
                        <a:pos x="282" y="346"/>
                      </a:cxn>
                      <a:cxn ang="0">
                        <a:pos x="303" y="556"/>
                      </a:cxn>
                      <a:cxn ang="0">
                        <a:pos x="282" y="494"/>
                      </a:cxn>
                      <a:cxn ang="0">
                        <a:pos x="242" y="439"/>
                      </a:cxn>
                      <a:cxn ang="0">
                        <a:pos x="245" y="413"/>
                      </a:cxn>
                      <a:cxn ang="0">
                        <a:pos x="247" y="394"/>
                      </a:cxn>
                      <a:cxn ang="0">
                        <a:pos x="220" y="375"/>
                      </a:cxn>
                      <a:cxn ang="0">
                        <a:pos x="194" y="346"/>
                      </a:cxn>
                      <a:cxn ang="0">
                        <a:pos x="148" y="354"/>
                      </a:cxn>
                      <a:cxn ang="0">
                        <a:pos x="126" y="365"/>
                      </a:cxn>
                      <a:cxn ang="0">
                        <a:pos x="78" y="365"/>
                      </a:cxn>
                      <a:cxn ang="0">
                        <a:pos x="22" y="312"/>
                      </a:cxn>
                      <a:cxn ang="0">
                        <a:pos x="11" y="295"/>
                      </a:cxn>
                      <a:cxn ang="0">
                        <a:pos x="0" y="264"/>
                      </a:cxn>
                      <a:cxn ang="0">
                        <a:pos x="24" y="213"/>
                      </a:cxn>
                      <a:cxn ang="0">
                        <a:pos x="32" y="181"/>
                      </a:cxn>
                      <a:cxn ang="0">
                        <a:pos x="51" y="143"/>
                      </a:cxn>
                      <a:cxn ang="0">
                        <a:pos x="81" y="116"/>
                      </a:cxn>
                      <a:cxn ang="0">
                        <a:pos x="167" y="67"/>
                      </a:cxn>
                      <a:cxn ang="0">
                        <a:pos x="220" y="30"/>
                      </a:cxn>
                      <a:cxn ang="0">
                        <a:pos x="258" y="6"/>
                      </a:cxn>
                      <a:cxn ang="0">
                        <a:pos x="363" y="2"/>
                      </a:cxn>
                      <a:cxn ang="0">
                        <a:pos x="398" y="0"/>
                      </a:cxn>
                      <a:cxn ang="0">
                        <a:pos x="384" y="34"/>
                      </a:cxn>
                      <a:cxn ang="0">
                        <a:pos x="443" y="84"/>
                      </a:cxn>
                      <a:cxn ang="0">
                        <a:pos x="497" y="74"/>
                      </a:cxn>
                      <a:cxn ang="0">
                        <a:pos x="529" y="82"/>
                      </a:cxn>
                      <a:cxn ang="0">
                        <a:pos x="559" y="97"/>
                      </a:cxn>
                      <a:cxn ang="0">
                        <a:pos x="572" y="188"/>
                      </a:cxn>
                      <a:cxn ang="0">
                        <a:pos x="572" y="240"/>
                      </a:cxn>
                      <a:cxn ang="0">
                        <a:pos x="599" y="283"/>
                      </a:cxn>
                      <a:cxn ang="0">
                        <a:pos x="645" y="300"/>
                      </a:cxn>
                      <a:cxn ang="0">
                        <a:pos x="680" y="295"/>
                      </a:cxn>
                      <a:cxn ang="0">
                        <a:pos x="664" y="340"/>
                      </a:cxn>
                      <a:cxn ang="0">
                        <a:pos x="599" y="407"/>
                      </a:cxn>
                      <a:cxn ang="0">
                        <a:pos x="548" y="485"/>
                      </a:cxn>
                      <a:cxn ang="0">
                        <a:pos x="556" y="508"/>
                      </a:cxn>
                      <a:cxn ang="0">
                        <a:pos x="435" y="556"/>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1" name="Freeform 57"/>
                  <p:cNvSpPr>
                    <a:spLocks/>
                  </p:cNvSpPr>
                  <p:nvPr/>
                </p:nvSpPr>
                <p:spPr bwMode="ltGray">
                  <a:xfrm>
                    <a:off x="1189" y="447"/>
                    <a:ext cx="163" cy="221"/>
                  </a:xfrm>
                  <a:custGeom>
                    <a:avLst/>
                    <a:gdLst/>
                    <a:ahLst/>
                    <a:cxnLst>
                      <a:cxn ang="0">
                        <a:pos x="243" y="347"/>
                      </a:cxn>
                      <a:cxn ang="0">
                        <a:pos x="233" y="301"/>
                      </a:cxn>
                      <a:cxn ang="0">
                        <a:pos x="217" y="288"/>
                      </a:cxn>
                      <a:cxn ang="0">
                        <a:pos x="215" y="269"/>
                      </a:cxn>
                      <a:cxn ang="0">
                        <a:pos x="209" y="254"/>
                      </a:cxn>
                      <a:cxn ang="0">
                        <a:pos x="209" y="229"/>
                      </a:cxn>
                      <a:cxn ang="0">
                        <a:pos x="207" y="214"/>
                      </a:cxn>
                      <a:cxn ang="0">
                        <a:pos x="228" y="202"/>
                      </a:cxn>
                      <a:cxn ang="0">
                        <a:pos x="257" y="197"/>
                      </a:cxn>
                      <a:cxn ang="0">
                        <a:pos x="257" y="136"/>
                      </a:cxn>
                      <a:cxn ang="0">
                        <a:pos x="54" y="96"/>
                      </a:cxn>
                      <a:cxn ang="0">
                        <a:pos x="32" y="98"/>
                      </a:cxn>
                      <a:cxn ang="0">
                        <a:pos x="16" y="102"/>
                      </a:cxn>
                      <a:cxn ang="0">
                        <a:pos x="0" y="149"/>
                      </a:cxn>
                      <a:cxn ang="0">
                        <a:pos x="93" y="346"/>
                      </a:cxn>
                      <a:cxn ang="0">
                        <a:pos x="243" y="347"/>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2" name="Freeform 58"/>
                  <p:cNvSpPr>
                    <a:spLocks/>
                  </p:cNvSpPr>
                  <p:nvPr/>
                </p:nvSpPr>
                <p:spPr bwMode="ltGray">
                  <a:xfrm>
                    <a:off x="1476" y="611"/>
                    <a:ext cx="7" cy="12"/>
                  </a:xfrm>
                  <a:custGeom>
                    <a:avLst/>
                    <a:gdLst/>
                    <a:ahLst/>
                    <a:cxnLst>
                      <a:cxn ang="0">
                        <a:pos x="7" y="25"/>
                      </a:cxn>
                      <a:cxn ang="0">
                        <a:pos x="19" y="21"/>
                      </a:cxn>
                      <a:cxn ang="0">
                        <a:pos x="7" y="2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3" name="Freeform 59"/>
                  <p:cNvSpPr>
                    <a:spLocks/>
                  </p:cNvSpPr>
                  <p:nvPr/>
                </p:nvSpPr>
                <p:spPr bwMode="ltGray">
                  <a:xfrm>
                    <a:off x="1467" y="497"/>
                    <a:ext cx="9" cy="7"/>
                  </a:xfrm>
                  <a:custGeom>
                    <a:avLst/>
                    <a:gdLst/>
                    <a:ahLst/>
                    <a:cxnLst>
                      <a:cxn ang="0">
                        <a:pos x="12" y="12"/>
                      </a:cxn>
                      <a:cxn ang="0">
                        <a:pos x="16" y="0"/>
                      </a:cxn>
                      <a:cxn ang="0">
                        <a:pos x="20" y="12"/>
                      </a:cxn>
                      <a:cxn ang="0">
                        <a:pos x="8" y="20"/>
                      </a:cxn>
                      <a:cxn ang="0">
                        <a:pos x="12" y="12"/>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4" name="Freeform 60"/>
                  <p:cNvSpPr>
                    <a:spLocks/>
                  </p:cNvSpPr>
                  <p:nvPr/>
                </p:nvSpPr>
                <p:spPr bwMode="ltGray">
                  <a:xfrm>
                    <a:off x="1072" y="357"/>
                    <a:ext cx="25" cy="10"/>
                  </a:xfrm>
                  <a:custGeom>
                    <a:avLst/>
                    <a:gdLst/>
                    <a:ahLst/>
                    <a:cxnLst>
                      <a:cxn ang="0">
                        <a:pos x="24" y="18"/>
                      </a:cxn>
                      <a:cxn ang="0">
                        <a:pos x="32" y="6"/>
                      </a:cxn>
                      <a:cxn ang="0">
                        <a:pos x="36" y="30"/>
                      </a:cxn>
                      <a:cxn ang="0">
                        <a:pos x="24" y="18"/>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5" name="Freeform 61"/>
                  <p:cNvSpPr>
                    <a:spLocks/>
                  </p:cNvSpPr>
                  <p:nvPr/>
                </p:nvSpPr>
                <p:spPr bwMode="ltGray">
                  <a:xfrm>
                    <a:off x="1374" y="265"/>
                    <a:ext cx="295" cy="233"/>
                  </a:xfrm>
                  <a:custGeom>
                    <a:avLst/>
                    <a:gdLst/>
                    <a:ahLst/>
                    <a:cxnLst>
                      <a:cxn ang="0">
                        <a:pos x="473" y="464"/>
                      </a:cxn>
                      <a:cxn ang="0">
                        <a:pos x="393" y="452"/>
                      </a:cxn>
                      <a:cxn ang="0">
                        <a:pos x="325" y="412"/>
                      </a:cxn>
                      <a:cxn ang="0">
                        <a:pos x="265" y="400"/>
                      </a:cxn>
                      <a:cxn ang="0">
                        <a:pos x="237" y="416"/>
                      </a:cxn>
                      <a:cxn ang="0">
                        <a:pos x="261" y="428"/>
                      </a:cxn>
                      <a:cxn ang="0">
                        <a:pos x="293" y="468"/>
                      </a:cxn>
                      <a:cxn ang="0">
                        <a:pos x="321" y="476"/>
                      </a:cxn>
                      <a:cxn ang="0">
                        <a:pos x="333" y="536"/>
                      </a:cxn>
                      <a:cxn ang="0">
                        <a:pos x="313" y="552"/>
                      </a:cxn>
                      <a:cxn ang="0">
                        <a:pos x="261" y="616"/>
                      </a:cxn>
                      <a:cxn ang="0">
                        <a:pos x="225" y="628"/>
                      </a:cxn>
                      <a:cxn ang="0">
                        <a:pos x="97" y="696"/>
                      </a:cxn>
                      <a:cxn ang="0">
                        <a:pos x="77" y="616"/>
                      </a:cxn>
                      <a:cxn ang="0">
                        <a:pos x="45" y="524"/>
                      </a:cxn>
                      <a:cxn ang="0">
                        <a:pos x="33" y="448"/>
                      </a:cxn>
                      <a:cxn ang="0">
                        <a:pos x="53" y="344"/>
                      </a:cxn>
                      <a:cxn ang="0">
                        <a:pos x="17" y="392"/>
                      </a:cxn>
                      <a:cxn ang="0">
                        <a:pos x="81" y="280"/>
                      </a:cxn>
                      <a:cxn ang="0">
                        <a:pos x="113" y="204"/>
                      </a:cxn>
                      <a:cxn ang="0">
                        <a:pos x="37" y="204"/>
                      </a:cxn>
                      <a:cxn ang="0">
                        <a:pos x="1" y="196"/>
                      </a:cxn>
                      <a:cxn ang="0">
                        <a:pos x="25" y="140"/>
                      </a:cxn>
                      <a:cxn ang="0">
                        <a:pos x="97" y="112"/>
                      </a:cxn>
                      <a:cxn ang="0">
                        <a:pos x="221" y="124"/>
                      </a:cxn>
                      <a:cxn ang="0">
                        <a:pos x="229" y="64"/>
                      </a:cxn>
                      <a:cxn ang="0">
                        <a:pos x="261" y="0"/>
                      </a:cxn>
                      <a:cxn ang="0">
                        <a:pos x="357" y="44"/>
                      </a:cxn>
                      <a:cxn ang="0">
                        <a:pos x="329" y="88"/>
                      </a:cxn>
                      <a:cxn ang="0">
                        <a:pos x="301" y="176"/>
                      </a:cxn>
                      <a:cxn ang="0">
                        <a:pos x="361" y="192"/>
                      </a:cxn>
                      <a:cxn ang="0">
                        <a:pos x="373" y="136"/>
                      </a:cxn>
                      <a:cxn ang="0">
                        <a:pos x="417" y="92"/>
                      </a:cxn>
                      <a:cxn ang="0">
                        <a:pos x="497" y="88"/>
                      </a:cxn>
                      <a:cxn ang="0">
                        <a:pos x="529" y="52"/>
                      </a:cxn>
                      <a:cxn ang="0">
                        <a:pos x="541" y="460"/>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6" name="Freeform 62"/>
                  <p:cNvSpPr>
                    <a:spLocks/>
                  </p:cNvSpPr>
                  <p:nvPr/>
                </p:nvSpPr>
                <p:spPr bwMode="ltGray">
                  <a:xfrm>
                    <a:off x="1173" y="247"/>
                    <a:ext cx="591" cy="95"/>
                  </a:xfrm>
                  <a:custGeom>
                    <a:avLst/>
                    <a:gdLst/>
                    <a:ahLst/>
                    <a:cxnLst>
                      <a:cxn ang="0">
                        <a:pos x="825" y="0"/>
                      </a:cxn>
                      <a:cxn ang="0">
                        <a:pos x="143" y="29"/>
                      </a:cxn>
                      <a:cxn ang="0">
                        <a:pos x="91" y="42"/>
                      </a:cxn>
                      <a:cxn ang="0">
                        <a:pos x="62" y="42"/>
                      </a:cxn>
                      <a:cxn ang="0">
                        <a:pos x="22" y="77"/>
                      </a:cxn>
                      <a:cxn ang="0">
                        <a:pos x="0" y="105"/>
                      </a:cxn>
                      <a:cxn ang="0">
                        <a:pos x="59" y="115"/>
                      </a:cxn>
                      <a:cxn ang="0">
                        <a:pos x="97" y="96"/>
                      </a:cxn>
                      <a:cxn ang="0">
                        <a:pos x="108" y="84"/>
                      </a:cxn>
                      <a:cxn ang="0">
                        <a:pos x="167" y="52"/>
                      </a:cxn>
                      <a:cxn ang="0">
                        <a:pos x="215" y="46"/>
                      </a:cxn>
                      <a:cxn ang="0">
                        <a:pos x="237" y="94"/>
                      </a:cxn>
                      <a:cxn ang="0">
                        <a:pos x="188" y="109"/>
                      </a:cxn>
                      <a:cxn ang="0">
                        <a:pos x="231" y="113"/>
                      </a:cxn>
                      <a:cxn ang="0">
                        <a:pos x="250" y="90"/>
                      </a:cxn>
                      <a:cxn ang="0">
                        <a:pos x="266" y="92"/>
                      </a:cxn>
                      <a:cxn ang="0">
                        <a:pos x="253" y="54"/>
                      </a:cxn>
                      <a:cxn ang="0">
                        <a:pos x="266" y="44"/>
                      </a:cxn>
                      <a:cxn ang="0">
                        <a:pos x="277" y="88"/>
                      </a:cxn>
                      <a:cxn ang="0">
                        <a:pos x="266" y="113"/>
                      </a:cxn>
                      <a:cxn ang="0">
                        <a:pos x="296" y="130"/>
                      </a:cxn>
                      <a:cxn ang="0">
                        <a:pos x="299" y="92"/>
                      </a:cxn>
                      <a:cxn ang="0">
                        <a:pos x="331" y="103"/>
                      </a:cxn>
                      <a:cxn ang="0">
                        <a:pos x="382" y="73"/>
                      </a:cxn>
                      <a:cxn ang="0">
                        <a:pos x="409" y="50"/>
                      </a:cxn>
                      <a:cxn ang="0">
                        <a:pos x="439" y="56"/>
                      </a:cxn>
                      <a:cxn ang="0">
                        <a:pos x="455" y="50"/>
                      </a:cxn>
                      <a:cxn ang="0">
                        <a:pos x="431" y="44"/>
                      </a:cxn>
                      <a:cxn ang="0">
                        <a:pos x="474" y="35"/>
                      </a:cxn>
                      <a:cxn ang="0">
                        <a:pos x="544" y="54"/>
                      </a:cxn>
                      <a:cxn ang="0">
                        <a:pos x="581" y="42"/>
                      </a:cxn>
                      <a:cxn ang="0">
                        <a:pos x="584" y="63"/>
                      </a:cxn>
                      <a:cxn ang="0">
                        <a:pos x="568" y="101"/>
                      </a:cxn>
                      <a:cxn ang="0">
                        <a:pos x="611" y="88"/>
                      </a:cxn>
                      <a:cxn ang="0">
                        <a:pos x="624" y="80"/>
                      </a:cxn>
                      <a:cxn ang="0">
                        <a:pos x="648" y="61"/>
                      </a:cxn>
                      <a:cxn ang="0">
                        <a:pos x="794" y="84"/>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7" name="Freeform 63"/>
                  <p:cNvSpPr>
                    <a:spLocks/>
                  </p:cNvSpPr>
                  <p:nvPr/>
                </p:nvSpPr>
                <p:spPr bwMode="ltGray">
                  <a:xfrm>
                    <a:off x="1293" y="282"/>
                    <a:ext cx="13" cy="10"/>
                  </a:xfrm>
                  <a:custGeom>
                    <a:avLst/>
                    <a:gdLst/>
                    <a:ahLst/>
                    <a:cxnLst>
                      <a:cxn ang="0">
                        <a:pos x="3" y="28"/>
                      </a:cxn>
                      <a:cxn ang="0">
                        <a:pos x="31" y="0"/>
                      </a:cxn>
                      <a:cxn ang="0">
                        <a:pos x="19" y="24"/>
                      </a:cxn>
                      <a:cxn ang="0">
                        <a:pos x="3" y="28"/>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8" name="Freeform 64"/>
                  <p:cNvSpPr>
                    <a:spLocks/>
                  </p:cNvSpPr>
                  <p:nvPr/>
                </p:nvSpPr>
                <p:spPr bwMode="ltGray">
                  <a:xfrm>
                    <a:off x="1278" y="296"/>
                    <a:ext cx="19" cy="11"/>
                  </a:xfrm>
                  <a:custGeom>
                    <a:avLst/>
                    <a:gdLst/>
                    <a:ahLst/>
                    <a:cxnLst>
                      <a:cxn ang="0">
                        <a:pos x="6" y="32"/>
                      </a:cxn>
                      <a:cxn ang="0">
                        <a:pos x="22" y="0"/>
                      </a:cxn>
                      <a:cxn ang="0">
                        <a:pos x="38" y="4"/>
                      </a:cxn>
                      <a:cxn ang="0">
                        <a:pos x="6" y="32"/>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9" name="Freeform 65"/>
                  <p:cNvSpPr>
                    <a:spLocks/>
                  </p:cNvSpPr>
                  <p:nvPr/>
                </p:nvSpPr>
                <p:spPr bwMode="ltGray">
                  <a:xfrm>
                    <a:off x="1340" y="337"/>
                    <a:ext cx="32" cy="6"/>
                  </a:xfrm>
                  <a:custGeom>
                    <a:avLst/>
                    <a:gdLst/>
                    <a:ahLst/>
                    <a:cxnLst>
                      <a:cxn ang="0">
                        <a:pos x="37" y="18"/>
                      </a:cxn>
                      <a:cxn ang="0">
                        <a:pos x="25" y="2"/>
                      </a:cxn>
                      <a:cxn ang="0">
                        <a:pos x="37" y="18"/>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0" name="Freeform 66"/>
                  <p:cNvSpPr>
                    <a:spLocks/>
                  </p:cNvSpPr>
                  <p:nvPr/>
                </p:nvSpPr>
                <p:spPr bwMode="ltGray">
                  <a:xfrm>
                    <a:off x="1395" y="336"/>
                    <a:ext cx="18" cy="15"/>
                  </a:xfrm>
                  <a:custGeom>
                    <a:avLst/>
                    <a:gdLst/>
                    <a:ahLst/>
                    <a:cxnLst>
                      <a:cxn ang="0">
                        <a:pos x="0" y="21"/>
                      </a:cxn>
                      <a:cxn ang="0">
                        <a:pos x="12" y="9"/>
                      </a:cxn>
                      <a:cxn ang="0">
                        <a:pos x="0" y="21"/>
                      </a:cxn>
                    </a:cxnLst>
                    <a:rect l="0" t="0" r="r" b="b"/>
                    <a:pathLst>
                      <a:path w="42" h="44">
                        <a:moveTo>
                          <a:pt x="0" y="21"/>
                        </a:moveTo>
                        <a:cubicBezTo>
                          <a:pt x="4" y="17"/>
                          <a:pt x="7" y="11"/>
                          <a:pt x="12" y="9"/>
                        </a:cubicBezTo>
                        <a:cubicBezTo>
                          <a:pt x="42" y="0"/>
                          <a:pt x="23" y="44"/>
                          <a:pt x="0" y="2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1" name="Freeform 67"/>
                  <p:cNvSpPr>
                    <a:spLocks/>
                  </p:cNvSpPr>
                  <p:nvPr/>
                </p:nvSpPr>
                <p:spPr bwMode="ltGray">
                  <a:xfrm>
                    <a:off x="1248" y="295"/>
                    <a:ext cx="14" cy="10"/>
                  </a:xfrm>
                  <a:custGeom>
                    <a:avLst/>
                    <a:gdLst/>
                    <a:ahLst/>
                    <a:cxnLst>
                      <a:cxn ang="0">
                        <a:pos x="7" y="22"/>
                      </a:cxn>
                      <a:cxn ang="0">
                        <a:pos x="31" y="10"/>
                      </a:cxn>
                      <a:cxn ang="0">
                        <a:pos x="7" y="22"/>
                      </a:cxn>
                    </a:cxnLst>
                    <a:rect l="0" t="0" r="r" b="b"/>
                    <a:pathLst>
                      <a:path w="31" h="30">
                        <a:moveTo>
                          <a:pt x="7" y="22"/>
                        </a:moveTo>
                        <a:cubicBezTo>
                          <a:pt x="0" y="0"/>
                          <a:pt x="15" y="6"/>
                          <a:pt x="31" y="10"/>
                        </a:cubicBezTo>
                        <a:cubicBezTo>
                          <a:pt x="14" y="16"/>
                          <a:pt x="15" y="30"/>
                          <a:pt x="7" y="2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grpSp>
            <p:grpSp>
              <p:nvGrpSpPr>
                <p:cNvPr id="6" name="Group 68"/>
                <p:cNvGrpSpPr>
                  <a:grpSpLocks/>
                </p:cNvGrpSpPr>
                <p:nvPr/>
              </p:nvGrpSpPr>
              <p:grpSpPr bwMode="auto">
                <a:xfrm>
                  <a:off x="3709" y="240"/>
                  <a:ext cx="1139" cy="429"/>
                  <a:chOff x="3709" y="240"/>
                  <a:chExt cx="1139" cy="429"/>
                </a:xfrm>
              </p:grpSpPr>
              <p:sp>
                <p:nvSpPr>
                  <p:cNvPr id="1030213" name="Freeform 69"/>
                  <p:cNvSpPr>
                    <a:spLocks/>
                  </p:cNvSpPr>
                  <p:nvPr/>
                </p:nvSpPr>
                <p:spPr bwMode="ltGray">
                  <a:xfrm>
                    <a:off x="4808" y="616"/>
                    <a:ext cx="13" cy="14"/>
                  </a:xfrm>
                  <a:custGeom>
                    <a:avLst/>
                    <a:gdLst/>
                    <a:ahLst/>
                    <a:cxnLst>
                      <a:cxn ang="0">
                        <a:pos x="16" y="33"/>
                      </a:cxn>
                      <a:cxn ang="0">
                        <a:pos x="8" y="21"/>
                      </a:cxn>
                      <a:cxn ang="0">
                        <a:pos x="0" y="9"/>
                      </a:cxn>
                      <a:cxn ang="0">
                        <a:pos x="16" y="3"/>
                      </a:cxn>
                      <a:cxn ang="0">
                        <a:pos x="30" y="23"/>
                      </a:cxn>
                      <a:cxn ang="0">
                        <a:pos x="28" y="31"/>
                      </a:cxn>
                      <a:cxn ang="0">
                        <a:pos x="16" y="3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4" name="Freeform 70"/>
                  <p:cNvSpPr>
                    <a:spLocks/>
                  </p:cNvSpPr>
                  <p:nvPr/>
                </p:nvSpPr>
                <p:spPr bwMode="ltGray">
                  <a:xfrm>
                    <a:off x="4655" y="629"/>
                    <a:ext cx="11" cy="5"/>
                  </a:xfrm>
                  <a:custGeom>
                    <a:avLst/>
                    <a:gdLst/>
                    <a:ahLst/>
                    <a:cxnLst>
                      <a:cxn ang="0">
                        <a:pos x="15" y="16"/>
                      </a:cxn>
                      <a:cxn ang="0">
                        <a:pos x="3" y="8"/>
                      </a:cxn>
                      <a:cxn ang="0">
                        <a:pos x="15" y="0"/>
                      </a:cxn>
                      <a:cxn ang="0">
                        <a:pos x="15" y="16"/>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5" name="Freeform 71"/>
                  <p:cNvSpPr>
                    <a:spLocks/>
                  </p:cNvSpPr>
                  <p:nvPr/>
                </p:nvSpPr>
                <p:spPr bwMode="ltGray">
                  <a:xfrm>
                    <a:off x="4609" y="635"/>
                    <a:ext cx="28" cy="16"/>
                  </a:xfrm>
                  <a:custGeom>
                    <a:avLst/>
                    <a:gdLst/>
                    <a:ahLst/>
                    <a:cxnLst>
                      <a:cxn ang="0">
                        <a:pos x="14" y="24"/>
                      </a:cxn>
                      <a:cxn ang="0">
                        <a:pos x="30" y="4"/>
                      </a:cxn>
                      <a:cxn ang="0">
                        <a:pos x="42" y="0"/>
                      </a:cxn>
                      <a:cxn ang="0">
                        <a:pos x="58" y="12"/>
                      </a:cxn>
                      <a:cxn ang="0">
                        <a:pos x="32" y="26"/>
                      </a:cxn>
                      <a:cxn ang="0">
                        <a:pos x="12" y="46"/>
                      </a:cxn>
                      <a:cxn ang="0">
                        <a:pos x="8" y="20"/>
                      </a:cxn>
                      <a:cxn ang="0">
                        <a:pos x="12" y="14"/>
                      </a:cxn>
                      <a:cxn ang="0">
                        <a:pos x="14" y="24"/>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6" name="Freeform 72"/>
                  <p:cNvSpPr>
                    <a:spLocks/>
                  </p:cNvSpPr>
                  <p:nvPr/>
                </p:nvSpPr>
                <p:spPr bwMode="ltGray">
                  <a:xfrm>
                    <a:off x="4580" y="634"/>
                    <a:ext cx="29" cy="16"/>
                  </a:xfrm>
                  <a:custGeom>
                    <a:avLst/>
                    <a:gdLst/>
                    <a:ahLst/>
                    <a:cxnLst>
                      <a:cxn ang="0">
                        <a:pos x="0" y="31"/>
                      </a:cxn>
                      <a:cxn ang="0">
                        <a:pos x="18" y="25"/>
                      </a:cxn>
                      <a:cxn ang="0">
                        <a:pos x="52" y="1"/>
                      </a:cxn>
                      <a:cxn ang="0">
                        <a:pos x="64" y="3"/>
                      </a:cxn>
                      <a:cxn ang="0">
                        <a:pos x="50" y="19"/>
                      </a:cxn>
                      <a:cxn ang="0">
                        <a:pos x="28" y="33"/>
                      </a:cxn>
                      <a:cxn ang="0">
                        <a:pos x="22" y="47"/>
                      </a:cxn>
                      <a:cxn ang="0">
                        <a:pos x="16" y="45"/>
                      </a:cxn>
                      <a:cxn ang="0">
                        <a:pos x="12" y="39"/>
                      </a:cxn>
                      <a:cxn ang="0">
                        <a:pos x="0" y="35"/>
                      </a:cxn>
                      <a:cxn ang="0">
                        <a:pos x="0" y="3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7" name="Freeform 73"/>
                  <p:cNvSpPr>
                    <a:spLocks/>
                  </p:cNvSpPr>
                  <p:nvPr/>
                </p:nvSpPr>
                <p:spPr bwMode="ltGray">
                  <a:xfrm>
                    <a:off x="4423" y="547"/>
                    <a:ext cx="151" cy="93"/>
                  </a:xfrm>
                  <a:custGeom>
                    <a:avLst/>
                    <a:gdLst/>
                    <a:ahLst/>
                    <a:cxnLst>
                      <a:cxn ang="0">
                        <a:pos x="10" y="4"/>
                      </a:cxn>
                      <a:cxn ang="0">
                        <a:pos x="36" y="18"/>
                      </a:cxn>
                      <a:cxn ang="0">
                        <a:pos x="46" y="30"/>
                      </a:cxn>
                      <a:cxn ang="0">
                        <a:pos x="76" y="52"/>
                      </a:cxn>
                      <a:cxn ang="0">
                        <a:pos x="92" y="66"/>
                      </a:cxn>
                      <a:cxn ang="0">
                        <a:pos x="122" y="98"/>
                      </a:cxn>
                      <a:cxn ang="0">
                        <a:pos x="136" y="128"/>
                      </a:cxn>
                      <a:cxn ang="0">
                        <a:pos x="148" y="132"/>
                      </a:cxn>
                      <a:cxn ang="0">
                        <a:pos x="154" y="150"/>
                      </a:cxn>
                      <a:cxn ang="0">
                        <a:pos x="176" y="152"/>
                      </a:cxn>
                      <a:cxn ang="0">
                        <a:pos x="170" y="196"/>
                      </a:cxn>
                      <a:cxn ang="0">
                        <a:pos x="180" y="224"/>
                      </a:cxn>
                      <a:cxn ang="0">
                        <a:pos x="198" y="232"/>
                      </a:cxn>
                      <a:cxn ang="0">
                        <a:pos x="216" y="234"/>
                      </a:cxn>
                      <a:cxn ang="0">
                        <a:pos x="236" y="242"/>
                      </a:cxn>
                      <a:cxn ang="0">
                        <a:pos x="254" y="236"/>
                      </a:cxn>
                      <a:cxn ang="0">
                        <a:pos x="272" y="248"/>
                      </a:cxn>
                      <a:cxn ang="0">
                        <a:pos x="296" y="256"/>
                      </a:cxn>
                      <a:cxn ang="0">
                        <a:pos x="314" y="264"/>
                      </a:cxn>
                      <a:cxn ang="0">
                        <a:pos x="352" y="266"/>
                      </a:cxn>
                      <a:cxn ang="0">
                        <a:pos x="342" y="274"/>
                      </a:cxn>
                      <a:cxn ang="0">
                        <a:pos x="322" y="272"/>
                      </a:cxn>
                      <a:cxn ang="0">
                        <a:pos x="300" y="270"/>
                      </a:cxn>
                      <a:cxn ang="0">
                        <a:pos x="288" y="266"/>
                      </a:cxn>
                      <a:cxn ang="0">
                        <a:pos x="252" y="264"/>
                      </a:cxn>
                      <a:cxn ang="0">
                        <a:pos x="234" y="260"/>
                      </a:cxn>
                      <a:cxn ang="0">
                        <a:pos x="172" y="242"/>
                      </a:cxn>
                      <a:cxn ang="0">
                        <a:pos x="160" y="216"/>
                      </a:cxn>
                      <a:cxn ang="0">
                        <a:pos x="126" y="200"/>
                      </a:cxn>
                      <a:cxn ang="0">
                        <a:pos x="108" y="186"/>
                      </a:cxn>
                      <a:cxn ang="0">
                        <a:pos x="94" y="158"/>
                      </a:cxn>
                      <a:cxn ang="0">
                        <a:pos x="68" y="108"/>
                      </a:cxn>
                      <a:cxn ang="0">
                        <a:pos x="64" y="102"/>
                      </a:cxn>
                      <a:cxn ang="0">
                        <a:pos x="58" y="100"/>
                      </a:cxn>
                      <a:cxn ang="0">
                        <a:pos x="54" y="88"/>
                      </a:cxn>
                      <a:cxn ang="0">
                        <a:pos x="38" y="58"/>
                      </a:cxn>
                      <a:cxn ang="0">
                        <a:pos x="20" y="40"/>
                      </a:cxn>
                      <a:cxn ang="0">
                        <a:pos x="4" y="22"/>
                      </a:cxn>
                      <a:cxn ang="0">
                        <a:pos x="10" y="2"/>
                      </a:cxn>
                      <a:cxn ang="0">
                        <a:pos x="10" y="4"/>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8" name="Freeform 74"/>
                  <p:cNvSpPr>
                    <a:spLocks/>
                  </p:cNvSpPr>
                  <p:nvPr/>
                </p:nvSpPr>
                <p:spPr bwMode="ltGray">
                  <a:xfrm>
                    <a:off x="4515" y="541"/>
                    <a:ext cx="67" cy="68"/>
                  </a:xfrm>
                  <a:custGeom>
                    <a:avLst/>
                    <a:gdLst/>
                    <a:ahLst/>
                    <a:cxnLst>
                      <a:cxn ang="0">
                        <a:pos x="54" y="66"/>
                      </a:cxn>
                      <a:cxn ang="0">
                        <a:pos x="66" y="58"/>
                      </a:cxn>
                      <a:cxn ang="0">
                        <a:pos x="68" y="52"/>
                      </a:cxn>
                      <a:cxn ang="0">
                        <a:pos x="80" y="44"/>
                      </a:cxn>
                      <a:cxn ang="0">
                        <a:pos x="106" y="22"/>
                      </a:cxn>
                      <a:cxn ang="0">
                        <a:pos x="112" y="4"/>
                      </a:cxn>
                      <a:cxn ang="0">
                        <a:pos x="124" y="0"/>
                      </a:cxn>
                      <a:cxn ang="0">
                        <a:pos x="150" y="28"/>
                      </a:cxn>
                      <a:cxn ang="0">
                        <a:pos x="146" y="44"/>
                      </a:cxn>
                      <a:cxn ang="0">
                        <a:pos x="126" y="64"/>
                      </a:cxn>
                      <a:cxn ang="0">
                        <a:pos x="132" y="94"/>
                      </a:cxn>
                      <a:cxn ang="0">
                        <a:pos x="142" y="110"/>
                      </a:cxn>
                      <a:cxn ang="0">
                        <a:pos x="146" y="128"/>
                      </a:cxn>
                      <a:cxn ang="0">
                        <a:pos x="128" y="128"/>
                      </a:cxn>
                      <a:cxn ang="0">
                        <a:pos x="116" y="146"/>
                      </a:cxn>
                      <a:cxn ang="0">
                        <a:pos x="104" y="156"/>
                      </a:cxn>
                      <a:cxn ang="0">
                        <a:pos x="100" y="198"/>
                      </a:cxn>
                      <a:cxn ang="0">
                        <a:pos x="88" y="202"/>
                      </a:cxn>
                      <a:cxn ang="0">
                        <a:pos x="82" y="206"/>
                      </a:cxn>
                      <a:cxn ang="0">
                        <a:pos x="76" y="202"/>
                      </a:cxn>
                      <a:cxn ang="0">
                        <a:pos x="72" y="190"/>
                      </a:cxn>
                      <a:cxn ang="0">
                        <a:pos x="60" y="186"/>
                      </a:cxn>
                      <a:cxn ang="0">
                        <a:pos x="42" y="194"/>
                      </a:cxn>
                      <a:cxn ang="0">
                        <a:pos x="28" y="186"/>
                      </a:cxn>
                      <a:cxn ang="0">
                        <a:pos x="10" y="148"/>
                      </a:cxn>
                      <a:cxn ang="0">
                        <a:pos x="4" y="130"/>
                      </a:cxn>
                      <a:cxn ang="0">
                        <a:pos x="0" y="118"/>
                      </a:cxn>
                      <a:cxn ang="0">
                        <a:pos x="20" y="96"/>
                      </a:cxn>
                      <a:cxn ang="0">
                        <a:pos x="32" y="104"/>
                      </a:cxn>
                      <a:cxn ang="0">
                        <a:pos x="34" y="80"/>
                      </a:cxn>
                      <a:cxn ang="0">
                        <a:pos x="52" y="70"/>
                      </a:cxn>
                      <a:cxn ang="0">
                        <a:pos x="54" y="66"/>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9" name="Freeform 75"/>
                  <p:cNvSpPr>
                    <a:spLocks/>
                  </p:cNvSpPr>
                  <p:nvPr/>
                </p:nvSpPr>
                <p:spPr bwMode="ltGray">
                  <a:xfrm>
                    <a:off x="4580" y="572"/>
                    <a:ext cx="47" cy="13"/>
                  </a:xfrm>
                  <a:custGeom>
                    <a:avLst/>
                    <a:gdLst/>
                    <a:ahLst/>
                    <a:cxnLst>
                      <a:cxn ang="0">
                        <a:pos x="4" y="32"/>
                      </a:cxn>
                      <a:cxn ang="0">
                        <a:pos x="18" y="10"/>
                      </a:cxn>
                      <a:cxn ang="0">
                        <a:pos x="46" y="20"/>
                      </a:cxn>
                      <a:cxn ang="0">
                        <a:pos x="72" y="14"/>
                      </a:cxn>
                      <a:cxn ang="0">
                        <a:pos x="90" y="0"/>
                      </a:cxn>
                      <a:cxn ang="0">
                        <a:pos x="76" y="26"/>
                      </a:cxn>
                      <a:cxn ang="0">
                        <a:pos x="60" y="38"/>
                      </a:cxn>
                      <a:cxn ang="0">
                        <a:pos x="42" y="32"/>
                      </a:cxn>
                      <a:cxn ang="0">
                        <a:pos x="14" y="30"/>
                      </a:cxn>
                      <a:cxn ang="0">
                        <a:pos x="4" y="32"/>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0" name="Freeform 76"/>
                  <p:cNvSpPr>
                    <a:spLocks/>
                  </p:cNvSpPr>
                  <p:nvPr/>
                </p:nvSpPr>
                <p:spPr bwMode="ltGray">
                  <a:xfrm>
                    <a:off x="4578" y="588"/>
                    <a:ext cx="32" cy="34"/>
                  </a:xfrm>
                  <a:custGeom>
                    <a:avLst/>
                    <a:gdLst/>
                    <a:ahLst/>
                    <a:cxnLst>
                      <a:cxn ang="0">
                        <a:pos x="8" y="18"/>
                      </a:cxn>
                      <a:cxn ang="0">
                        <a:pos x="18" y="0"/>
                      </a:cxn>
                      <a:cxn ang="0">
                        <a:pos x="34" y="18"/>
                      </a:cxn>
                      <a:cxn ang="0">
                        <a:pos x="62" y="4"/>
                      </a:cxn>
                      <a:cxn ang="0">
                        <a:pos x="46" y="34"/>
                      </a:cxn>
                      <a:cxn ang="0">
                        <a:pos x="54" y="48"/>
                      </a:cxn>
                      <a:cxn ang="0">
                        <a:pos x="58" y="60"/>
                      </a:cxn>
                      <a:cxn ang="0">
                        <a:pos x="46" y="74"/>
                      </a:cxn>
                      <a:cxn ang="0">
                        <a:pos x="34" y="60"/>
                      </a:cxn>
                      <a:cxn ang="0">
                        <a:pos x="22" y="48"/>
                      </a:cxn>
                      <a:cxn ang="0">
                        <a:pos x="28" y="68"/>
                      </a:cxn>
                      <a:cxn ang="0">
                        <a:pos x="30" y="74"/>
                      </a:cxn>
                      <a:cxn ang="0">
                        <a:pos x="20" y="104"/>
                      </a:cxn>
                      <a:cxn ang="0">
                        <a:pos x="12" y="102"/>
                      </a:cxn>
                      <a:cxn ang="0">
                        <a:pos x="8" y="90"/>
                      </a:cxn>
                      <a:cxn ang="0">
                        <a:pos x="0" y="54"/>
                      </a:cxn>
                      <a:cxn ang="0">
                        <a:pos x="2" y="30"/>
                      </a:cxn>
                      <a:cxn ang="0">
                        <a:pos x="8" y="18"/>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1" name="Freeform 77"/>
                  <p:cNvSpPr>
                    <a:spLocks/>
                  </p:cNvSpPr>
                  <p:nvPr/>
                </p:nvSpPr>
                <p:spPr bwMode="ltGray">
                  <a:xfrm>
                    <a:off x="4632" y="569"/>
                    <a:ext cx="16" cy="20"/>
                  </a:xfrm>
                  <a:custGeom>
                    <a:avLst/>
                    <a:gdLst/>
                    <a:ahLst/>
                    <a:cxnLst>
                      <a:cxn ang="0">
                        <a:pos x="3" y="28"/>
                      </a:cxn>
                      <a:cxn ang="0">
                        <a:pos x="13" y="0"/>
                      </a:cxn>
                      <a:cxn ang="0">
                        <a:pos x="15" y="28"/>
                      </a:cxn>
                      <a:cxn ang="0">
                        <a:pos x="37" y="38"/>
                      </a:cxn>
                      <a:cxn ang="0">
                        <a:pos x="19" y="44"/>
                      </a:cxn>
                      <a:cxn ang="0">
                        <a:pos x="5" y="58"/>
                      </a:cxn>
                      <a:cxn ang="0">
                        <a:pos x="1" y="34"/>
                      </a:cxn>
                      <a:cxn ang="0">
                        <a:pos x="3" y="28"/>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2" name="Freeform 78"/>
                  <p:cNvSpPr>
                    <a:spLocks/>
                  </p:cNvSpPr>
                  <p:nvPr/>
                </p:nvSpPr>
                <p:spPr bwMode="ltGray">
                  <a:xfrm>
                    <a:off x="4636" y="600"/>
                    <a:ext cx="20" cy="10"/>
                  </a:xfrm>
                  <a:custGeom>
                    <a:avLst/>
                    <a:gdLst/>
                    <a:ahLst/>
                    <a:cxnLst>
                      <a:cxn ang="0">
                        <a:pos x="7" y="0"/>
                      </a:cxn>
                      <a:cxn ang="0">
                        <a:pos x="29" y="0"/>
                      </a:cxn>
                      <a:cxn ang="0">
                        <a:pos x="49" y="16"/>
                      </a:cxn>
                      <a:cxn ang="0">
                        <a:pos x="35" y="14"/>
                      </a:cxn>
                      <a:cxn ang="0">
                        <a:pos x="3" y="16"/>
                      </a:cxn>
                      <a:cxn ang="0">
                        <a:pos x="7" y="0"/>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3" name="Freeform 79"/>
                  <p:cNvSpPr>
                    <a:spLocks/>
                  </p:cNvSpPr>
                  <p:nvPr/>
                </p:nvSpPr>
                <p:spPr bwMode="ltGray">
                  <a:xfrm>
                    <a:off x="4657" y="585"/>
                    <a:ext cx="26" cy="17"/>
                  </a:xfrm>
                  <a:custGeom>
                    <a:avLst/>
                    <a:gdLst/>
                    <a:ahLst/>
                    <a:cxnLst>
                      <a:cxn ang="0">
                        <a:pos x="21" y="38"/>
                      </a:cxn>
                      <a:cxn ang="0">
                        <a:pos x="15" y="26"/>
                      </a:cxn>
                      <a:cxn ang="0">
                        <a:pos x="3" y="22"/>
                      </a:cxn>
                      <a:cxn ang="0">
                        <a:pos x="13" y="8"/>
                      </a:cxn>
                      <a:cxn ang="0">
                        <a:pos x="25" y="0"/>
                      </a:cxn>
                      <a:cxn ang="0">
                        <a:pos x="49" y="10"/>
                      </a:cxn>
                      <a:cxn ang="0">
                        <a:pos x="53" y="20"/>
                      </a:cxn>
                      <a:cxn ang="0">
                        <a:pos x="61" y="32"/>
                      </a:cxn>
                      <a:cxn ang="0">
                        <a:pos x="41" y="38"/>
                      </a:cxn>
                      <a:cxn ang="0">
                        <a:pos x="23" y="44"/>
                      </a:cxn>
                      <a:cxn ang="0">
                        <a:pos x="21" y="38"/>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4" name="Freeform 80"/>
                  <p:cNvSpPr>
                    <a:spLocks/>
                  </p:cNvSpPr>
                  <p:nvPr/>
                </p:nvSpPr>
                <p:spPr bwMode="ltGray">
                  <a:xfrm>
                    <a:off x="4664" y="593"/>
                    <a:ext cx="122" cy="61"/>
                  </a:xfrm>
                  <a:custGeom>
                    <a:avLst/>
                    <a:gdLst/>
                    <a:ahLst/>
                    <a:cxnLst>
                      <a:cxn ang="0">
                        <a:pos x="46" y="28"/>
                      </a:cxn>
                      <a:cxn ang="0">
                        <a:pos x="36" y="14"/>
                      </a:cxn>
                      <a:cxn ang="0">
                        <a:pos x="26" y="30"/>
                      </a:cxn>
                      <a:cxn ang="0">
                        <a:pos x="0" y="24"/>
                      </a:cxn>
                      <a:cxn ang="0">
                        <a:pos x="10" y="42"/>
                      </a:cxn>
                      <a:cxn ang="0">
                        <a:pos x="16" y="62"/>
                      </a:cxn>
                      <a:cxn ang="0">
                        <a:pos x="24" y="48"/>
                      </a:cxn>
                      <a:cxn ang="0">
                        <a:pos x="30" y="44"/>
                      </a:cxn>
                      <a:cxn ang="0">
                        <a:pos x="48" y="56"/>
                      </a:cxn>
                      <a:cxn ang="0">
                        <a:pos x="70" y="62"/>
                      </a:cxn>
                      <a:cxn ang="0">
                        <a:pos x="88" y="72"/>
                      </a:cxn>
                      <a:cxn ang="0">
                        <a:pos x="106" y="102"/>
                      </a:cxn>
                      <a:cxn ang="0">
                        <a:pos x="104" y="122"/>
                      </a:cxn>
                      <a:cxn ang="0">
                        <a:pos x="98" y="134"/>
                      </a:cxn>
                      <a:cxn ang="0">
                        <a:pos x="122" y="128"/>
                      </a:cxn>
                      <a:cxn ang="0">
                        <a:pos x="140" y="140"/>
                      </a:cxn>
                      <a:cxn ang="0">
                        <a:pos x="168" y="148"/>
                      </a:cxn>
                      <a:cxn ang="0">
                        <a:pos x="174" y="146"/>
                      </a:cxn>
                      <a:cxn ang="0">
                        <a:pos x="168" y="134"/>
                      </a:cxn>
                      <a:cxn ang="0">
                        <a:pos x="178" y="136"/>
                      </a:cxn>
                      <a:cxn ang="0">
                        <a:pos x="186" y="118"/>
                      </a:cxn>
                      <a:cxn ang="0">
                        <a:pos x="202" y="122"/>
                      </a:cxn>
                      <a:cxn ang="0">
                        <a:pos x="214" y="130"/>
                      </a:cxn>
                      <a:cxn ang="0">
                        <a:pos x="244" y="168"/>
                      </a:cxn>
                      <a:cxn ang="0">
                        <a:pos x="262" y="178"/>
                      </a:cxn>
                      <a:cxn ang="0">
                        <a:pos x="284" y="170"/>
                      </a:cxn>
                      <a:cxn ang="0">
                        <a:pos x="268" y="160"/>
                      </a:cxn>
                      <a:cxn ang="0">
                        <a:pos x="256" y="138"/>
                      </a:cxn>
                      <a:cxn ang="0">
                        <a:pos x="250" y="132"/>
                      </a:cxn>
                      <a:cxn ang="0">
                        <a:pos x="248" y="122"/>
                      </a:cxn>
                      <a:cxn ang="0">
                        <a:pos x="236" y="116"/>
                      </a:cxn>
                      <a:cxn ang="0">
                        <a:pos x="240" y="96"/>
                      </a:cxn>
                      <a:cxn ang="0">
                        <a:pos x="220" y="86"/>
                      </a:cxn>
                      <a:cxn ang="0">
                        <a:pos x="210" y="70"/>
                      </a:cxn>
                      <a:cxn ang="0">
                        <a:pos x="190" y="54"/>
                      </a:cxn>
                      <a:cxn ang="0">
                        <a:pos x="168" y="38"/>
                      </a:cxn>
                      <a:cxn ang="0">
                        <a:pos x="156" y="34"/>
                      </a:cxn>
                      <a:cxn ang="0">
                        <a:pos x="120" y="16"/>
                      </a:cxn>
                      <a:cxn ang="0">
                        <a:pos x="102" y="4"/>
                      </a:cxn>
                      <a:cxn ang="0">
                        <a:pos x="96" y="0"/>
                      </a:cxn>
                      <a:cxn ang="0">
                        <a:pos x="70" y="10"/>
                      </a:cxn>
                      <a:cxn ang="0">
                        <a:pos x="56" y="32"/>
                      </a:cxn>
                      <a:cxn ang="0">
                        <a:pos x="46" y="28"/>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5" name="Freeform 81"/>
                  <p:cNvSpPr>
                    <a:spLocks/>
                  </p:cNvSpPr>
                  <p:nvPr/>
                </p:nvSpPr>
                <p:spPr bwMode="ltGray">
                  <a:xfrm>
                    <a:off x="4770" y="599"/>
                    <a:ext cx="33" cy="26"/>
                  </a:xfrm>
                  <a:custGeom>
                    <a:avLst/>
                    <a:gdLst/>
                    <a:ahLst/>
                    <a:cxnLst>
                      <a:cxn ang="0">
                        <a:pos x="1" y="58"/>
                      </a:cxn>
                      <a:cxn ang="0">
                        <a:pos x="27" y="60"/>
                      </a:cxn>
                      <a:cxn ang="0">
                        <a:pos x="45" y="48"/>
                      </a:cxn>
                      <a:cxn ang="0">
                        <a:pos x="57" y="30"/>
                      </a:cxn>
                      <a:cxn ang="0">
                        <a:pos x="43" y="14"/>
                      </a:cxn>
                      <a:cxn ang="0">
                        <a:pos x="43" y="4"/>
                      </a:cxn>
                      <a:cxn ang="0">
                        <a:pos x="71" y="26"/>
                      </a:cxn>
                      <a:cxn ang="0">
                        <a:pos x="67" y="54"/>
                      </a:cxn>
                      <a:cxn ang="0">
                        <a:pos x="33" y="78"/>
                      </a:cxn>
                      <a:cxn ang="0">
                        <a:pos x="9" y="66"/>
                      </a:cxn>
                      <a:cxn ang="0">
                        <a:pos x="3" y="62"/>
                      </a:cxn>
                      <a:cxn ang="0">
                        <a:pos x="1" y="58"/>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6" name="Freeform 82"/>
                  <p:cNvSpPr>
                    <a:spLocks/>
                  </p:cNvSpPr>
                  <p:nvPr/>
                </p:nvSpPr>
                <p:spPr bwMode="ltGray">
                  <a:xfrm>
                    <a:off x="4840" y="544"/>
                    <a:ext cx="8" cy="6"/>
                  </a:xfrm>
                  <a:custGeom>
                    <a:avLst/>
                    <a:gdLst/>
                    <a:ahLst/>
                    <a:cxnLst>
                      <a:cxn ang="0">
                        <a:pos x="3" y="4"/>
                      </a:cxn>
                      <a:cxn ang="0">
                        <a:pos x="3" y="14"/>
                      </a:cxn>
                      <a:cxn ang="0">
                        <a:pos x="3" y="4"/>
                      </a:cxn>
                    </a:cxnLst>
                    <a:rect l="0" t="0" r="r" b="b"/>
                    <a:pathLst>
                      <a:path w="17" h="18">
                        <a:moveTo>
                          <a:pt x="3" y="4"/>
                        </a:moveTo>
                        <a:cubicBezTo>
                          <a:pt x="17" y="7"/>
                          <a:pt x="16" y="18"/>
                          <a:pt x="3" y="14"/>
                        </a:cubicBezTo>
                        <a:cubicBezTo>
                          <a:pt x="0" y="6"/>
                          <a:pt x="7" y="0"/>
                          <a:pt x="3" y="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7" name="Freeform 83"/>
                  <p:cNvSpPr>
                    <a:spLocks/>
                  </p:cNvSpPr>
                  <p:nvPr/>
                </p:nvSpPr>
                <p:spPr bwMode="ltGray">
                  <a:xfrm>
                    <a:off x="4747" y="494"/>
                    <a:ext cx="8" cy="5"/>
                  </a:xfrm>
                  <a:custGeom>
                    <a:avLst/>
                    <a:gdLst/>
                    <a:ahLst/>
                    <a:cxnLst>
                      <a:cxn ang="0">
                        <a:pos x="7" y="12"/>
                      </a:cxn>
                      <a:cxn ang="0">
                        <a:pos x="17" y="2"/>
                      </a:cxn>
                      <a:cxn ang="0">
                        <a:pos x="9" y="12"/>
                      </a:cxn>
                      <a:cxn ang="0">
                        <a:pos x="7" y="12"/>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8" name="Freeform 84"/>
                  <p:cNvSpPr>
                    <a:spLocks/>
                  </p:cNvSpPr>
                  <p:nvPr/>
                </p:nvSpPr>
                <p:spPr bwMode="ltGray">
                  <a:xfrm>
                    <a:off x="4676" y="536"/>
                    <a:ext cx="8" cy="5"/>
                  </a:xfrm>
                  <a:custGeom>
                    <a:avLst/>
                    <a:gdLst/>
                    <a:ahLst/>
                    <a:cxnLst>
                      <a:cxn ang="0">
                        <a:pos x="7" y="12"/>
                      </a:cxn>
                      <a:cxn ang="0">
                        <a:pos x="15" y="2"/>
                      </a:cxn>
                      <a:cxn ang="0">
                        <a:pos x="15" y="14"/>
                      </a:cxn>
                      <a:cxn ang="0">
                        <a:pos x="7" y="12"/>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9" name="Freeform 85"/>
                  <p:cNvSpPr>
                    <a:spLocks/>
                  </p:cNvSpPr>
                  <p:nvPr/>
                </p:nvSpPr>
                <p:spPr bwMode="ltGray">
                  <a:xfrm>
                    <a:off x="4598" y="523"/>
                    <a:ext cx="34" cy="27"/>
                  </a:xfrm>
                  <a:custGeom>
                    <a:avLst/>
                    <a:gdLst/>
                    <a:ahLst/>
                    <a:cxnLst>
                      <a:cxn ang="0">
                        <a:pos x="0" y="50"/>
                      </a:cxn>
                      <a:cxn ang="0">
                        <a:pos x="14" y="24"/>
                      </a:cxn>
                      <a:cxn ang="0">
                        <a:pos x="26" y="20"/>
                      </a:cxn>
                      <a:cxn ang="0">
                        <a:pos x="48" y="18"/>
                      </a:cxn>
                      <a:cxn ang="0">
                        <a:pos x="58" y="0"/>
                      </a:cxn>
                      <a:cxn ang="0">
                        <a:pos x="80" y="40"/>
                      </a:cxn>
                      <a:cxn ang="0">
                        <a:pos x="70" y="56"/>
                      </a:cxn>
                      <a:cxn ang="0">
                        <a:pos x="54" y="62"/>
                      </a:cxn>
                      <a:cxn ang="0">
                        <a:pos x="48" y="80"/>
                      </a:cxn>
                      <a:cxn ang="0">
                        <a:pos x="32" y="68"/>
                      </a:cxn>
                      <a:cxn ang="0">
                        <a:pos x="38" y="52"/>
                      </a:cxn>
                      <a:cxn ang="0">
                        <a:pos x="30" y="28"/>
                      </a:cxn>
                      <a:cxn ang="0">
                        <a:pos x="20" y="48"/>
                      </a:cxn>
                      <a:cxn ang="0">
                        <a:pos x="8" y="56"/>
                      </a:cxn>
                      <a:cxn ang="0">
                        <a:pos x="0" y="50"/>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0" name="Freeform 86"/>
                  <p:cNvSpPr>
                    <a:spLocks/>
                  </p:cNvSpPr>
                  <p:nvPr/>
                </p:nvSpPr>
                <p:spPr bwMode="ltGray">
                  <a:xfrm>
                    <a:off x="4587" y="466"/>
                    <a:ext cx="40" cy="58"/>
                  </a:xfrm>
                  <a:custGeom>
                    <a:avLst/>
                    <a:gdLst/>
                    <a:ahLst/>
                    <a:cxnLst>
                      <a:cxn ang="0">
                        <a:pos x="14" y="96"/>
                      </a:cxn>
                      <a:cxn ang="0">
                        <a:pos x="26" y="128"/>
                      </a:cxn>
                      <a:cxn ang="0">
                        <a:pos x="32" y="108"/>
                      </a:cxn>
                      <a:cxn ang="0">
                        <a:pos x="52" y="100"/>
                      </a:cxn>
                      <a:cxn ang="0">
                        <a:pos x="46" y="124"/>
                      </a:cxn>
                      <a:cxn ang="0">
                        <a:pos x="66" y="126"/>
                      </a:cxn>
                      <a:cxn ang="0">
                        <a:pos x="76" y="142"/>
                      </a:cxn>
                      <a:cxn ang="0">
                        <a:pos x="58" y="148"/>
                      </a:cxn>
                      <a:cxn ang="0">
                        <a:pos x="74" y="174"/>
                      </a:cxn>
                      <a:cxn ang="0">
                        <a:pos x="84" y="154"/>
                      </a:cxn>
                      <a:cxn ang="0">
                        <a:pos x="82" y="112"/>
                      </a:cxn>
                      <a:cxn ang="0">
                        <a:pos x="60" y="106"/>
                      </a:cxn>
                      <a:cxn ang="0">
                        <a:pos x="50" y="82"/>
                      </a:cxn>
                      <a:cxn ang="0">
                        <a:pos x="34" y="82"/>
                      </a:cxn>
                      <a:cxn ang="0">
                        <a:pos x="30" y="70"/>
                      </a:cxn>
                      <a:cxn ang="0">
                        <a:pos x="42" y="42"/>
                      </a:cxn>
                      <a:cxn ang="0">
                        <a:pos x="30" y="0"/>
                      </a:cxn>
                      <a:cxn ang="0">
                        <a:pos x="18" y="22"/>
                      </a:cxn>
                      <a:cxn ang="0">
                        <a:pos x="4" y="46"/>
                      </a:cxn>
                      <a:cxn ang="0">
                        <a:pos x="14" y="76"/>
                      </a:cxn>
                      <a:cxn ang="0">
                        <a:pos x="14" y="96"/>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1" name="Freeform 87"/>
                  <p:cNvSpPr>
                    <a:spLocks/>
                  </p:cNvSpPr>
                  <p:nvPr/>
                </p:nvSpPr>
                <p:spPr bwMode="ltGray">
                  <a:xfrm>
                    <a:off x="4597" y="508"/>
                    <a:ext cx="14" cy="17"/>
                  </a:xfrm>
                  <a:custGeom>
                    <a:avLst/>
                    <a:gdLst/>
                    <a:ahLst/>
                    <a:cxnLst>
                      <a:cxn ang="0">
                        <a:pos x="6" y="24"/>
                      </a:cxn>
                      <a:cxn ang="0">
                        <a:pos x="12" y="0"/>
                      </a:cxn>
                      <a:cxn ang="0">
                        <a:pos x="20" y="16"/>
                      </a:cxn>
                      <a:cxn ang="0">
                        <a:pos x="22" y="24"/>
                      </a:cxn>
                      <a:cxn ang="0">
                        <a:pos x="28" y="26"/>
                      </a:cxn>
                      <a:cxn ang="0">
                        <a:pos x="32" y="38"/>
                      </a:cxn>
                      <a:cxn ang="0">
                        <a:pos x="18" y="50"/>
                      </a:cxn>
                      <a:cxn ang="0">
                        <a:pos x="6" y="24"/>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2" name="Freeform 88"/>
                  <p:cNvSpPr>
                    <a:spLocks/>
                  </p:cNvSpPr>
                  <p:nvPr/>
                </p:nvSpPr>
                <p:spPr bwMode="ltGray">
                  <a:xfrm>
                    <a:off x="4569" y="512"/>
                    <a:ext cx="19" cy="17"/>
                  </a:xfrm>
                  <a:custGeom>
                    <a:avLst/>
                    <a:gdLst/>
                    <a:ahLst/>
                    <a:cxnLst>
                      <a:cxn ang="0">
                        <a:pos x="0" y="44"/>
                      </a:cxn>
                      <a:cxn ang="0">
                        <a:pos x="22" y="20"/>
                      </a:cxn>
                      <a:cxn ang="0">
                        <a:pos x="36" y="0"/>
                      </a:cxn>
                      <a:cxn ang="0">
                        <a:pos x="24" y="28"/>
                      </a:cxn>
                      <a:cxn ang="0">
                        <a:pos x="2" y="50"/>
                      </a:cxn>
                      <a:cxn ang="0">
                        <a:pos x="0" y="44"/>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3" name="Freeform 89"/>
                  <p:cNvSpPr>
                    <a:spLocks/>
                  </p:cNvSpPr>
                  <p:nvPr/>
                </p:nvSpPr>
                <p:spPr bwMode="ltGray">
                  <a:xfrm>
                    <a:off x="4784" y="275"/>
                    <a:ext cx="18" cy="10"/>
                  </a:xfrm>
                  <a:custGeom>
                    <a:avLst/>
                    <a:gdLst/>
                    <a:ahLst/>
                    <a:cxnLst>
                      <a:cxn ang="0">
                        <a:pos x="0" y="25"/>
                      </a:cxn>
                      <a:cxn ang="0">
                        <a:pos x="12" y="29"/>
                      </a:cxn>
                      <a:cxn ang="0">
                        <a:pos x="0" y="2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4" name="Freeform 90"/>
                  <p:cNvSpPr>
                    <a:spLocks/>
                  </p:cNvSpPr>
                  <p:nvPr/>
                </p:nvSpPr>
                <p:spPr bwMode="ltGray">
                  <a:xfrm>
                    <a:off x="4293" y="246"/>
                    <a:ext cx="438" cy="152"/>
                  </a:xfrm>
                  <a:custGeom>
                    <a:avLst/>
                    <a:gdLst/>
                    <a:ahLst/>
                    <a:cxnLst>
                      <a:cxn ang="0">
                        <a:pos x="73" y="1"/>
                      </a:cxn>
                      <a:cxn ang="0">
                        <a:pos x="438" y="0"/>
                      </a:cxn>
                      <a:cxn ang="0">
                        <a:pos x="416" y="54"/>
                      </a:cxn>
                      <a:cxn ang="0">
                        <a:pos x="397" y="68"/>
                      </a:cxn>
                      <a:cxn ang="0">
                        <a:pos x="392" y="70"/>
                      </a:cxn>
                      <a:cxn ang="0">
                        <a:pos x="375" y="73"/>
                      </a:cxn>
                      <a:cxn ang="0">
                        <a:pos x="361" y="88"/>
                      </a:cxn>
                      <a:cxn ang="0">
                        <a:pos x="362" y="99"/>
                      </a:cxn>
                      <a:cxn ang="0">
                        <a:pos x="364" y="107"/>
                      </a:cxn>
                      <a:cxn ang="0">
                        <a:pos x="366" y="113"/>
                      </a:cxn>
                      <a:cxn ang="0">
                        <a:pos x="362" y="122"/>
                      </a:cxn>
                      <a:cxn ang="0">
                        <a:pos x="351" y="120"/>
                      </a:cxn>
                      <a:cxn ang="0">
                        <a:pos x="342" y="129"/>
                      </a:cxn>
                      <a:cxn ang="0">
                        <a:pos x="347" y="105"/>
                      </a:cxn>
                      <a:cxn ang="0">
                        <a:pos x="338" y="100"/>
                      </a:cxn>
                      <a:cxn ang="0">
                        <a:pos x="344" y="93"/>
                      </a:cxn>
                      <a:cxn ang="0">
                        <a:pos x="342" y="89"/>
                      </a:cxn>
                      <a:cxn ang="0">
                        <a:pos x="320" y="94"/>
                      </a:cxn>
                      <a:cxn ang="0">
                        <a:pos x="317" y="85"/>
                      </a:cxn>
                      <a:cxn ang="0">
                        <a:pos x="297" y="94"/>
                      </a:cxn>
                      <a:cxn ang="0">
                        <a:pos x="320" y="103"/>
                      </a:cxn>
                      <a:cxn ang="0">
                        <a:pos x="305" y="117"/>
                      </a:cxn>
                      <a:cxn ang="0">
                        <a:pos x="311" y="126"/>
                      </a:cxn>
                      <a:cxn ang="0">
                        <a:pos x="315" y="138"/>
                      </a:cxn>
                      <a:cxn ang="0">
                        <a:pos x="309" y="139"/>
                      </a:cxn>
                      <a:cxn ang="0">
                        <a:pos x="314" y="144"/>
                      </a:cxn>
                      <a:cxn ang="0">
                        <a:pos x="307" y="152"/>
                      </a:cxn>
                      <a:cxn ang="0">
                        <a:pos x="0" y="149"/>
                      </a:cxn>
                      <a:cxn ang="0">
                        <a:pos x="73" y="1"/>
                      </a:cxn>
                    </a:cxnLst>
                    <a:rect l="0" t="0" r="r" b="b"/>
                    <a:pathLst>
                      <a:path w="438" h="152">
                        <a:moveTo>
                          <a:pt x="73" y="1"/>
                        </a:moveTo>
                        <a:lnTo>
                          <a:pt x="438" y="0"/>
                        </a:lnTo>
                        <a:cubicBezTo>
                          <a:pt x="432"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5" name="Freeform 91"/>
                  <p:cNvSpPr>
                    <a:spLocks/>
                  </p:cNvSpPr>
                  <p:nvPr/>
                </p:nvSpPr>
                <p:spPr bwMode="ltGray">
                  <a:xfrm>
                    <a:off x="4731" y="240"/>
                    <a:ext cx="20" cy="55"/>
                  </a:xfrm>
                  <a:custGeom>
                    <a:avLst/>
                    <a:gdLst/>
                    <a:ahLst/>
                    <a:cxnLst>
                      <a:cxn ang="0">
                        <a:pos x="5" y="156"/>
                      </a:cxn>
                      <a:cxn ang="0">
                        <a:pos x="15" y="108"/>
                      </a:cxn>
                      <a:cxn ang="0">
                        <a:pos x="17" y="68"/>
                      </a:cxn>
                      <a:cxn ang="0">
                        <a:pos x="11" y="40"/>
                      </a:cxn>
                      <a:cxn ang="0">
                        <a:pos x="17" y="12"/>
                      </a:cxn>
                      <a:cxn ang="0">
                        <a:pos x="21" y="0"/>
                      </a:cxn>
                      <a:cxn ang="0">
                        <a:pos x="31" y="30"/>
                      </a:cxn>
                      <a:cxn ang="0">
                        <a:pos x="47" y="98"/>
                      </a:cxn>
                      <a:cxn ang="0">
                        <a:pos x="31" y="108"/>
                      </a:cxn>
                      <a:cxn ang="0">
                        <a:pos x="23" y="126"/>
                      </a:cxn>
                      <a:cxn ang="0">
                        <a:pos x="21" y="132"/>
                      </a:cxn>
                      <a:cxn ang="0">
                        <a:pos x="27" y="134"/>
                      </a:cxn>
                      <a:cxn ang="0">
                        <a:pos x="31" y="146"/>
                      </a:cxn>
                      <a:cxn ang="0">
                        <a:pos x="13" y="148"/>
                      </a:cxn>
                      <a:cxn ang="0">
                        <a:pos x="7" y="160"/>
                      </a:cxn>
                      <a:cxn ang="0">
                        <a:pos x="3" y="154"/>
                      </a:cxn>
                      <a:cxn ang="0">
                        <a:pos x="5" y="156"/>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6" name="Freeform 92"/>
                  <p:cNvSpPr>
                    <a:spLocks/>
                  </p:cNvSpPr>
                  <p:nvPr/>
                </p:nvSpPr>
                <p:spPr bwMode="ltGray">
                  <a:xfrm>
                    <a:off x="4719" y="287"/>
                    <a:ext cx="59" cy="34"/>
                  </a:xfrm>
                  <a:custGeom>
                    <a:avLst/>
                    <a:gdLst/>
                    <a:ahLst/>
                    <a:cxnLst>
                      <a:cxn ang="0">
                        <a:pos x="26" y="61"/>
                      </a:cxn>
                      <a:cxn ang="0">
                        <a:pos x="30" y="43"/>
                      </a:cxn>
                      <a:cxn ang="0">
                        <a:pos x="50" y="33"/>
                      </a:cxn>
                      <a:cxn ang="0">
                        <a:pos x="54" y="45"/>
                      </a:cxn>
                      <a:cxn ang="0">
                        <a:pos x="66" y="49"/>
                      </a:cxn>
                      <a:cxn ang="0">
                        <a:pos x="80" y="55"/>
                      </a:cxn>
                      <a:cxn ang="0">
                        <a:pos x="116" y="33"/>
                      </a:cxn>
                      <a:cxn ang="0">
                        <a:pos x="130" y="17"/>
                      </a:cxn>
                      <a:cxn ang="0">
                        <a:pos x="138" y="11"/>
                      </a:cxn>
                      <a:cxn ang="0">
                        <a:pos x="106" y="49"/>
                      </a:cxn>
                      <a:cxn ang="0">
                        <a:pos x="84" y="67"/>
                      </a:cxn>
                      <a:cxn ang="0">
                        <a:pos x="66" y="81"/>
                      </a:cxn>
                      <a:cxn ang="0">
                        <a:pos x="48" y="103"/>
                      </a:cxn>
                      <a:cxn ang="0">
                        <a:pos x="26" y="89"/>
                      </a:cxn>
                      <a:cxn ang="0">
                        <a:pos x="20" y="87"/>
                      </a:cxn>
                      <a:cxn ang="0">
                        <a:pos x="22" y="97"/>
                      </a:cxn>
                      <a:cxn ang="0">
                        <a:pos x="0" y="97"/>
                      </a:cxn>
                      <a:cxn ang="0">
                        <a:pos x="10" y="79"/>
                      </a:cxn>
                      <a:cxn ang="0">
                        <a:pos x="26" y="61"/>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7" name="Freeform 93"/>
                  <p:cNvSpPr>
                    <a:spLocks/>
                  </p:cNvSpPr>
                  <p:nvPr/>
                </p:nvSpPr>
                <p:spPr bwMode="ltGray">
                  <a:xfrm>
                    <a:off x="4656" y="319"/>
                    <a:ext cx="80" cy="72"/>
                  </a:xfrm>
                  <a:custGeom>
                    <a:avLst/>
                    <a:gdLst/>
                    <a:ahLst/>
                    <a:cxnLst>
                      <a:cxn ang="0">
                        <a:pos x="158" y="24"/>
                      </a:cxn>
                      <a:cxn ang="0">
                        <a:pos x="160" y="6"/>
                      </a:cxn>
                      <a:cxn ang="0">
                        <a:pos x="170" y="0"/>
                      </a:cxn>
                      <a:cxn ang="0">
                        <a:pos x="182" y="24"/>
                      </a:cxn>
                      <a:cxn ang="0">
                        <a:pos x="188" y="42"/>
                      </a:cxn>
                      <a:cxn ang="0">
                        <a:pos x="178" y="58"/>
                      </a:cxn>
                      <a:cxn ang="0">
                        <a:pos x="170" y="76"/>
                      </a:cxn>
                      <a:cxn ang="0">
                        <a:pos x="162" y="126"/>
                      </a:cxn>
                      <a:cxn ang="0">
                        <a:pos x="144" y="136"/>
                      </a:cxn>
                      <a:cxn ang="0">
                        <a:pos x="120" y="138"/>
                      </a:cxn>
                      <a:cxn ang="0">
                        <a:pos x="112" y="124"/>
                      </a:cxn>
                      <a:cxn ang="0">
                        <a:pos x="102" y="146"/>
                      </a:cxn>
                      <a:cxn ang="0">
                        <a:pos x="90" y="150"/>
                      </a:cxn>
                      <a:cxn ang="0">
                        <a:pos x="80" y="132"/>
                      </a:cxn>
                      <a:cxn ang="0">
                        <a:pos x="58" y="144"/>
                      </a:cxn>
                      <a:cxn ang="0">
                        <a:pos x="76" y="142"/>
                      </a:cxn>
                      <a:cxn ang="0">
                        <a:pos x="78" y="160"/>
                      </a:cxn>
                      <a:cxn ang="0">
                        <a:pos x="58" y="166"/>
                      </a:cxn>
                      <a:cxn ang="0">
                        <a:pos x="34" y="166"/>
                      </a:cxn>
                      <a:cxn ang="0">
                        <a:pos x="36" y="154"/>
                      </a:cxn>
                      <a:cxn ang="0">
                        <a:pos x="46" y="144"/>
                      </a:cxn>
                      <a:cxn ang="0">
                        <a:pos x="34" y="148"/>
                      </a:cxn>
                      <a:cxn ang="0">
                        <a:pos x="26" y="166"/>
                      </a:cxn>
                      <a:cxn ang="0">
                        <a:pos x="30" y="190"/>
                      </a:cxn>
                      <a:cxn ang="0">
                        <a:pos x="14" y="200"/>
                      </a:cxn>
                      <a:cxn ang="0">
                        <a:pos x="0" y="214"/>
                      </a:cxn>
                      <a:cxn ang="0">
                        <a:pos x="8" y="188"/>
                      </a:cxn>
                      <a:cxn ang="0">
                        <a:pos x="0" y="164"/>
                      </a:cxn>
                      <a:cxn ang="0">
                        <a:pos x="14" y="152"/>
                      </a:cxn>
                      <a:cxn ang="0">
                        <a:pos x="32" y="134"/>
                      </a:cxn>
                      <a:cxn ang="0">
                        <a:pos x="44" y="118"/>
                      </a:cxn>
                      <a:cxn ang="0">
                        <a:pos x="72" y="116"/>
                      </a:cxn>
                      <a:cxn ang="0">
                        <a:pos x="84" y="112"/>
                      </a:cxn>
                      <a:cxn ang="0">
                        <a:pos x="114" y="78"/>
                      </a:cxn>
                      <a:cxn ang="0">
                        <a:pos x="120" y="92"/>
                      </a:cxn>
                      <a:cxn ang="0">
                        <a:pos x="132" y="76"/>
                      </a:cxn>
                      <a:cxn ang="0">
                        <a:pos x="150" y="54"/>
                      </a:cxn>
                      <a:cxn ang="0">
                        <a:pos x="154" y="42"/>
                      </a:cxn>
                      <a:cxn ang="0">
                        <a:pos x="148" y="38"/>
                      </a:cxn>
                      <a:cxn ang="0">
                        <a:pos x="152" y="32"/>
                      </a:cxn>
                      <a:cxn ang="0">
                        <a:pos x="158" y="24"/>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8" name="Freeform 94"/>
                  <p:cNvSpPr>
                    <a:spLocks/>
                  </p:cNvSpPr>
                  <p:nvPr/>
                </p:nvSpPr>
                <p:spPr bwMode="ltGray">
                  <a:xfrm>
                    <a:off x="4709" y="340"/>
                    <a:ext cx="6" cy="4"/>
                  </a:xfrm>
                  <a:custGeom>
                    <a:avLst/>
                    <a:gdLst/>
                    <a:ahLst/>
                    <a:cxnLst>
                      <a:cxn ang="0">
                        <a:pos x="0" y="9"/>
                      </a:cxn>
                      <a:cxn ang="0">
                        <a:pos x="4" y="13"/>
                      </a:cxn>
                      <a:cxn ang="0">
                        <a:pos x="0" y="9"/>
                      </a:cxn>
                    </a:cxnLst>
                    <a:rect l="0" t="0" r="r" b="b"/>
                    <a:pathLst>
                      <a:path w="13" h="13">
                        <a:moveTo>
                          <a:pt x="0" y="9"/>
                        </a:moveTo>
                        <a:cubicBezTo>
                          <a:pt x="6" y="0"/>
                          <a:pt x="13" y="7"/>
                          <a:pt x="4" y="13"/>
                        </a:cubicBezTo>
                        <a:cubicBezTo>
                          <a:pt x="0" y="6"/>
                          <a:pt x="0" y="5"/>
                          <a:pt x="0" y="9"/>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9" name="Freeform 95"/>
                  <p:cNvSpPr>
                    <a:spLocks/>
                  </p:cNvSpPr>
                  <p:nvPr/>
                </p:nvSpPr>
                <p:spPr bwMode="ltGray">
                  <a:xfrm>
                    <a:off x="4261" y="389"/>
                    <a:ext cx="347" cy="189"/>
                  </a:xfrm>
                  <a:custGeom>
                    <a:avLst/>
                    <a:gdLst/>
                    <a:ahLst/>
                    <a:cxnLst>
                      <a:cxn ang="0">
                        <a:pos x="812" y="26"/>
                      </a:cxn>
                      <a:cxn ang="0">
                        <a:pos x="778" y="78"/>
                      </a:cxn>
                      <a:cxn ang="0">
                        <a:pos x="748" y="122"/>
                      </a:cxn>
                      <a:cxn ang="0">
                        <a:pos x="722" y="142"/>
                      </a:cxn>
                      <a:cxn ang="0">
                        <a:pos x="634" y="180"/>
                      </a:cxn>
                      <a:cxn ang="0">
                        <a:pos x="632" y="210"/>
                      </a:cxn>
                      <a:cxn ang="0">
                        <a:pos x="604" y="230"/>
                      </a:cxn>
                      <a:cxn ang="0">
                        <a:pos x="620" y="178"/>
                      </a:cxn>
                      <a:cxn ang="0">
                        <a:pos x="576" y="188"/>
                      </a:cxn>
                      <a:cxn ang="0">
                        <a:pos x="556" y="218"/>
                      </a:cxn>
                      <a:cxn ang="0">
                        <a:pos x="596" y="280"/>
                      </a:cxn>
                      <a:cxn ang="0">
                        <a:pos x="594" y="368"/>
                      </a:cxn>
                      <a:cxn ang="0">
                        <a:pos x="542" y="406"/>
                      </a:cxn>
                      <a:cxn ang="0">
                        <a:pos x="522" y="386"/>
                      </a:cxn>
                      <a:cxn ang="0">
                        <a:pos x="482" y="348"/>
                      </a:cxn>
                      <a:cxn ang="0">
                        <a:pos x="462" y="348"/>
                      </a:cxn>
                      <a:cxn ang="0">
                        <a:pos x="450" y="394"/>
                      </a:cxn>
                      <a:cxn ang="0">
                        <a:pos x="500" y="464"/>
                      </a:cxn>
                      <a:cxn ang="0">
                        <a:pos x="510" y="524"/>
                      </a:cxn>
                      <a:cxn ang="0">
                        <a:pos x="526" y="560"/>
                      </a:cxn>
                      <a:cxn ang="0">
                        <a:pos x="492" y="544"/>
                      </a:cxn>
                      <a:cxn ang="0">
                        <a:pos x="470" y="518"/>
                      </a:cxn>
                      <a:cxn ang="0">
                        <a:pos x="422" y="424"/>
                      </a:cxn>
                      <a:cxn ang="0">
                        <a:pos x="426" y="310"/>
                      </a:cxn>
                      <a:cxn ang="0">
                        <a:pos x="422" y="268"/>
                      </a:cxn>
                      <a:cxn ang="0">
                        <a:pos x="412" y="276"/>
                      </a:cxn>
                      <a:cxn ang="0">
                        <a:pos x="386" y="266"/>
                      </a:cxn>
                      <a:cxn ang="0">
                        <a:pos x="360" y="170"/>
                      </a:cxn>
                      <a:cxn ang="0">
                        <a:pos x="330" y="166"/>
                      </a:cxn>
                      <a:cxn ang="0">
                        <a:pos x="288" y="172"/>
                      </a:cxn>
                      <a:cxn ang="0">
                        <a:pos x="242" y="232"/>
                      </a:cxn>
                      <a:cxn ang="0">
                        <a:pos x="196" y="268"/>
                      </a:cxn>
                      <a:cxn ang="0">
                        <a:pos x="184" y="274"/>
                      </a:cxn>
                      <a:cxn ang="0">
                        <a:pos x="160" y="328"/>
                      </a:cxn>
                      <a:cxn ang="0">
                        <a:pos x="152" y="354"/>
                      </a:cxn>
                      <a:cxn ang="0">
                        <a:pos x="128" y="404"/>
                      </a:cxn>
                      <a:cxn ang="0">
                        <a:pos x="94" y="392"/>
                      </a:cxn>
                      <a:cxn ang="0">
                        <a:pos x="66" y="258"/>
                      </a:cxn>
                      <a:cxn ang="0">
                        <a:pos x="72" y="156"/>
                      </a:cxn>
                      <a:cxn ang="0">
                        <a:pos x="44" y="180"/>
                      </a:cxn>
                      <a:cxn ang="0">
                        <a:pos x="20" y="150"/>
                      </a:cxn>
                      <a:cxn ang="0">
                        <a:pos x="24" y="138"/>
                      </a:cxn>
                      <a:cxn ang="0">
                        <a:pos x="0" y="92"/>
                      </a:cxn>
                      <a:cxn ang="0">
                        <a:pos x="798" y="6"/>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0" name="Freeform 96"/>
                  <p:cNvSpPr>
                    <a:spLocks/>
                  </p:cNvSpPr>
                  <p:nvPr/>
                </p:nvSpPr>
                <p:spPr bwMode="ltGray">
                  <a:xfrm>
                    <a:off x="4322" y="519"/>
                    <a:ext cx="19" cy="29"/>
                  </a:xfrm>
                  <a:custGeom>
                    <a:avLst/>
                    <a:gdLst/>
                    <a:ahLst/>
                    <a:cxnLst>
                      <a:cxn ang="0">
                        <a:pos x="7" y="11"/>
                      </a:cxn>
                      <a:cxn ang="0">
                        <a:pos x="17" y="3"/>
                      </a:cxn>
                      <a:cxn ang="0">
                        <a:pos x="37" y="33"/>
                      </a:cxn>
                      <a:cxn ang="0">
                        <a:pos x="19" y="85"/>
                      </a:cxn>
                      <a:cxn ang="0">
                        <a:pos x="1" y="69"/>
                      </a:cxn>
                      <a:cxn ang="0">
                        <a:pos x="7" y="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1" name="Freeform 97"/>
                  <p:cNvSpPr>
                    <a:spLocks/>
                  </p:cNvSpPr>
                  <p:nvPr/>
                </p:nvSpPr>
                <p:spPr bwMode="ltGray">
                  <a:xfrm>
                    <a:off x="4588" y="421"/>
                    <a:ext cx="18" cy="24"/>
                  </a:xfrm>
                  <a:custGeom>
                    <a:avLst/>
                    <a:gdLst/>
                    <a:ahLst/>
                    <a:cxnLst>
                      <a:cxn ang="0">
                        <a:pos x="13" y="28"/>
                      </a:cxn>
                      <a:cxn ang="0">
                        <a:pos x="29" y="2"/>
                      </a:cxn>
                      <a:cxn ang="0">
                        <a:pos x="43" y="4"/>
                      </a:cxn>
                      <a:cxn ang="0">
                        <a:pos x="39" y="26"/>
                      </a:cxn>
                      <a:cxn ang="0">
                        <a:pos x="13" y="74"/>
                      </a:cxn>
                      <a:cxn ang="0">
                        <a:pos x="7" y="60"/>
                      </a:cxn>
                      <a:cxn ang="0">
                        <a:pos x="3" y="36"/>
                      </a:cxn>
                      <a:cxn ang="0">
                        <a:pos x="13" y="28"/>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2" name="Freeform 98"/>
                  <p:cNvSpPr>
                    <a:spLocks/>
                  </p:cNvSpPr>
                  <p:nvPr/>
                </p:nvSpPr>
                <p:spPr bwMode="ltGray">
                  <a:xfrm>
                    <a:off x="4639" y="409"/>
                    <a:ext cx="9" cy="10"/>
                  </a:xfrm>
                  <a:custGeom>
                    <a:avLst/>
                    <a:gdLst/>
                    <a:ahLst/>
                    <a:cxnLst>
                      <a:cxn ang="0">
                        <a:pos x="7" y="16"/>
                      </a:cxn>
                      <a:cxn ang="0">
                        <a:pos x="5" y="30"/>
                      </a:cxn>
                      <a:cxn ang="0">
                        <a:pos x="7" y="16"/>
                      </a:cxn>
                    </a:cxnLst>
                    <a:rect l="0" t="0" r="r" b="b"/>
                    <a:pathLst>
                      <a:path w="20" h="30">
                        <a:moveTo>
                          <a:pt x="7" y="16"/>
                        </a:moveTo>
                        <a:cubicBezTo>
                          <a:pt x="18" y="0"/>
                          <a:pt x="20" y="20"/>
                          <a:pt x="5" y="30"/>
                        </a:cubicBezTo>
                        <a:cubicBezTo>
                          <a:pt x="0" y="23"/>
                          <a:pt x="1" y="22"/>
                          <a:pt x="7" y="1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3" name="Freeform 99"/>
                  <p:cNvSpPr>
                    <a:spLocks/>
                  </p:cNvSpPr>
                  <p:nvPr/>
                </p:nvSpPr>
                <p:spPr bwMode="ltGray">
                  <a:xfrm>
                    <a:off x="3709" y="315"/>
                    <a:ext cx="433" cy="354"/>
                  </a:xfrm>
                  <a:custGeom>
                    <a:avLst/>
                    <a:gdLst/>
                    <a:ahLst/>
                    <a:cxnLst>
                      <a:cxn ang="0">
                        <a:pos x="481" y="464"/>
                      </a:cxn>
                      <a:cxn ang="0">
                        <a:pos x="486" y="451"/>
                      </a:cxn>
                      <a:cxn ang="0">
                        <a:pos x="500" y="413"/>
                      </a:cxn>
                      <a:cxn ang="0">
                        <a:pos x="309" y="287"/>
                      </a:cxn>
                      <a:cxn ang="0">
                        <a:pos x="282" y="346"/>
                      </a:cxn>
                      <a:cxn ang="0">
                        <a:pos x="303" y="556"/>
                      </a:cxn>
                      <a:cxn ang="0">
                        <a:pos x="282" y="494"/>
                      </a:cxn>
                      <a:cxn ang="0">
                        <a:pos x="242" y="439"/>
                      </a:cxn>
                      <a:cxn ang="0">
                        <a:pos x="245" y="413"/>
                      </a:cxn>
                      <a:cxn ang="0">
                        <a:pos x="247" y="394"/>
                      </a:cxn>
                      <a:cxn ang="0">
                        <a:pos x="220" y="375"/>
                      </a:cxn>
                      <a:cxn ang="0">
                        <a:pos x="194" y="346"/>
                      </a:cxn>
                      <a:cxn ang="0">
                        <a:pos x="148" y="354"/>
                      </a:cxn>
                      <a:cxn ang="0">
                        <a:pos x="126" y="365"/>
                      </a:cxn>
                      <a:cxn ang="0">
                        <a:pos x="78" y="365"/>
                      </a:cxn>
                      <a:cxn ang="0">
                        <a:pos x="22" y="312"/>
                      </a:cxn>
                      <a:cxn ang="0">
                        <a:pos x="11" y="295"/>
                      </a:cxn>
                      <a:cxn ang="0">
                        <a:pos x="0" y="264"/>
                      </a:cxn>
                      <a:cxn ang="0">
                        <a:pos x="24" y="213"/>
                      </a:cxn>
                      <a:cxn ang="0">
                        <a:pos x="32" y="181"/>
                      </a:cxn>
                      <a:cxn ang="0">
                        <a:pos x="51" y="143"/>
                      </a:cxn>
                      <a:cxn ang="0">
                        <a:pos x="81" y="116"/>
                      </a:cxn>
                      <a:cxn ang="0">
                        <a:pos x="167" y="67"/>
                      </a:cxn>
                      <a:cxn ang="0">
                        <a:pos x="220" y="30"/>
                      </a:cxn>
                      <a:cxn ang="0">
                        <a:pos x="258" y="6"/>
                      </a:cxn>
                      <a:cxn ang="0">
                        <a:pos x="363" y="2"/>
                      </a:cxn>
                      <a:cxn ang="0">
                        <a:pos x="398" y="0"/>
                      </a:cxn>
                      <a:cxn ang="0">
                        <a:pos x="384" y="34"/>
                      </a:cxn>
                      <a:cxn ang="0">
                        <a:pos x="443" y="84"/>
                      </a:cxn>
                      <a:cxn ang="0">
                        <a:pos x="497" y="74"/>
                      </a:cxn>
                      <a:cxn ang="0">
                        <a:pos x="529" y="82"/>
                      </a:cxn>
                      <a:cxn ang="0">
                        <a:pos x="559" y="97"/>
                      </a:cxn>
                      <a:cxn ang="0">
                        <a:pos x="572" y="188"/>
                      </a:cxn>
                      <a:cxn ang="0">
                        <a:pos x="572" y="240"/>
                      </a:cxn>
                      <a:cxn ang="0">
                        <a:pos x="599" y="283"/>
                      </a:cxn>
                      <a:cxn ang="0">
                        <a:pos x="645" y="300"/>
                      </a:cxn>
                      <a:cxn ang="0">
                        <a:pos x="680" y="295"/>
                      </a:cxn>
                      <a:cxn ang="0">
                        <a:pos x="664" y="340"/>
                      </a:cxn>
                      <a:cxn ang="0">
                        <a:pos x="599" y="407"/>
                      </a:cxn>
                      <a:cxn ang="0">
                        <a:pos x="548" y="485"/>
                      </a:cxn>
                      <a:cxn ang="0">
                        <a:pos x="556" y="508"/>
                      </a:cxn>
                      <a:cxn ang="0">
                        <a:pos x="435" y="556"/>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4" name="Freeform 100"/>
                  <p:cNvSpPr>
                    <a:spLocks/>
                  </p:cNvSpPr>
                  <p:nvPr/>
                </p:nvSpPr>
                <p:spPr bwMode="ltGray">
                  <a:xfrm>
                    <a:off x="3877" y="448"/>
                    <a:ext cx="163" cy="221"/>
                  </a:xfrm>
                  <a:custGeom>
                    <a:avLst/>
                    <a:gdLst/>
                    <a:ahLst/>
                    <a:cxnLst>
                      <a:cxn ang="0">
                        <a:pos x="243" y="347"/>
                      </a:cxn>
                      <a:cxn ang="0">
                        <a:pos x="233" y="301"/>
                      </a:cxn>
                      <a:cxn ang="0">
                        <a:pos x="217" y="288"/>
                      </a:cxn>
                      <a:cxn ang="0">
                        <a:pos x="215" y="269"/>
                      </a:cxn>
                      <a:cxn ang="0">
                        <a:pos x="209" y="254"/>
                      </a:cxn>
                      <a:cxn ang="0">
                        <a:pos x="209" y="229"/>
                      </a:cxn>
                      <a:cxn ang="0">
                        <a:pos x="207" y="214"/>
                      </a:cxn>
                      <a:cxn ang="0">
                        <a:pos x="228" y="202"/>
                      </a:cxn>
                      <a:cxn ang="0">
                        <a:pos x="257" y="197"/>
                      </a:cxn>
                      <a:cxn ang="0">
                        <a:pos x="257" y="136"/>
                      </a:cxn>
                      <a:cxn ang="0">
                        <a:pos x="54" y="96"/>
                      </a:cxn>
                      <a:cxn ang="0">
                        <a:pos x="32" y="98"/>
                      </a:cxn>
                      <a:cxn ang="0">
                        <a:pos x="16" y="102"/>
                      </a:cxn>
                      <a:cxn ang="0">
                        <a:pos x="0" y="149"/>
                      </a:cxn>
                      <a:cxn ang="0">
                        <a:pos x="93" y="346"/>
                      </a:cxn>
                      <a:cxn ang="0">
                        <a:pos x="243" y="347"/>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5" name="Freeform 101"/>
                  <p:cNvSpPr>
                    <a:spLocks/>
                  </p:cNvSpPr>
                  <p:nvPr/>
                </p:nvSpPr>
                <p:spPr bwMode="ltGray">
                  <a:xfrm>
                    <a:off x="4164" y="611"/>
                    <a:ext cx="7" cy="12"/>
                  </a:xfrm>
                  <a:custGeom>
                    <a:avLst/>
                    <a:gdLst/>
                    <a:ahLst/>
                    <a:cxnLst>
                      <a:cxn ang="0">
                        <a:pos x="7" y="25"/>
                      </a:cxn>
                      <a:cxn ang="0">
                        <a:pos x="19" y="21"/>
                      </a:cxn>
                      <a:cxn ang="0">
                        <a:pos x="7" y="2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6" name="Freeform 102"/>
                  <p:cNvSpPr>
                    <a:spLocks/>
                  </p:cNvSpPr>
                  <p:nvPr/>
                </p:nvSpPr>
                <p:spPr bwMode="ltGray">
                  <a:xfrm>
                    <a:off x="4155" y="497"/>
                    <a:ext cx="9" cy="7"/>
                  </a:xfrm>
                  <a:custGeom>
                    <a:avLst/>
                    <a:gdLst/>
                    <a:ahLst/>
                    <a:cxnLst>
                      <a:cxn ang="0">
                        <a:pos x="12" y="12"/>
                      </a:cxn>
                      <a:cxn ang="0">
                        <a:pos x="16" y="0"/>
                      </a:cxn>
                      <a:cxn ang="0">
                        <a:pos x="20" y="12"/>
                      </a:cxn>
                      <a:cxn ang="0">
                        <a:pos x="8" y="20"/>
                      </a:cxn>
                      <a:cxn ang="0">
                        <a:pos x="12" y="12"/>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7" name="Freeform 103"/>
                  <p:cNvSpPr>
                    <a:spLocks/>
                  </p:cNvSpPr>
                  <p:nvPr/>
                </p:nvSpPr>
                <p:spPr bwMode="ltGray">
                  <a:xfrm>
                    <a:off x="3760" y="357"/>
                    <a:ext cx="25" cy="10"/>
                  </a:xfrm>
                  <a:custGeom>
                    <a:avLst/>
                    <a:gdLst/>
                    <a:ahLst/>
                    <a:cxnLst>
                      <a:cxn ang="0">
                        <a:pos x="24" y="18"/>
                      </a:cxn>
                      <a:cxn ang="0">
                        <a:pos x="32" y="6"/>
                      </a:cxn>
                      <a:cxn ang="0">
                        <a:pos x="36" y="30"/>
                      </a:cxn>
                      <a:cxn ang="0">
                        <a:pos x="24" y="18"/>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8" name="Freeform 104"/>
                  <p:cNvSpPr>
                    <a:spLocks/>
                  </p:cNvSpPr>
                  <p:nvPr/>
                </p:nvSpPr>
                <p:spPr bwMode="ltGray">
                  <a:xfrm>
                    <a:off x="4062" y="265"/>
                    <a:ext cx="295" cy="233"/>
                  </a:xfrm>
                  <a:custGeom>
                    <a:avLst/>
                    <a:gdLst/>
                    <a:ahLst/>
                    <a:cxnLst>
                      <a:cxn ang="0">
                        <a:pos x="473" y="464"/>
                      </a:cxn>
                      <a:cxn ang="0">
                        <a:pos x="393" y="452"/>
                      </a:cxn>
                      <a:cxn ang="0">
                        <a:pos x="325" y="412"/>
                      </a:cxn>
                      <a:cxn ang="0">
                        <a:pos x="265" y="400"/>
                      </a:cxn>
                      <a:cxn ang="0">
                        <a:pos x="237" y="416"/>
                      </a:cxn>
                      <a:cxn ang="0">
                        <a:pos x="261" y="428"/>
                      </a:cxn>
                      <a:cxn ang="0">
                        <a:pos x="293" y="468"/>
                      </a:cxn>
                      <a:cxn ang="0">
                        <a:pos x="321" y="476"/>
                      </a:cxn>
                      <a:cxn ang="0">
                        <a:pos x="333" y="536"/>
                      </a:cxn>
                      <a:cxn ang="0">
                        <a:pos x="313" y="552"/>
                      </a:cxn>
                      <a:cxn ang="0">
                        <a:pos x="261" y="616"/>
                      </a:cxn>
                      <a:cxn ang="0">
                        <a:pos x="225" y="628"/>
                      </a:cxn>
                      <a:cxn ang="0">
                        <a:pos x="97" y="696"/>
                      </a:cxn>
                      <a:cxn ang="0">
                        <a:pos x="77" y="616"/>
                      </a:cxn>
                      <a:cxn ang="0">
                        <a:pos x="45" y="524"/>
                      </a:cxn>
                      <a:cxn ang="0">
                        <a:pos x="33" y="448"/>
                      </a:cxn>
                      <a:cxn ang="0">
                        <a:pos x="53" y="344"/>
                      </a:cxn>
                      <a:cxn ang="0">
                        <a:pos x="17" y="392"/>
                      </a:cxn>
                      <a:cxn ang="0">
                        <a:pos x="81" y="280"/>
                      </a:cxn>
                      <a:cxn ang="0">
                        <a:pos x="113" y="204"/>
                      </a:cxn>
                      <a:cxn ang="0">
                        <a:pos x="37" y="204"/>
                      </a:cxn>
                      <a:cxn ang="0">
                        <a:pos x="1" y="196"/>
                      </a:cxn>
                      <a:cxn ang="0">
                        <a:pos x="25" y="140"/>
                      </a:cxn>
                      <a:cxn ang="0">
                        <a:pos x="97" y="112"/>
                      </a:cxn>
                      <a:cxn ang="0">
                        <a:pos x="221" y="124"/>
                      </a:cxn>
                      <a:cxn ang="0">
                        <a:pos x="229" y="64"/>
                      </a:cxn>
                      <a:cxn ang="0">
                        <a:pos x="261" y="0"/>
                      </a:cxn>
                      <a:cxn ang="0">
                        <a:pos x="357" y="44"/>
                      </a:cxn>
                      <a:cxn ang="0">
                        <a:pos x="329" y="88"/>
                      </a:cxn>
                      <a:cxn ang="0">
                        <a:pos x="301" y="176"/>
                      </a:cxn>
                      <a:cxn ang="0">
                        <a:pos x="361" y="192"/>
                      </a:cxn>
                      <a:cxn ang="0">
                        <a:pos x="373" y="136"/>
                      </a:cxn>
                      <a:cxn ang="0">
                        <a:pos x="417" y="92"/>
                      </a:cxn>
                      <a:cxn ang="0">
                        <a:pos x="497" y="88"/>
                      </a:cxn>
                      <a:cxn ang="0">
                        <a:pos x="529" y="52"/>
                      </a:cxn>
                      <a:cxn ang="0">
                        <a:pos x="541" y="460"/>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9" name="Freeform 105"/>
                  <p:cNvSpPr>
                    <a:spLocks/>
                  </p:cNvSpPr>
                  <p:nvPr/>
                </p:nvSpPr>
                <p:spPr bwMode="ltGray">
                  <a:xfrm>
                    <a:off x="3861" y="247"/>
                    <a:ext cx="591" cy="95"/>
                  </a:xfrm>
                  <a:custGeom>
                    <a:avLst/>
                    <a:gdLst/>
                    <a:ahLst/>
                    <a:cxnLst>
                      <a:cxn ang="0">
                        <a:pos x="825" y="0"/>
                      </a:cxn>
                      <a:cxn ang="0">
                        <a:pos x="143" y="29"/>
                      </a:cxn>
                      <a:cxn ang="0">
                        <a:pos x="91" y="42"/>
                      </a:cxn>
                      <a:cxn ang="0">
                        <a:pos x="62" y="42"/>
                      </a:cxn>
                      <a:cxn ang="0">
                        <a:pos x="22" y="77"/>
                      </a:cxn>
                      <a:cxn ang="0">
                        <a:pos x="0" y="105"/>
                      </a:cxn>
                      <a:cxn ang="0">
                        <a:pos x="59" y="115"/>
                      </a:cxn>
                      <a:cxn ang="0">
                        <a:pos x="97" y="96"/>
                      </a:cxn>
                      <a:cxn ang="0">
                        <a:pos x="108" y="84"/>
                      </a:cxn>
                      <a:cxn ang="0">
                        <a:pos x="167" y="52"/>
                      </a:cxn>
                      <a:cxn ang="0">
                        <a:pos x="215" y="46"/>
                      </a:cxn>
                      <a:cxn ang="0">
                        <a:pos x="237" y="94"/>
                      </a:cxn>
                      <a:cxn ang="0">
                        <a:pos x="188" y="109"/>
                      </a:cxn>
                      <a:cxn ang="0">
                        <a:pos x="231" y="113"/>
                      </a:cxn>
                      <a:cxn ang="0">
                        <a:pos x="250" y="90"/>
                      </a:cxn>
                      <a:cxn ang="0">
                        <a:pos x="266" y="92"/>
                      </a:cxn>
                      <a:cxn ang="0">
                        <a:pos x="253" y="54"/>
                      </a:cxn>
                      <a:cxn ang="0">
                        <a:pos x="266" y="44"/>
                      </a:cxn>
                      <a:cxn ang="0">
                        <a:pos x="277" y="88"/>
                      </a:cxn>
                      <a:cxn ang="0">
                        <a:pos x="266" y="113"/>
                      </a:cxn>
                      <a:cxn ang="0">
                        <a:pos x="296" y="130"/>
                      </a:cxn>
                      <a:cxn ang="0">
                        <a:pos x="299" y="92"/>
                      </a:cxn>
                      <a:cxn ang="0">
                        <a:pos x="331" y="103"/>
                      </a:cxn>
                      <a:cxn ang="0">
                        <a:pos x="382" y="73"/>
                      </a:cxn>
                      <a:cxn ang="0">
                        <a:pos x="409" y="50"/>
                      </a:cxn>
                      <a:cxn ang="0">
                        <a:pos x="439" y="56"/>
                      </a:cxn>
                      <a:cxn ang="0">
                        <a:pos x="455" y="50"/>
                      </a:cxn>
                      <a:cxn ang="0">
                        <a:pos x="431" y="44"/>
                      </a:cxn>
                      <a:cxn ang="0">
                        <a:pos x="474" y="35"/>
                      </a:cxn>
                      <a:cxn ang="0">
                        <a:pos x="544" y="54"/>
                      </a:cxn>
                      <a:cxn ang="0">
                        <a:pos x="581" y="42"/>
                      </a:cxn>
                      <a:cxn ang="0">
                        <a:pos x="584" y="63"/>
                      </a:cxn>
                      <a:cxn ang="0">
                        <a:pos x="568" y="101"/>
                      </a:cxn>
                      <a:cxn ang="0">
                        <a:pos x="611" y="88"/>
                      </a:cxn>
                      <a:cxn ang="0">
                        <a:pos x="624" y="80"/>
                      </a:cxn>
                      <a:cxn ang="0">
                        <a:pos x="648" y="61"/>
                      </a:cxn>
                      <a:cxn ang="0">
                        <a:pos x="794" y="84"/>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0" name="Freeform 106"/>
                  <p:cNvSpPr>
                    <a:spLocks/>
                  </p:cNvSpPr>
                  <p:nvPr/>
                </p:nvSpPr>
                <p:spPr bwMode="ltGray">
                  <a:xfrm>
                    <a:off x="3981" y="282"/>
                    <a:ext cx="13" cy="10"/>
                  </a:xfrm>
                  <a:custGeom>
                    <a:avLst/>
                    <a:gdLst/>
                    <a:ahLst/>
                    <a:cxnLst>
                      <a:cxn ang="0">
                        <a:pos x="3" y="28"/>
                      </a:cxn>
                      <a:cxn ang="0">
                        <a:pos x="31" y="0"/>
                      </a:cxn>
                      <a:cxn ang="0">
                        <a:pos x="19" y="24"/>
                      </a:cxn>
                      <a:cxn ang="0">
                        <a:pos x="3" y="28"/>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1" name="Freeform 107"/>
                  <p:cNvSpPr>
                    <a:spLocks/>
                  </p:cNvSpPr>
                  <p:nvPr/>
                </p:nvSpPr>
                <p:spPr bwMode="ltGray">
                  <a:xfrm>
                    <a:off x="3966" y="296"/>
                    <a:ext cx="19" cy="11"/>
                  </a:xfrm>
                  <a:custGeom>
                    <a:avLst/>
                    <a:gdLst/>
                    <a:ahLst/>
                    <a:cxnLst>
                      <a:cxn ang="0">
                        <a:pos x="6" y="32"/>
                      </a:cxn>
                      <a:cxn ang="0">
                        <a:pos x="22" y="0"/>
                      </a:cxn>
                      <a:cxn ang="0">
                        <a:pos x="38" y="4"/>
                      </a:cxn>
                      <a:cxn ang="0">
                        <a:pos x="6" y="32"/>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2" name="Freeform 108"/>
                  <p:cNvSpPr>
                    <a:spLocks/>
                  </p:cNvSpPr>
                  <p:nvPr/>
                </p:nvSpPr>
                <p:spPr bwMode="ltGray">
                  <a:xfrm>
                    <a:off x="4028" y="337"/>
                    <a:ext cx="32" cy="6"/>
                  </a:xfrm>
                  <a:custGeom>
                    <a:avLst/>
                    <a:gdLst/>
                    <a:ahLst/>
                    <a:cxnLst>
                      <a:cxn ang="0">
                        <a:pos x="37" y="18"/>
                      </a:cxn>
                      <a:cxn ang="0">
                        <a:pos x="25" y="2"/>
                      </a:cxn>
                      <a:cxn ang="0">
                        <a:pos x="37" y="18"/>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3" name="Freeform 109"/>
                  <p:cNvSpPr>
                    <a:spLocks/>
                  </p:cNvSpPr>
                  <p:nvPr/>
                </p:nvSpPr>
                <p:spPr bwMode="ltGray">
                  <a:xfrm>
                    <a:off x="4083" y="336"/>
                    <a:ext cx="18" cy="15"/>
                  </a:xfrm>
                  <a:custGeom>
                    <a:avLst/>
                    <a:gdLst/>
                    <a:ahLst/>
                    <a:cxnLst>
                      <a:cxn ang="0">
                        <a:pos x="0" y="21"/>
                      </a:cxn>
                      <a:cxn ang="0">
                        <a:pos x="12" y="9"/>
                      </a:cxn>
                      <a:cxn ang="0">
                        <a:pos x="0" y="21"/>
                      </a:cxn>
                    </a:cxnLst>
                    <a:rect l="0" t="0" r="r" b="b"/>
                    <a:pathLst>
                      <a:path w="42" h="44">
                        <a:moveTo>
                          <a:pt x="0" y="21"/>
                        </a:moveTo>
                        <a:cubicBezTo>
                          <a:pt x="4" y="17"/>
                          <a:pt x="7" y="11"/>
                          <a:pt x="12" y="9"/>
                        </a:cubicBezTo>
                        <a:cubicBezTo>
                          <a:pt x="42" y="0"/>
                          <a:pt x="23" y="44"/>
                          <a:pt x="0" y="2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4" name="Freeform 110"/>
                  <p:cNvSpPr>
                    <a:spLocks/>
                  </p:cNvSpPr>
                  <p:nvPr/>
                </p:nvSpPr>
                <p:spPr bwMode="ltGray">
                  <a:xfrm>
                    <a:off x="3936" y="295"/>
                    <a:ext cx="14" cy="10"/>
                  </a:xfrm>
                  <a:custGeom>
                    <a:avLst/>
                    <a:gdLst/>
                    <a:ahLst/>
                    <a:cxnLst>
                      <a:cxn ang="0">
                        <a:pos x="7" y="22"/>
                      </a:cxn>
                      <a:cxn ang="0">
                        <a:pos x="31" y="10"/>
                      </a:cxn>
                      <a:cxn ang="0">
                        <a:pos x="7" y="22"/>
                      </a:cxn>
                    </a:cxnLst>
                    <a:rect l="0" t="0" r="r" b="b"/>
                    <a:pathLst>
                      <a:path w="31" h="30">
                        <a:moveTo>
                          <a:pt x="7" y="22"/>
                        </a:moveTo>
                        <a:cubicBezTo>
                          <a:pt x="0" y="0"/>
                          <a:pt x="15" y="6"/>
                          <a:pt x="31" y="10"/>
                        </a:cubicBezTo>
                        <a:cubicBezTo>
                          <a:pt x="14" y="16"/>
                          <a:pt x="15" y="30"/>
                          <a:pt x="7" y="2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grpSp>
          </p:grpSp>
          <p:grpSp>
            <p:nvGrpSpPr>
              <p:cNvPr id="7" name="Group 111"/>
              <p:cNvGrpSpPr>
                <a:grpSpLocks/>
              </p:cNvGrpSpPr>
              <p:nvPr/>
            </p:nvGrpSpPr>
            <p:grpSpPr bwMode="auto">
              <a:xfrm>
                <a:off x="798" y="111"/>
                <a:ext cx="4702" cy="418"/>
                <a:chOff x="798" y="255"/>
                <a:chExt cx="4702" cy="418"/>
              </a:xfrm>
            </p:grpSpPr>
            <p:sp>
              <p:nvSpPr>
                <p:cNvPr id="1030256" name="Line 112"/>
                <p:cNvSpPr>
                  <a:spLocks noChangeShapeType="1"/>
                </p:cNvSpPr>
                <p:nvPr/>
              </p:nvSpPr>
              <p:spPr bwMode="white">
                <a:xfrm>
                  <a:off x="798" y="476"/>
                  <a:ext cx="4702" cy="0"/>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57" name="Line 113"/>
                <p:cNvSpPr>
                  <a:spLocks noChangeShapeType="1"/>
                </p:cNvSpPr>
                <p:nvPr/>
              </p:nvSpPr>
              <p:spPr bwMode="white">
                <a:xfrm>
                  <a:off x="1026"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58" name="Line 114"/>
                <p:cNvSpPr>
                  <a:spLocks noChangeShapeType="1"/>
                </p:cNvSpPr>
                <p:nvPr/>
              </p:nvSpPr>
              <p:spPr bwMode="white">
                <a:xfrm>
                  <a:off x="1254"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59" name="Line 115"/>
                <p:cNvSpPr>
                  <a:spLocks noChangeShapeType="1"/>
                </p:cNvSpPr>
                <p:nvPr/>
              </p:nvSpPr>
              <p:spPr bwMode="white">
                <a:xfrm>
                  <a:off x="1482"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0" name="Line 116"/>
                <p:cNvSpPr>
                  <a:spLocks noChangeShapeType="1"/>
                </p:cNvSpPr>
                <p:nvPr/>
              </p:nvSpPr>
              <p:spPr bwMode="white">
                <a:xfrm>
                  <a:off x="1710"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1" name="Line 117"/>
                <p:cNvSpPr>
                  <a:spLocks noChangeShapeType="1"/>
                </p:cNvSpPr>
                <p:nvPr/>
              </p:nvSpPr>
              <p:spPr bwMode="white">
                <a:xfrm>
                  <a:off x="1938"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2" name="Line 118"/>
                <p:cNvSpPr>
                  <a:spLocks noChangeShapeType="1"/>
                </p:cNvSpPr>
                <p:nvPr/>
              </p:nvSpPr>
              <p:spPr bwMode="white">
                <a:xfrm>
                  <a:off x="2166"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3" name="Line 119"/>
                <p:cNvSpPr>
                  <a:spLocks noChangeShapeType="1"/>
                </p:cNvSpPr>
                <p:nvPr/>
              </p:nvSpPr>
              <p:spPr bwMode="white">
                <a:xfrm>
                  <a:off x="2394"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4" name="Line 120"/>
                <p:cNvSpPr>
                  <a:spLocks noChangeShapeType="1"/>
                </p:cNvSpPr>
                <p:nvPr/>
              </p:nvSpPr>
              <p:spPr bwMode="white">
                <a:xfrm>
                  <a:off x="2622"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5" name="Line 121"/>
                <p:cNvSpPr>
                  <a:spLocks noChangeShapeType="1"/>
                </p:cNvSpPr>
                <p:nvPr/>
              </p:nvSpPr>
              <p:spPr bwMode="white">
                <a:xfrm>
                  <a:off x="2850"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6" name="Line 122"/>
                <p:cNvSpPr>
                  <a:spLocks noChangeShapeType="1"/>
                </p:cNvSpPr>
                <p:nvPr/>
              </p:nvSpPr>
              <p:spPr bwMode="white">
                <a:xfrm>
                  <a:off x="3078"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7" name="Line 123"/>
                <p:cNvSpPr>
                  <a:spLocks noChangeShapeType="1"/>
                </p:cNvSpPr>
                <p:nvPr/>
              </p:nvSpPr>
              <p:spPr bwMode="white">
                <a:xfrm>
                  <a:off x="3306"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8" name="Line 124"/>
                <p:cNvSpPr>
                  <a:spLocks noChangeShapeType="1"/>
                </p:cNvSpPr>
                <p:nvPr/>
              </p:nvSpPr>
              <p:spPr bwMode="white">
                <a:xfrm>
                  <a:off x="3534"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9" name="Line 125"/>
                <p:cNvSpPr>
                  <a:spLocks noChangeShapeType="1"/>
                </p:cNvSpPr>
                <p:nvPr/>
              </p:nvSpPr>
              <p:spPr bwMode="white">
                <a:xfrm>
                  <a:off x="3762"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0" name="Line 126"/>
                <p:cNvSpPr>
                  <a:spLocks noChangeShapeType="1"/>
                </p:cNvSpPr>
                <p:nvPr/>
              </p:nvSpPr>
              <p:spPr bwMode="white">
                <a:xfrm>
                  <a:off x="3990"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1" name="Line 127"/>
                <p:cNvSpPr>
                  <a:spLocks noChangeShapeType="1"/>
                </p:cNvSpPr>
                <p:nvPr/>
              </p:nvSpPr>
              <p:spPr bwMode="white">
                <a:xfrm>
                  <a:off x="4218"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2" name="Line 128"/>
                <p:cNvSpPr>
                  <a:spLocks noChangeShapeType="1"/>
                </p:cNvSpPr>
                <p:nvPr/>
              </p:nvSpPr>
              <p:spPr bwMode="white">
                <a:xfrm>
                  <a:off x="4446"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3" name="Line 129"/>
                <p:cNvSpPr>
                  <a:spLocks noChangeShapeType="1"/>
                </p:cNvSpPr>
                <p:nvPr/>
              </p:nvSpPr>
              <p:spPr bwMode="white">
                <a:xfrm>
                  <a:off x="4674"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4" name="Line 130"/>
                <p:cNvSpPr>
                  <a:spLocks noChangeShapeType="1"/>
                </p:cNvSpPr>
                <p:nvPr/>
              </p:nvSpPr>
              <p:spPr bwMode="white">
                <a:xfrm>
                  <a:off x="4902"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5" name="Line 131"/>
                <p:cNvSpPr>
                  <a:spLocks noChangeShapeType="1"/>
                </p:cNvSpPr>
                <p:nvPr/>
              </p:nvSpPr>
              <p:spPr bwMode="white">
                <a:xfrm>
                  <a:off x="5130"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6" name="Line 132"/>
                <p:cNvSpPr>
                  <a:spLocks noChangeShapeType="1"/>
                </p:cNvSpPr>
                <p:nvPr/>
              </p:nvSpPr>
              <p:spPr bwMode="white">
                <a:xfrm>
                  <a:off x="5358"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grpSp>
          <p:grpSp>
            <p:nvGrpSpPr>
              <p:cNvPr id="8" name="Group 133"/>
              <p:cNvGrpSpPr>
                <a:grpSpLocks/>
              </p:cNvGrpSpPr>
              <p:nvPr/>
            </p:nvGrpSpPr>
            <p:grpSpPr bwMode="auto">
              <a:xfrm>
                <a:off x="1208" y="109"/>
                <a:ext cx="3694" cy="423"/>
                <a:chOff x="1034" y="245"/>
                <a:chExt cx="3694" cy="423"/>
              </a:xfrm>
            </p:grpSpPr>
            <p:sp>
              <p:nvSpPr>
                <p:cNvPr id="1030278" name="Line 134"/>
                <p:cNvSpPr>
                  <a:spLocks noChangeShapeType="1"/>
                </p:cNvSpPr>
                <p:nvPr/>
              </p:nvSpPr>
              <p:spPr bwMode="ltGray">
                <a:xfrm>
                  <a:off x="2676" y="246"/>
                  <a:ext cx="0" cy="142"/>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79" name="Line 135"/>
                <p:cNvSpPr>
                  <a:spLocks noChangeShapeType="1"/>
                </p:cNvSpPr>
                <p:nvPr/>
              </p:nvSpPr>
              <p:spPr bwMode="ltGray">
                <a:xfrm>
                  <a:off x="2798" y="468"/>
                  <a:ext cx="70"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0" name="Line 136"/>
                <p:cNvSpPr>
                  <a:spLocks noChangeShapeType="1"/>
                </p:cNvSpPr>
                <p:nvPr/>
              </p:nvSpPr>
              <p:spPr bwMode="ltGray">
                <a:xfrm>
                  <a:off x="2904" y="486"/>
                  <a:ext cx="0" cy="28"/>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1" name="Line 137"/>
                <p:cNvSpPr>
                  <a:spLocks noChangeShapeType="1"/>
                </p:cNvSpPr>
                <p:nvPr/>
              </p:nvSpPr>
              <p:spPr bwMode="ltGray">
                <a:xfrm>
                  <a:off x="3132" y="586"/>
                  <a:ext cx="0" cy="79"/>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2" name="Line 138"/>
                <p:cNvSpPr>
                  <a:spLocks noChangeShapeType="1"/>
                </p:cNvSpPr>
                <p:nvPr/>
              </p:nvSpPr>
              <p:spPr bwMode="ltGray">
                <a:xfrm>
                  <a:off x="3816" y="358"/>
                  <a:ext cx="0" cy="18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3" name="Line 139"/>
                <p:cNvSpPr>
                  <a:spLocks noChangeShapeType="1"/>
                </p:cNvSpPr>
                <p:nvPr/>
              </p:nvSpPr>
              <p:spPr bwMode="ltGray">
                <a:xfrm>
                  <a:off x="3722" y="468"/>
                  <a:ext cx="348"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4" name="Line 140"/>
                <p:cNvSpPr>
                  <a:spLocks noChangeShapeType="1"/>
                </p:cNvSpPr>
                <p:nvPr/>
              </p:nvSpPr>
              <p:spPr bwMode="ltGray">
                <a:xfrm>
                  <a:off x="4044" y="372"/>
                  <a:ext cx="0" cy="294"/>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5" name="Line 141"/>
                <p:cNvSpPr>
                  <a:spLocks noChangeShapeType="1"/>
                </p:cNvSpPr>
                <p:nvPr/>
              </p:nvSpPr>
              <p:spPr bwMode="ltGray">
                <a:xfrm flipV="1">
                  <a:off x="4046" y="248"/>
                  <a:ext cx="0" cy="5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6" name="Line 142"/>
                <p:cNvSpPr>
                  <a:spLocks noChangeShapeType="1"/>
                </p:cNvSpPr>
                <p:nvPr/>
              </p:nvSpPr>
              <p:spPr bwMode="ltGray">
                <a:xfrm flipV="1">
                  <a:off x="4272" y="246"/>
                  <a:ext cx="0" cy="182"/>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7" name="Line 143"/>
                <p:cNvSpPr>
                  <a:spLocks noChangeShapeType="1"/>
                </p:cNvSpPr>
                <p:nvPr/>
              </p:nvSpPr>
              <p:spPr bwMode="ltGray">
                <a:xfrm flipH="1">
                  <a:off x="4422" y="468"/>
                  <a:ext cx="78"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8" name="Line 144"/>
                <p:cNvSpPr>
                  <a:spLocks noChangeShapeType="1"/>
                </p:cNvSpPr>
                <p:nvPr/>
              </p:nvSpPr>
              <p:spPr bwMode="ltGray">
                <a:xfrm flipH="1">
                  <a:off x="4290" y="468"/>
                  <a:ext cx="62"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9" name="Line 145"/>
                <p:cNvSpPr>
                  <a:spLocks noChangeShapeType="1"/>
                </p:cNvSpPr>
                <p:nvPr/>
              </p:nvSpPr>
              <p:spPr bwMode="ltGray">
                <a:xfrm flipV="1">
                  <a:off x="4500" y="246"/>
                  <a:ext cx="0" cy="27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0" name="Line 146"/>
                <p:cNvSpPr>
                  <a:spLocks noChangeShapeType="1"/>
                </p:cNvSpPr>
                <p:nvPr/>
              </p:nvSpPr>
              <p:spPr bwMode="ltGray">
                <a:xfrm>
                  <a:off x="4728" y="606"/>
                  <a:ext cx="0" cy="34"/>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1" name="Line 147"/>
                <p:cNvSpPr>
                  <a:spLocks noChangeShapeType="1"/>
                </p:cNvSpPr>
                <p:nvPr/>
              </p:nvSpPr>
              <p:spPr bwMode="ltGray">
                <a:xfrm>
                  <a:off x="1992" y="250"/>
                  <a:ext cx="0" cy="62"/>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2" name="Line 148"/>
                <p:cNvSpPr>
                  <a:spLocks noChangeShapeType="1"/>
                </p:cNvSpPr>
                <p:nvPr/>
              </p:nvSpPr>
              <p:spPr bwMode="ltGray">
                <a:xfrm>
                  <a:off x="1764" y="247"/>
                  <a:ext cx="0" cy="337"/>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3" name="Line 149"/>
                <p:cNvSpPr>
                  <a:spLocks noChangeShapeType="1"/>
                </p:cNvSpPr>
                <p:nvPr/>
              </p:nvSpPr>
              <p:spPr bwMode="ltGray">
                <a:xfrm flipH="1">
                  <a:off x="1738" y="468"/>
                  <a:ext cx="68"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4" name="Line 150"/>
                <p:cNvSpPr>
                  <a:spLocks noChangeShapeType="1"/>
                </p:cNvSpPr>
                <p:nvPr/>
              </p:nvSpPr>
              <p:spPr bwMode="ltGray">
                <a:xfrm>
                  <a:off x="1604" y="468"/>
                  <a:ext cx="60"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5" name="Line 151"/>
                <p:cNvSpPr>
                  <a:spLocks noChangeShapeType="1"/>
                </p:cNvSpPr>
                <p:nvPr/>
              </p:nvSpPr>
              <p:spPr bwMode="ltGray">
                <a:xfrm flipH="1">
                  <a:off x="1404" y="468"/>
                  <a:ext cx="82"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6" name="Line 152"/>
                <p:cNvSpPr>
                  <a:spLocks noChangeShapeType="1"/>
                </p:cNvSpPr>
                <p:nvPr/>
              </p:nvSpPr>
              <p:spPr bwMode="ltGray">
                <a:xfrm>
                  <a:off x="1034" y="468"/>
                  <a:ext cx="348"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7" name="Line 153"/>
                <p:cNvSpPr>
                  <a:spLocks noChangeShapeType="1"/>
                </p:cNvSpPr>
                <p:nvPr/>
              </p:nvSpPr>
              <p:spPr bwMode="ltGray">
                <a:xfrm>
                  <a:off x="1306" y="370"/>
                  <a:ext cx="0" cy="298"/>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8" name="Line 154"/>
                <p:cNvSpPr>
                  <a:spLocks noChangeShapeType="1"/>
                </p:cNvSpPr>
                <p:nvPr/>
              </p:nvSpPr>
              <p:spPr bwMode="ltGray">
                <a:xfrm>
                  <a:off x="1080" y="388"/>
                  <a:ext cx="0" cy="156"/>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9" name="Line 155"/>
                <p:cNvSpPr>
                  <a:spLocks noChangeShapeType="1"/>
                </p:cNvSpPr>
                <p:nvPr/>
              </p:nvSpPr>
              <p:spPr bwMode="ltGray">
                <a:xfrm flipH="1" flipV="1">
                  <a:off x="1308" y="245"/>
                  <a:ext cx="0" cy="27"/>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300" name="Line 156"/>
                <p:cNvSpPr>
                  <a:spLocks noChangeShapeType="1"/>
                </p:cNvSpPr>
                <p:nvPr/>
              </p:nvSpPr>
              <p:spPr bwMode="ltGray">
                <a:xfrm>
                  <a:off x="1536" y="316"/>
                  <a:ext cx="0" cy="96"/>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301" name="Line 157"/>
                <p:cNvSpPr>
                  <a:spLocks noChangeShapeType="1"/>
                </p:cNvSpPr>
                <p:nvPr/>
              </p:nvSpPr>
              <p:spPr bwMode="ltGray">
                <a:xfrm flipV="1">
                  <a:off x="1536" y="247"/>
                  <a:ext cx="0" cy="22"/>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302" name="Line 158"/>
                <p:cNvSpPr>
                  <a:spLocks noChangeShapeType="1"/>
                </p:cNvSpPr>
                <p:nvPr/>
              </p:nvSpPr>
              <p:spPr bwMode="ltGray">
                <a:xfrm>
                  <a:off x="4095" y="467"/>
                  <a:ext cx="80"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grpSp>
        </p:grpSp>
        <p:pic>
          <p:nvPicPr>
            <p:cNvPr id="1030303" name="Picture 159" descr="earth"/>
            <p:cNvPicPr>
              <a:picLocks noChangeAspect="1" noChangeArrowheads="1"/>
            </p:cNvPicPr>
            <p:nvPr userDrawn="1"/>
          </p:nvPicPr>
          <p:blipFill>
            <a:blip r:embed="rId2">
              <a:clrChange>
                <a:clrFrom>
                  <a:srgbClr val="000000"/>
                </a:clrFrom>
                <a:clrTo>
                  <a:srgbClr val="000000">
                    <a:alpha val="0"/>
                  </a:srgbClr>
                </a:clrTo>
              </a:clrChange>
            </a:blip>
            <a:srcRect/>
            <a:stretch>
              <a:fillRect/>
            </a:stretch>
          </p:blipFill>
          <p:spPr bwMode="auto">
            <a:xfrm>
              <a:off x="165" y="55"/>
              <a:ext cx="562" cy="524"/>
            </a:xfrm>
            <a:prstGeom prst="rect">
              <a:avLst/>
            </a:prstGeom>
            <a:noFill/>
          </p:spPr>
        </p:pic>
      </p:grpSp>
    </p:spTree>
  </p:cSld>
  <p:clrMap bg1="lt1" tx1="dk1" bg2="lt2" tx2="dk2" accent1="accent1" accent2="accent2" accent3="accent3" accent4="accent4" accent5="accent5" accent6="accent6" hlink="hlink" folHlink="folHlink"/>
  <p:hf hdr="0" ftr="0" dt="0"/>
  <p:txStyles>
    <p:titleStyle>
      <a:lvl1pPr algn="l" rtl="0" fontAlgn="base">
        <a:spcBef>
          <a:spcPct val="0"/>
        </a:spcBef>
        <a:spcAft>
          <a:spcPct val="0"/>
        </a:spcAft>
        <a:defRPr sz="4400" i="1">
          <a:solidFill>
            <a:schemeClr val="tx2"/>
          </a:solidFill>
          <a:latin typeface="+mj-lt"/>
          <a:ea typeface="+mj-ea"/>
          <a:cs typeface="+mj-cs"/>
        </a:defRPr>
      </a:lvl1pPr>
      <a:lvl2pPr algn="l" rtl="0" fontAlgn="base">
        <a:spcBef>
          <a:spcPct val="0"/>
        </a:spcBef>
        <a:spcAft>
          <a:spcPct val="0"/>
        </a:spcAft>
        <a:defRPr sz="4400" i="1">
          <a:solidFill>
            <a:schemeClr val="tx2"/>
          </a:solidFill>
          <a:latin typeface="Times New Roman" pitchFamily="18" charset="0"/>
        </a:defRPr>
      </a:lvl2pPr>
      <a:lvl3pPr algn="l" rtl="0" fontAlgn="base">
        <a:spcBef>
          <a:spcPct val="0"/>
        </a:spcBef>
        <a:spcAft>
          <a:spcPct val="0"/>
        </a:spcAft>
        <a:defRPr sz="4400" i="1">
          <a:solidFill>
            <a:schemeClr val="tx2"/>
          </a:solidFill>
          <a:latin typeface="Times New Roman" pitchFamily="18" charset="0"/>
        </a:defRPr>
      </a:lvl3pPr>
      <a:lvl4pPr algn="l" rtl="0" fontAlgn="base">
        <a:spcBef>
          <a:spcPct val="0"/>
        </a:spcBef>
        <a:spcAft>
          <a:spcPct val="0"/>
        </a:spcAft>
        <a:defRPr sz="4400" i="1">
          <a:solidFill>
            <a:schemeClr val="tx2"/>
          </a:solidFill>
          <a:latin typeface="Times New Roman" pitchFamily="18" charset="0"/>
        </a:defRPr>
      </a:lvl4pPr>
      <a:lvl5pPr algn="l" rtl="0" fontAlgn="base">
        <a:spcBef>
          <a:spcPct val="0"/>
        </a:spcBef>
        <a:spcAft>
          <a:spcPct val="0"/>
        </a:spcAft>
        <a:defRPr sz="4400" i="1">
          <a:solidFill>
            <a:schemeClr val="tx2"/>
          </a:solidFill>
          <a:latin typeface="Times New Roman" pitchFamily="18" charset="0"/>
        </a:defRPr>
      </a:lvl5pPr>
      <a:lvl6pPr marL="457200" algn="l" rtl="0" fontAlgn="base">
        <a:spcBef>
          <a:spcPct val="0"/>
        </a:spcBef>
        <a:spcAft>
          <a:spcPct val="0"/>
        </a:spcAft>
        <a:defRPr sz="4400" i="1">
          <a:solidFill>
            <a:schemeClr val="tx2"/>
          </a:solidFill>
          <a:latin typeface="Times New Roman" pitchFamily="18" charset="0"/>
        </a:defRPr>
      </a:lvl6pPr>
      <a:lvl7pPr marL="914400" algn="l" rtl="0" fontAlgn="base">
        <a:spcBef>
          <a:spcPct val="0"/>
        </a:spcBef>
        <a:spcAft>
          <a:spcPct val="0"/>
        </a:spcAft>
        <a:defRPr sz="4400" i="1">
          <a:solidFill>
            <a:schemeClr val="tx2"/>
          </a:solidFill>
          <a:latin typeface="Times New Roman" pitchFamily="18" charset="0"/>
        </a:defRPr>
      </a:lvl7pPr>
      <a:lvl8pPr marL="1371600" algn="l" rtl="0" fontAlgn="base">
        <a:spcBef>
          <a:spcPct val="0"/>
        </a:spcBef>
        <a:spcAft>
          <a:spcPct val="0"/>
        </a:spcAft>
        <a:defRPr sz="4400" i="1">
          <a:solidFill>
            <a:schemeClr val="tx2"/>
          </a:solidFill>
          <a:latin typeface="Times New Roman" pitchFamily="18" charset="0"/>
        </a:defRPr>
      </a:lvl8pPr>
      <a:lvl9pPr marL="1828800" algn="l" rtl="0" fontAlgn="base">
        <a:spcBef>
          <a:spcPct val="0"/>
        </a:spcBef>
        <a:spcAft>
          <a:spcPct val="0"/>
        </a:spcAft>
        <a:defRPr sz="4400" i="1">
          <a:solidFill>
            <a:schemeClr val="tx2"/>
          </a:solidFill>
          <a:latin typeface="Times New Roman" pitchFamily="18" charset="0"/>
        </a:defRPr>
      </a:lvl9pPr>
    </p:titleStyle>
    <p:bodyStyle>
      <a:lvl1pPr marL="342900" indent="-342900" algn="l" rtl="0" fontAlgn="base">
        <a:spcBef>
          <a:spcPct val="20000"/>
        </a:spcBef>
        <a:spcAft>
          <a:spcPct val="0"/>
        </a:spcAft>
        <a:buBlip>
          <a:blip r:embed="rId3"/>
        </a:buBlip>
        <a:defRPr sz="3200">
          <a:solidFill>
            <a:schemeClr val="tx1"/>
          </a:solidFill>
          <a:latin typeface="+mn-lt"/>
          <a:ea typeface="+mn-ea"/>
          <a:cs typeface="+mn-cs"/>
        </a:defRPr>
      </a:lvl1pPr>
      <a:lvl2pPr marL="742950" indent="-285750" algn="l" rtl="0" fontAlgn="base">
        <a:spcBef>
          <a:spcPct val="20000"/>
        </a:spcBef>
        <a:spcAft>
          <a:spcPct val="0"/>
        </a:spcAft>
        <a:buSzPct val="75000"/>
        <a:buBlip>
          <a:blip r:embed="rId4"/>
        </a:buBlip>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2"/>
            </a:gs>
            <a:gs pos="50000">
              <a:schemeClr val="bg1"/>
            </a:gs>
            <a:gs pos="100000">
              <a:schemeClr val="bg2"/>
            </a:gs>
          </a:gsLst>
          <a:lin ang="2700000" scaled="1"/>
        </a:gra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46063" y="930275"/>
            <a:ext cx="7754937" cy="8223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Rectangle 3"/>
          <p:cNvSpPr>
            <a:spLocks noGrp="1" noChangeArrowheads="1"/>
          </p:cNvSpPr>
          <p:nvPr>
            <p:ph type="body" idx="1"/>
          </p:nvPr>
        </p:nvSpPr>
        <p:spPr bwMode="auto">
          <a:xfrm>
            <a:off x="685800" y="2147888"/>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8548" name="Rectangle 4"/>
          <p:cNvSpPr>
            <a:spLocks noGrp="1" noChangeArrowheads="1"/>
          </p:cNvSpPr>
          <p:nvPr>
            <p:ph type="dt" sz="half" idx="2"/>
          </p:nvPr>
        </p:nvSpPr>
        <p:spPr bwMode="auto">
          <a:xfrm>
            <a:off x="685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u="none">
                <a:latin typeface="Times New Roman" pitchFamily="18" charset="0"/>
              </a:defRPr>
            </a:lvl1pPr>
          </a:lstStyle>
          <a:p>
            <a:pPr defTabSz="914400" fontAlgn="base">
              <a:spcBef>
                <a:spcPct val="0"/>
              </a:spcBef>
              <a:spcAft>
                <a:spcPct val="0"/>
              </a:spcAft>
              <a:defRPr/>
            </a:pPr>
            <a:endParaRPr lang="en-US">
              <a:solidFill>
                <a:srgbClr val="000000"/>
              </a:solidFill>
            </a:endParaRPr>
          </a:p>
        </p:txBody>
      </p:sp>
      <p:sp>
        <p:nvSpPr>
          <p:cNvPr id="108549" name="Rectangle 5"/>
          <p:cNvSpPr>
            <a:spLocks noGrp="1" noChangeArrowheads="1"/>
          </p:cNvSpPr>
          <p:nvPr>
            <p:ph type="ftr" sz="quarter" idx="3"/>
          </p:nvPr>
        </p:nvSpPr>
        <p:spPr bwMode="auto">
          <a:xfrm>
            <a:off x="31242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u="none">
                <a:latin typeface="Times New Roman" pitchFamily="18" charset="0"/>
              </a:defRPr>
            </a:lvl1pPr>
          </a:lstStyle>
          <a:p>
            <a:pPr defTabSz="914400" fontAlgn="base">
              <a:spcBef>
                <a:spcPct val="0"/>
              </a:spcBef>
              <a:spcAft>
                <a:spcPct val="0"/>
              </a:spcAft>
              <a:defRPr/>
            </a:pPr>
            <a:endParaRPr lang="en-US">
              <a:solidFill>
                <a:srgbClr val="000000"/>
              </a:solidFill>
            </a:endParaRPr>
          </a:p>
        </p:txBody>
      </p:sp>
      <p:sp>
        <p:nvSpPr>
          <p:cNvPr id="108550" name="Rectangle 6"/>
          <p:cNvSpPr>
            <a:spLocks noGrp="1" noChangeArrowheads="1"/>
          </p:cNvSpPr>
          <p:nvPr>
            <p:ph type="sldNum" sz="quarter" idx="4"/>
          </p:nvPr>
        </p:nvSpPr>
        <p:spPr bwMode="auto">
          <a:xfrm>
            <a:off x="65532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u="none"/>
            </a:lvl1pPr>
          </a:lstStyle>
          <a:p>
            <a:pPr defTabSz="914400" fontAlgn="base">
              <a:spcBef>
                <a:spcPct val="0"/>
              </a:spcBef>
              <a:spcAft>
                <a:spcPct val="0"/>
              </a:spcAft>
            </a:pPr>
            <a:fld id="{130BF1A3-B4E4-8E44-B7D0-769D54BCD773}" type="slidenum">
              <a:rPr lang="en-US">
                <a:solidFill>
                  <a:srgbClr val="000000"/>
                </a:solidFill>
                <a:latin typeface="Times New Roman" pitchFamily="30" charset="0"/>
              </a:rPr>
              <a:pPr defTabSz="914400" fontAlgn="base">
                <a:spcBef>
                  <a:spcPct val="0"/>
                </a:spcBef>
                <a:spcAft>
                  <a:spcPct val="0"/>
                </a:spcAft>
              </a:pPr>
              <a:t>‹#›</a:t>
            </a:fld>
            <a:endParaRPr lang="en-US">
              <a:solidFill>
                <a:srgbClr val="000000"/>
              </a:solidFill>
              <a:latin typeface="Times New Roman" pitchFamily="30" charset="0"/>
            </a:endParaRPr>
          </a:p>
        </p:txBody>
      </p:sp>
      <p:grpSp>
        <p:nvGrpSpPr>
          <p:cNvPr id="3079" name="Group 7"/>
          <p:cNvGrpSpPr>
            <a:grpSpLocks/>
          </p:cNvGrpSpPr>
          <p:nvPr/>
        </p:nvGrpSpPr>
        <p:grpSpPr bwMode="auto">
          <a:xfrm>
            <a:off x="1371600" y="87313"/>
            <a:ext cx="6172200" cy="598487"/>
            <a:chOff x="165" y="55"/>
            <a:chExt cx="5347" cy="524"/>
          </a:xfrm>
        </p:grpSpPr>
        <p:grpSp>
          <p:nvGrpSpPr>
            <p:cNvPr id="3080" name="Group 8"/>
            <p:cNvGrpSpPr>
              <a:grpSpLocks/>
            </p:cNvGrpSpPr>
            <p:nvPr userDrawn="1"/>
          </p:nvGrpSpPr>
          <p:grpSpPr bwMode="auto">
            <a:xfrm>
              <a:off x="664" y="104"/>
              <a:ext cx="4848" cy="432"/>
              <a:chOff x="664" y="104"/>
              <a:chExt cx="4848" cy="432"/>
            </a:xfrm>
          </p:grpSpPr>
          <p:sp>
            <p:nvSpPr>
              <p:cNvPr id="108553" name="Freeform 9"/>
              <p:cNvSpPr>
                <a:spLocks/>
              </p:cNvSpPr>
              <p:nvPr/>
            </p:nvSpPr>
            <p:spPr bwMode="ltGray">
              <a:xfrm>
                <a:off x="664" y="104"/>
                <a:ext cx="4848" cy="432"/>
              </a:xfrm>
              <a:custGeom>
                <a:avLst/>
                <a:gdLst/>
                <a:ahLst/>
                <a:cxnLst>
                  <a:cxn ang="0">
                    <a:pos x="4848" y="48"/>
                  </a:cxn>
                  <a:cxn ang="0">
                    <a:pos x="4848" y="432"/>
                  </a:cxn>
                  <a:cxn ang="0">
                    <a:pos x="0" y="432"/>
                  </a:cxn>
                  <a:cxn ang="0">
                    <a:pos x="0" y="0"/>
                  </a:cxn>
                  <a:cxn ang="0">
                    <a:pos x="4848" y="0"/>
                  </a:cxn>
                  <a:cxn ang="0">
                    <a:pos x="4848" y="48"/>
                  </a:cxn>
                </a:cxnLst>
                <a:rect l="0" t="0" r="r" b="b"/>
                <a:pathLst>
                  <a:path w="4848" h="432">
                    <a:moveTo>
                      <a:pt x="4848" y="48"/>
                    </a:moveTo>
                    <a:lnTo>
                      <a:pt x="4848" y="432"/>
                    </a:lnTo>
                    <a:cubicBezTo>
                      <a:pt x="4848" y="432"/>
                      <a:pt x="2424" y="432"/>
                      <a:pt x="0" y="432"/>
                    </a:cubicBezTo>
                    <a:cubicBezTo>
                      <a:pt x="161" y="345"/>
                      <a:pt x="169" y="61"/>
                      <a:pt x="0" y="0"/>
                    </a:cubicBezTo>
                    <a:cubicBezTo>
                      <a:pt x="2424" y="0"/>
                      <a:pt x="4848" y="0"/>
                      <a:pt x="4848" y="0"/>
                    </a:cubicBezTo>
                    <a:lnTo>
                      <a:pt x="4848" y="48"/>
                    </a:lnTo>
                    <a:close/>
                  </a:path>
                </a:pathLst>
              </a:custGeom>
              <a:solidFill>
                <a:schemeClr val="hlink"/>
              </a:solidFill>
              <a:ln w="9525">
                <a:solidFill>
                  <a:schemeClr val="bg2"/>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grpSp>
            <p:nvGrpSpPr>
              <p:cNvPr id="3083" name="Group 10"/>
              <p:cNvGrpSpPr>
                <a:grpSpLocks/>
              </p:cNvGrpSpPr>
              <p:nvPr/>
            </p:nvGrpSpPr>
            <p:grpSpPr bwMode="auto">
              <a:xfrm>
                <a:off x="1195" y="104"/>
                <a:ext cx="3827" cy="429"/>
                <a:chOff x="1021" y="240"/>
                <a:chExt cx="3827" cy="429"/>
              </a:xfrm>
            </p:grpSpPr>
            <p:grpSp>
              <p:nvGrpSpPr>
                <p:cNvPr id="3132" name="Group 11"/>
                <p:cNvGrpSpPr>
                  <a:grpSpLocks/>
                </p:cNvGrpSpPr>
                <p:nvPr/>
              </p:nvGrpSpPr>
              <p:grpSpPr bwMode="auto">
                <a:xfrm>
                  <a:off x="1021" y="241"/>
                  <a:ext cx="2208" cy="427"/>
                  <a:chOff x="1021" y="241"/>
                  <a:chExt cx="2208" cy="427"/>
                </a:xfrm>
              </p:grpSpPr>
              <p:sp>
                <p:nvSpPr>
                  <p:cNvPr id="108556" name="Freeform 12"/>
                  <p:cNvSpPr>
                    <a:spLocks/>
                  </p:cNvSpPr>
                  <p:nvPr/>
                </p:nvSpPr>
                <p:spPr bwMode="ltGray">
                  <a:xfrm>
                    <a:off x="2257" y="633"/>
                    <a:ext cx="7" cy="8"/>
                  </a:xfrm>
                  <a:custGeom>
                    <a:avLst/>
                    <a:gdLst/>
                    <a:ahLst/>
                    <a:cxnLst>
                      <a:cxn ang="0">
                        <a:pos x="5" y="11"/>
                      </a:cxn>
                      <a:cxn ang="0">
                        <a:pos x="15" y="5"/>
                      </a:cxn>
                      <a:cxn ang="0">
                        <a:pos x="13" y="17"/>
                      </a:cxn>
                      <a:cxn ang="0">
                        <a:pos x="5" y="11"/>
                      </a:cxn>
                    </a:cxnLst>
                    <a:rect l="0" t="0" r="r" b="b"/>
                    <a:pathLst>
                      <a:path w="15" h="23">
                        <a:moveTo>
                          <a:pt x="5" y="11"/>
                        </a:moveTo>
                        <a:cubicBezTo>
                          <a:pt x="2" y="1"/>
                          <a:pt x="7" y="0"/>
                          <a:pt x="15" y="5"/>
                        </a:cubicBezTo>
                        <a:cubicBezTo>
                          <a:pt x="14" y="9"/>
                          <a:pt x="15" y="13"/>
                          <a:pt x="13" y="17"/>
                        </a:cubicBezTo>
                        <a:cubicBezTo>
                          <a:pt x="9" y="23"/>
                          <a:pt x="0" y="16"/>
                          <a:pt x="5" y="11"/>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57" name="Freeform 13"/>
                  <p:cNvSpPr>
                    <a:spLocks/>
                  </p:cNvSpPr>
                  <p:nvPr/>
                </p:nvSpPr>
                <p:spPr bwMode="ltGray">
                  <a:xfrm>
                    <a:off x="2333" y="659"/>
                    <a:ext cx="8" cy="7"/>
                  </a:xfrm>
                  <a:custGeom>
                    <a:avLst/>
                    <a:gdLst/>
                    <a:ahLst/>
                    <a:cxnLst>
                      <a:cxn ang="0">
                        <a:pos x="3" y="13"/>
                      </a:cxn>
                      <a:cxn ang="0">
                        <a:pos x="11" y="3"/>
                      </a:cxn>
                      <a:cxn ang="0">
                        <a:pos x="7" y="19"/>
                      </a:cxn>
                      <a:cxn ang="0">
                        <a:pos x="3" y="13"/>
                      </a:cxn>
                    </a:cxnLst>
                    <a:rect l="0" t="0" r="r" b="b"/>
                    <a:pathLst>
                      <a:path w="20" h="23">
                        <a:moveTo>
                          <a:pt x="3" y="13"/>
                        </a:moveTo>
                        <a:cubicBezTo>
                          <a:pt x="0" y="5"/>
                          <a:pt x="2" y="0"/>
                          <a:pt x="11" y="3"/>
                        </a:cubicBezTo>
                        <a:cubicBezTo>
                          <a:pt x="16" y="10"/>
                          <a:pt x="20" y="23"/>
                          <a:pt x="7" y="19"/>
                        </a:cubicBezTo>
                        <a:cubicBezTo>
                          <a:pt x="6" y="17"/>
                          <a:pt x="3" y="13"/>
                          <a:pt x="3" y="13"/>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58" name="Freeform 14"/>
                  <p:cNvSpPr>
                    <a:spLocks/>
                  </p:cNvSpPr>
                  <p:nvPr/>
                </p:nvSpPr>
                <p:spPr bwMode="ltGray">
                  <a:xfrm>
                    <a:off x="2120" y="616"/>
                    <a:ext cx="15" cy="14"/>
                  </a:xfrm>
                  <a:custGeom>
                    <a:avLst/>
                    <a:gdLst/>
                    <a:ahLst/>
                    <a:cxnLst>
                      <a:cxn ang="0">
                        <a:pos x="16" y="33"/>
                      </a:cxn>
                      <a:cxn ang="0">
                        <a:pos x="8" y="21"/>
                      </a:cxn>
                      <a:cxn ang="0">
                        <a:pos x="0" y="9"/>
                      </a:cxn>
                      <a:cxn ang="0">
                        <a:pos x="16" y="3"/>
                      </a:cxn>
                      <a:cxn ang="0">
                        <a:pos x="30" y="23"/>
                      </a:cxn>
                      <a:cxn ang="0">
                        <a:pos x="28" y="31"/>
                      </a:cxn>
                      <a:cxn ang="0">
                        <a:pos x="16" y="3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59" name="Freeform 15"/>
                  <p:cNvSpPr>
                    <a:spLocks/>
                  </p:cNvSpPr>
                  <p:nvPr/>
                </p:nvSpPr>
                <p:spPr bwMode="ltGray">
                  <a:xfrm>
                    <a:off x="1967" y="629"/>
                    <a:ext cx="11" cy="6"/>
                  </a:xfrm>
                  <a:custGeom>
                    <a:avLst/>
                    <a:gdLst/>
                    <a:ahLst/>
                    <a:cxnLst>
                      <a:cxn ang="0">
                        <a:pos x="15" y="16"/>
                      </a:cxn>
                      <a:cxn ang="0">
                        <a:pos x="3" y="8"/>
                      </a:cxn>
                      <a:cxn ang="0">
                        <a:pos x="15" y="0"/>
                      </a:cxn>
                      <a:cxn ang="0">
                        <a:pos x="15" y="16"/>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60" name="Freeform 16"/>
                  <p:cNvSpPr>
                    <a:spLocks/>
                  </p:cNvSpPr>
                  <p:nvPr/>
                </p:nvSpPr>
                <p:spPr bwMode="ltGray">
                  <a:xfrm>
                    <a:off x="1922" y="634"/>
                    <a:ext cx="29" cy="17"/>
                  </a:xfrm>
                  <a:custGeom>
                    <a:avLst/>
                    <a:gdLst/>
                    <a:ahLst/>
                    <a:cxnLst>
                      <a:cxn ang="0">
                        <a:pos x="14" y="24"/>
                      </a:cxn>
                      <a:cxn ang="0">
                        <a:pos x="30" y="4"/>
                      </a:cxn>
                      <a:cxn ang="0">
                        <a:pos x="42" y="0"/>
                      </a:cxn>
                      <a:cxn ang="0">
                        <a:pos x="58" y="12"/>
                      </a:cxn>
                      <a:cxn ang="0">
                        <a:pos x="32" y="26"/>
                      </a:cxn>
                      <a:cxn ang="0">
                        <a:pos x="12" y="46"/>
                      </a:cxn>
                      <a:cxn ang="0">
                        <a:pos x="8" y="20"/>
                      </a:cxn>
                      <a:cxn ang="0">
                        <a:pos x="12" y="14"/>
                      </a:cxn>
                      <a:cxn ang="0">
                        <a:pos x="14" y="24"/>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61" name="Freeform 17"/>
                  <p:cNvSpPr>
                    <a:spLocks/>
                  </p:cNvSpPr>
                  <p:nvPr/>
                </p:nvSpPr>
                <p:spPr bwMode="ltGray">
                  <a:xfrm>
                    <a:off x="1893" y="634"/>
                    <a:ext cx="29" cy="14"/>
                  </a:xfrm>
                  <a:custGeom>
                    <a:avLst/>
                    <a:gdLst/>
                    <a:ahLst/>
                    <a:cxnLst>
                      <a:cxn ang="0">
                        <a:pos x="0" y="31"/>
                      </a:cxn>
                      <a:cxn ang="0">
                        <a:pos x="18" y="25"/>
                      </a:cxn>
                      <a:cxn ang="0">
                        <a:pos x="52" y="1"/>
                      </a:cxn>
                      <a:cxn ang="0">
                        <a:pos x="64" y="3"/>
                      </a:cxn>
                      <a:cxn ang="0">
                        <a:pos x="50" y="19"/>
                      </a:cxn>
                      <a:cxn ang="0">
                        <a:pos x="28" y="33"/>
                      </a:cxn>
                      <a:cxn ang="0">
                        <a:pos x="22" y="47"/>
                      </a:cxn>
                      <a:cxn ang="0">
                        <a:pos x="16" y="45"/>
                      </a:cxn>
                      <a:cxn ang="0">
                        <a:pos x="12" y="39"/>
                      </a:cxn>
                      <a:cxn ang="0">
                        <a:pos x="0" y="35"/>
                      </a:cxn>
                      <a:cxn ang="0">
                        <a:pos x="0" y="3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62" name="Freeform 18"/>
                  <p:cNvSpPr>
                    <a:spLocks/>
                  </p:cNvSpPr>
                  <p:nvPr/>
                </p:nvSpPr>
                <p:spPr bwMode="ltGray">
                  <a:xfrm>
                    <a:off x="1735" y="547"/>
                    <a:ext cx="151" cy="93"/>
                  </a:xfrm>
                  <a:custGeom>
                    <a:avLst/>
                    <a:gdLst/>
                    <a:ahLst/>
                    <a:cxnLst>
                      <a:cxn ang="0">
                        <a:pos x="10" y="4"/>
                      </a:cxn>
                      <a:cxn ang="0">
                        <a:pos x="36" y="18"/>
                      </a:cxn>
                      <a:cxn ang="0">
                        <a:pos x="46" y="30"/>
                      </a:cxn>
                      <a:cxn ang="0">
                        <a:pos x="76" y="52"/>
                      </a:cxn>
                      <a:cxn ang="0">
                        <a:pos x="92" y="66"/>
                      </a:cxn>
                      <a:cxn ang="0">
                        <a:pos x="122" y="98"/>
                      </a:cxn>
                      <a:cxn ang="0">
                        <a:pos x="136" y="128"/>
                      </a:cxn>
                      <a:cxn ang="0">
                        <a:pos x="148" y="132"/>
                      </a:cxn>
                      <a:cxn ang="0">
                        <a:pos x="154" y="150"/>
                      </a:cxn>
                      <a:cxn ang="0">
                        <a:pos x="176" y="152"/>
                      </a:cxn>
                      <a:cxn ang="0">
                        <a:pos x="170" y="196"/>
                      </a:cxn>
                      <a:cxn ang="0">
                        <a:pos x="180" y="224"/>
                      </a:cxn>
                      <a:cxn ang="0">
                        <a:pos x="198" y="232"/>
                      </a:cxn>
                      <a:cxn ang="0">
                        <a:pos x="216" y="234"/>
                      </a:cxn>
                      <a:cxn ang="0">
                        <a:pos x="236" y="242"/>
                      </a:cxn>
                      <a:cxn ang="0">
                        <a:pos x="254" y="236"/>
                      </a:cxn>
                      <a:cxn ang="0">
                        <a:pos x="272" y="248"/>
                      </a:cxn>
                      <a:cxn ang="0">
                        <a:pos x="296" y="256"/>
                      </a:cxn>
                      <a:cxn ang="0">
                        <a:pos x="314" y="264"/>
                      </a:cxn>
                      <a:cxn ang="0">
                        <a:pos x="352" y="266"/>
                      </a:cxn>
                      <a:cxn ang="0">
                        <a:pos x="342" y="274"/>
                      </a:cxn>
                      <a:cxn ang="0">
                        <a:pos x="322" y="272"/>
                      </a:cxn>
                      <a:cxn ang="0">
                        <a:pos x="300" y="270"/>
                      </a:cxn>
                      <a:cxn ang="0">
                        <a:pos x="288" y="266"/>
                      </a:cxn>
                      <a:cxn ang="0">
                        <a:pos x="252" y="264"/>
                      </a:cxn>
                      <a:cxn ang="0">
                        <a:pos x="234" y="260"/>
                      </a:cxn>
                      <a:cxn ang="0">
                        <a:pos x="172" y="242"/>
                      </a:cxn>
                      <a:cxn ang="0">
                        <a:pos x="160" y="216"/>
                      </a:cxn>
                      <a:cxn ang="0">
                        <a:pos x="126" y="200"/>
                      </a:cxn>
                      <a:cxn ang="0">
                        <a:pos x="108" y="186"/>
                      </a:cxn>
                      <a:cxn ang="0">
                        <a:pos x="94" y="158"/>
                      </a:cxn>
                      <a:cxn ang="0">
                        <a:pos x="68" y="108"/>
                      </a:cxn>
                      <a:cxn ang="0">
                        <a:pos x="64" y="102"/>
                      </a:cxn>
                      <a:cxn ang="0">
                        <a:pos x="58" y="100"/>
                      </a:cxn>
                      <a:cxn ang="0">
                        <a:pos x="54" y="88"/>
                      </a:cxn>
                      <a:cxn ang="0">
                        <a:pos x="38" y="58"/>
                      </a:cxn>
                      <a:cxn ang="0">
                        <a:pos x="20" y="40"/>
                      </a:cxn>
                      <a:cxn ang="0">
                        <a:pos x="4" y="22"/>
                      </a:cxn>
                      <a:cxn ang="0">
                        <a:pos x="10" y="2"/>
                      </a:cxn>
                      <a:cxn ang="0">
                        <a:pos x="10" y="4"/>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63" name="Freeform 19"/>
                  <p:cNvSpPr>
                    <a:spLocks/>
                  </p:cNvSpPr>
                  <p:nvPr/>
                </p:nvSpPr>
                <p:spPr bwMode="ltGray">
                  <a:xfrm>
                    <a:off x="1827" y="541"/>
                    <a:ext cx="67" cy="68"/>
                  </a:xfrm>
                  <a:custGeom>
                    <a:avLst/>
                    <a:gdLst/>
                    <a:ahLst/>
                    <a:cxnLst>
                      <a:cxn ang="0">
                        <a:pos x="54" y="66"/>
                      </a:cxn>
                      <a:cxn ang="0">
                        <a:pos x="66" y="58"/>
                      </a:cxn>
                      <a:cxn ang="0">
                        <a:pos x="68" y="52"/>
                      </a:cxn>
                      <a:cxn ang="0">
                        <a:pos x="80" y="44"/>
                      </a:cxn>
                      <a:cxn ang="0">
                        <a:pos x="106" y="22"/>
                      </a:cxn>
                      <a:cxn ang="0">
                        <a:pos x="112" y="4"/>
                      </a:cxn>
                      <a:cxn ang="0">
                        <a:pos x="124" y="0"/>
                      </a:cxn>
                      <a:cxn ang="0">
                        <a:pos x="150" y="28"/>
                      </a:cxn>
                      <a:cxn ang="0">
                        <a:pos x="146" y="44"/>
                      </a:cxn>
                      <a:cxn ang="0">
                        <a:pos x="126" y="64"/>
                      </a:cxn>
                      <a:cxn ang="0">
                        <a:pos x="132" y="94"/>
                      </a:cxn>
                      <a:cxn ang="0">
                        <a:pos x="142" y="110"/>
                      </a:cxn>
                      <a:cxn ang="0">
                        <a:pos x="146" y="128"/>
                      </a:cxn>
                      <a:cxn ang="0">
                        <a:pos x="128" y="128"/>
                      </a:cxn>
                      <a:cxn ang="0">
                        <a:pos x="116" y="146"/>
                      </a:cxn>
                      <a:cxn ang="0">
                        <a:pos x="104" y="156"/>
                      </a:cxn>
                      <a:cxn ang="0">
                        <a:pos x="100" y="198"/>
                      </a:cxn>
                      <a:cxn ang="0">
                        <a:pos x="88" y="202"/>
                      </a:cxn>
                      <a:cxn ang="0">
                        <a:pos x="82" y="206"/>
                      </a:cxn>
                      <a:cxn ang="0">
                        <a:pos x="76" y="202"/>
                      </a:cxn>
                      <a:cxn ang="0">
                        <a:pos x="72" y="190"/>
                      </a:cxn>
                      <a:cxn ang="0">
                        <a:pos x="60" y="186"/>
                      </a:cxn>
                      <a:cxn ang="0">
                        <a:pos x="42" y="194"/>
                      </a:cxn>
                      <a:cxn ang="0">
                        <a:pos x="28" y="186"/>
                      </a:cxn>
                      <a:cxn ang="0">
                        <a:pos x="10" y="148"/>
                      </a:cxn>
                      <a:cxn ang="0">
                        <a:pos x="4" y="130"/>
                      </a:cxn>
                      <a:cxn ang="0">
                        <a:pos x="0" y="118"/>
                      </a:cxn>
                      <a:cxn ang="0">
                        <a:pos x="20" y="96"/>
                      </a:cxn>
                      <a:cxn ang="0">
                        <a:pos x="32" y="104"/>
                      </a:cxn>
                      <a:cxn ang="0">
                        <a:pos x="34" y="80"/>
                      </a:cxn>
                      <a:cxn ang="0">
                        <a:pos x="52" y="70"/>
                      </a:cxn>
                      <a:cxn ang="0">
                        <a:pos x="54" y="66"/>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64" name="Freeform 20"/>
                  <p:cNvSpPr>
                    <a:spLocks/>
                  </p:cNvSpPr>
                  <p:nvPr/>
                </p:nvSpPr>
                <p:spPr bwMode="ltGray">
                  <a:xfrm>
                    <a:off x="1893" y="572"/>
                    <a:ext cx="47" cy="13"/>
                  </a:xfrm>
                  <a:custGeom>
                    <a:avLst/>
                    <a:gdLst/>
                    <a:ahLst/>
                    <a:cxnLst>
                      <a:cxn ang="0">
                        <a:pos x="4" y="32"/>
                      </a:cxn>
                      <a:cxn ang="0">
                        <a:pos x="18" y="10"/>
                      </a:cxn>
                      <a:cxn ang="0">
                        <a:pos x="46" y="20"/>
                      </a:cxn>
                      <a:cxn ang="0">
                        <a:pos x="72" y="14"/>
                      </a:cxn>
                      <a:cxn ang="0">
                        <a:pos x="90" y="0"/>
                      </a:cxn>
                      <a:cxn ang="0">
                        <a:pos x="76" y="26"/>
                      </a:cxn>
                      <a:cxn ang="0">
                        <a:pos x="60" y="38"/>
                      </a:cxn>
                      <a:cxn ang="0">
                        <a:pos x="42" y="32"/>
                      </a:cxn>
                      <a:cxn ang="0">
                        <a:pos x="14" y="30"/>
                      </a:cxn>
                      <a:cxn ang="0">
                        <a:pos x="4" y="32"/>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65" name="Freeform 21"/>
                  <p:cNvSpPr>
                    <a:spLocks/>
                  </p:cNvSpPr>
                  <p:nvPr/>
                </p:nvSpPr>
                <p:spPr bwMode="ltGray">
                  <a:xfrm>
                    <a:off x="1890" y="587"/>
                    <a:ext cx="32" cy="35"/>
                  </a:xfrm>
                  <a:custGeom>
                    <a:avLst/>
                    <a:gdLst/>
                    <a:ahLst/>
                    <a:cxnLst>
                      <a:cxn ang="0">
                        <a:pos x="8" y="18"/>
                      </a:cxn>
                      <a:cxn ang="0">
                        <a:pos x="18" y="0"/>
                      </a:cxn>
                      <a:cxn ang="0">
                        <a:pos x="34" y="18"/>
                      </a:cxn>
                      <a:cxn ang="0">
                        <a:pos x="62" y="4"/>
                      </a:cxn>
                      <a:cxn ang="0">
                        <a:pos x="46" y="34"/>
                      </a:cxn>
                      <a:cxn ang="0">
                        <a:pos x="54" y="48"/>
                      </a:cxn>
                      <a:cxn ang="0">
                        <a:pos x="58" y="60"/>
                      </a:cxn>
                      <a:cxn ang="0">
                        <a:pos x="46" y="74"/>
                      </a:cxn>
                      <a:cxn ang="0">
                        <a:pos x="34" y="60"/>
                      </a:cxn>
                      <a:cxn ang="0">
                        <a:pos x="22" y="48"/>
                      </a:cxn>
                      <a:cxn ang="0">
                        <a:pos x="28" y="68"/>
                      </a:cxn>
                      <a:cxn ang="0">
                        <a:pos x="30" y="74"/>
                      </a:cxn>
                      <a:cxn ang="0">
                        <a:pos x="20" y="104"/>
                      </a:cxn>
                      <a:cxn ang="0">
                        <a:pos x="12" y="102"/>
                      </a:cxn>
                      <a:cxn ang="0">
                        <a:pos x="8" y="90"/>
                      </a:cxn>
                      <a:cxn ang="0">
                        <a:pos x="0" y="54"/>
                      </a:cxn>
                      <a:cxn ang="0">
                        <a:pos x="2" y="30"/>
                      </a:cxn>
                      <a:cxn ang="0">
                        <a:pos x="8" y="18"/>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66" name="Freeform 22"/>
                  <p:cNvSpPr>
                    <a:spLocks/>
                  </p:cNvSpPr>
                  <p:nvPr/>
                </p:nvSpPr>
                <p:spPr bwMode="ltGray">
                  <a:xfrm>
                    <a:off x="1944" y="569"/>
                    <a:ext cx="18" cy="18"/>
                  </a:xfrm>
                  <a:custGeom>
                    <a:avLst/>
                    <a:gdLst/>
                    <a:ahLst/>
                    <a:cxnLst>
                      <a:cxn ang="0">
                        <a:pos x="3" y="28"/>
                      </a:cxn>
                      <a:cxn ang="0">
                        <a:pos x="13" y="0"/>
                      </a:cxn>
                      <a:cxn ang="0">
                        <a:pos x="15" y="28"/>
                      </a:cxn>
                      <a:cxn ang="0">
                        <a:pos x="37" y="38"/>
                      </a:cxn>
                      <a:cxn ang="0">
                        <a:pos x="19" y="44"/>
                      </a:cxn>
                      <a:cxn ang="0">
                        <a:pos x="5" y="58"/>
                      </a:cxn>
                      <a:cxn ang="0">
                        <a:pos x="1" y="34"/>
                      </a:cxn>
                      <a:cxn ang="0">
                        <a:pos x="3" y="28"/>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67" name="Freeform 23"/>
                  <p:cNvSpPr>
                    <a:spLocks/>
                  </p:cNvSpPr>
                  <p:nvPr/>
                </p:nvSpPr>
                <p:spPr bwMode="ltGray">
                  <a:xfrm>
                    <a:off x="1948" y="600"/>
                    <a:ext cx="22" cy="10"/>
                  </a:xfrm>
                  <a:custGeom>
                    <a:avLst/>
                    <a:gdLst/>
                    <a:ahLst/>
                    <a:cxnLst>
                      <a:cxn ang="0">
                        <a:pos x="7" y="0"/>
                      </a:cxn>
                      <a:cxn ang="0">
                        <a:pos x="29" y="0"/>
                      </a:cxn>
                      <a:cxn ang="0">
                        <a:pos x="49" y="16"/>
                      </a:cxn>
                      <a:cxn ang="0">
                        <a:pos x="35" y="14"/>
                      </a:cxn>
                      <a:cxn ang="0">
                        <a:pos x="3" y="16"/>
                      </a:cxn>
                      <a:cxn ang="0">
                        <a:pos x="7" y="0"/>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68" name="Freeform 24"/>
                  <p:cNvSpPr>
                    <a:spLocks/>
                  </p:cNvSpPr>
                  <p:nvPr/>
                </p:nvSpPr>
                <p:spPr bwMode="ltGray">
                  <a:xfrm>
                    <a:off x="1970" y="584"/>
                    <a:ext cx="25" cy="18"/>
                  </a:xfrm>
                  <a:custGeom>
                    <a:avLst/>
                    <a:gdLst/>
                    <a:ahLst/>
                    <a:cxnLst>
                      <a:cxn ang="0">
                        <a:pos x="21" y="38"/>
                      </a:cxn>
                      <a:cxn ang="0">
                        <a:pos x="15" y="26"/>
                      </a:cxn>
                      <a:cxn ang="0">
                        <a:pos x="3" y="22"/>
                      </a:cxn>
                      <a:cxn ang="0">
                        <a:pos x="13" y="8"/>
                      </a:cxn>
                      <a:cxn ang="0">
                        <a:pos x="25" y="0"/>
                      </a:cxn>
                      <a:cxn ang="0">
                        <a:pos x="49" y="10"/>
                      </a:cxn>
                      <a:cxn ang="0">
                        <a:pos x="53" y="20"/>
                      </a:cxn>
                      <a:cxn ang="0">
                        <a:pos x="61" y="32"/>
                      </a:cxn>
                      <a:cxn ang="0">
                        <a:pos x="41" y="38"/>
                      </a:cxn>
                      <a:cxn ang="0">
                        <a:pos x="23" y="44"/>
                      </a:cxn>
                      <a:cxn ang="0">
                        <a:pos x="21" y="38"/>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69" name="Freeform 25"/>
                  <p:cNvSpPr>
                    <a:spLocks/>
                  </p:cNvSpPr>
                  <p:nvPr/>
                </p:nvSpPr>
                <p:spPr bwMode="ltGray">
                  <a:xfrm>
                    <a:off x="1977" y="593"/>
                    <a:ext cx="121" cy="61"/>
                  </a:xfrm>
                  <a:custGeom>
                    <a:avLst/>
                    <a:gdLst/>
                    <a:ahLst/>
                    <a:cxnLst>
                      <a:cxn ang="0">
                        <a:pos x="46" y="28"/>
                      </a:cxn>
                      <a:cxn ang="0">
                        <a:pos x="36" y="14"/>
                      </a:cxn>
                      <a:cxn ang="0">
                        <a:pos x="26" y="30"/>
                      </a:cxn>
                      <a:cxn ang="0">
                        <a:pos x="0" y="24"/>
                      </a:cxn>
                      <a:cxn ang="0">
                        <a:pos x="10" y="42"/>
                      </a:cxn>
                      <a:cxn ang="0">
                        <a:pos x="16" y="62"/>
                      </a:cxn>
                      <a:cxn ang="0">
                        <a:pos x="24" y="48"/>
                      </a:cxn>
                      <a:cxn ang="0">
                        <a:pos x="30" y="44"/>
                      </a:cxn>
                      <a:cxn ang="0">
                        <a:pos x="48" y="56"/>
                      </a:cxn>
                      <a:cxn ang="0">
                        <a:pos x="70" y="62"/>
                      </a:cxn>
                      <a:cxn ang="0">
                        <a:pos x="88" y="72"/>
                      </a:cxn>
                      <a:cxn ang="0">
                        <a:pos x="106" y="102"/>
                      </a:cxn>
                      <a:cxn ang="0">
                        <a:pos x="104" y="122"/>
                      </a:cxn>
                      <a:cxn ang="0">
                        <a:pos x="98" y="134"/>
                      </a:cxn>
                      <a:cxn ang="0">
                        <a:pos x="122" y="128"/>
                      </a:cxn>
                      <a:cxn ang="0">
                        <a:pos x="140" y="140"/>
                      </a:cxn>
                      <a:cxn ang="0">
                        <a:pos x="168" y="148"/>
                      </a:cxn>
                      <a:cxn ang="0">
                        <a:pos x="174" y="146"/>
                      </a:cxn>
                      <a:cxn ang="0">
                        <a:pos x="168" y="134"/>
                      </a:cxn>
                      <a:cxn ang="0">
                        <a:pos x="178" y="136"/>
                      </a:cxn>
                      <a:cxn ang="0">
                        <a:pos x="186" y="118"/>
                      </a:cxn>
                      <a:cxn ang="0">
                        <a:pos x="202" y="122"/>
                      </a:cxn>
                      <a:cxn ang="0">
                        <a:pos x="214" y="130"/>
                      </a:cxn>
                      <a:cxn ang="0">
                        <a:pos x="244" y="168"/>
                      </a:cxn>
                      <a:cxn ang="0">
                        <a:pos x="262" y="178"/>
                      </a:cxn>
                      <a:cxn ang="0">
                        <a:pos x="284" y="170"/>
                      </a:cxn>
                      <a:cxn ang="0">
                        <a:pos x="268" y="160"/>
                      </a:cxn>
                      <a:cxn ang="0">
                        <a:pos x="256" y="138"/>
                      </a:cxn>
                      <a:cxn ang="0">
                        <a:pos x="250" y="132"/>
                      </a:cxn>
                      <a:cxn ang="0">
                        <a:pos x="248" y="122"/>
                      </a:cxn>
                      <a:cxn ang="0">
                        <a:pos x="236" y="116"/>
                      </a:cxn>
                      <a:cxn ang="0">
                        <a:pos x="240" y="96"/>
                      </a:cxn>
                      <a:cxn ang="0">
                        <a:pos x="220" y="86"/>
                      </a:cxn>
                      <a:cxn ang="0">
                        <a:pos x="210" y="70"/>
                      </a:cxn>
                      <a:cxn ang="0">
                        <a:pos x="190" y="54"/>
                      </a:cxn>
                      <a:cxn ang="0">
                        <a:pos x="168" y="38"/>
                      </a:cxn>
                      <a:cxn ang="0">
                        <a:pos x="156" y="34"/>
                      </a:cxn>
                      <a:cxn ang="0">
                        <a:pos x="120" y="16"/>
                      </a:cxn>
                      <a:cxn ang="0">
                        <a:pos x="102" y="4"/>
                      </a:cxn>
                      <a:cxn ang="0">
                        <a:pos x="96" y="0"/>
                      </a:cxn>
                      <a:cxn ang="0">
                        <a:pos x="70" y="10"/>
                      </a:cxn>
                      <a:cxn ang="0">
                        <a:pos x="56" y="32"/>
                      </a:cxn>
                      <a:cxn ang="0">
                        <a:pos x="46" y="28"/>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70" name="Freeform 26"/>
                  <p:cNvSpPr>
                    <a:spLocks/>
                  </p:cNvSpPr>
                  <p:nvPr/>
                </p:nvSpPr>
                <p:spPr bwMode="ltGray">
                  <a:xfrm>
                    <a:off x="2083" y="598"/>
                    <a:ext cx="33" cy="25"/>
                  </a:xfrm>
                  <a:custGeom>
                    <a:avLst/>
                    <a:gdLst/>
                    <a:ahLst/>
                    <a:cxnLst>
                      <a:cxn ang="0">
                        <a:pos x="1" y="58"/>
                      </a:cxn>
                      <a:cxn ang="0">
                        <a:pos x="27" y="60"/>
                      </a:cxn>
                      <a:cxn ang="0">
                        <a:pos x="45" y="48"/>
                      </a:cxn>
                      <a:cxn ang="0">
                        <a:pos x="57" y="30"/>
                      </a:cxn>
                      <a:cxn ang="0">
                        <a:pos x="43" y="14"/>
                      </a:cxn>
                      <a:cxn ang="0">
                        <a:pos x="43" y="4"/>
                      </a:cxn>
                      <a:cxn ang="0">
                        <a:pos x="71" y="26"/>
                      </a:cxn>
                      <a:cxn ang="0">
                        <a:pos x="67" y="54"/>
                      </a:cxn>
                      <a:cxn ang="0">
                        <a:pos x="33" y="78"/>
                      </a:cxn>
                      <a:cxn ang="0">
                        <a:pos x="9" y="66"/>
                      </a:cxn>
                      <a:cxn ang="0">
                        <a:pos x="3" y="62"/>
                      </a:cxn>
                      <a:cxn ang="0">
                        <a:pos x="1" y="58"/>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71" name="Freeform 27"/>
                  <p:cNvSpPr>
                    <a:spLocks/>
                  </p:cNvSpPr>
                  <p:nvPr/>
                </p:nvSpPr>
                <p:spPr bwMode="ltGray">
                  <a:xfrm>
                    <a:off x="2153" y="544"/>
                    <a:ext cx="7" cy="6"/>
                  </a:xfrm>
                  <a:custGeom>
                    <a:avLst/>
                    <a:gdLst/>
                    <a:ahLst/>
                    <a:cxnLst>
                      <a:cxn ang="0">
                        <a:pos x="3" y="4"/>
                      </a:cxn>
                      <a:cxn ang="0">
                        <a:pos x="3" y="14"/>
                      </a:cxn>
                      <a:cxn ang="0">
                        <a:pos x="3" y="4"/>
                      </a:cxn>
                    </a:cxnLst>
                    <a:rect l="0" t="0" r="r" b="b"/>
                    <a:pathLst>
                      <a:path w="17" h="18">
                        <a:moveTo>
                          <a:pt x="3" y="4"/>
                        </a:moveTo>
                        <a:cubicBezTo>
                          <a:pt x="17" y="7"/>
                          <a:pt x="16" y="18"/>
                          <a:pt x="3" y="14"/>
                        </a:cubicBezTo>
                        <a:cubicBezTo>
                          <a:pt x="0" y="6"/>
                          <a:pt x="7" y="0"/>
                          <a:pt x="3" y="4"/>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72" name="Freeform 28"/>
                  <p:cNvSpPr>
                    <a:spLocks/>
                  </p:cNvSpPr>
                  <p:nvPr/>
                </p:nvSpPr>
                <p:spPr bwMode="ltGray">
                  <a:xfrm>
                    <a:off x="2194" y="584"/>
                    <a:ext cx="11" cy="7"/>
                  </a:xfrm>
                  <a:custGeom>
                    <a:avLst/>
                    <a:gdLst/>
                    <a:ahLst/>
                    <a:cxnLst>
                      <a:cxn ang="0">
                        <a:pos x="8" y="14"/>
                      </a:cxn>
                      <a:cxn ang="0">
                        <a:pos x="14" y="0"/>
                      </a:cxn>
                      <a:cxn ang="0">
                        <a:pos x="14" y="22"/>
                      </a:cxn>
                      <a:cxn ang="0">
                        <a:pos x="8" y="14"/>
                      </a:cxn>
                    </a:cxnLst>
                    <a:rect l="0" t="0" r="r" b="b"/>
                    <a:pathLst>
                      <a:path w="26" h="22">
                        <a:moveTo>
                          <a:pt x="8" y="14"/>
                        </a:moveTo>
                        <a:cubicBezTo>
                          <a:pt x="5" y="6"/>
                          <a:pt x="5" y="3"/>
                          <a:pt x="14" y="0"/>
                        </a:cubicBezTo>
                        <a:cubicBezTo>
                          <a:pt x="26" y="4"/>
                          <a:pt x="23" y="16"/>
                          <a:pt x="14" y="22"/>
                        </a:cubicBezTo>
                        <a:cubicBezTo>
                          <a:pt x="0" y="17"/>
                          <a:pt x="13" y="3"/>
                          <a:pt x="8" y="14"/>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73" name="Freeform 29"/>
                  <p:cNvSpPr>
                    <a:spLocks/>
                  </p:cNvSpPr>
                  <p:nvPr/>
                </p:nvSpPr>
                <p:spPr bwMode="ltGray">
                  <a:xfrm>
                    <a:off x="2059" y="494"/>
                    <a:ext cx="8" cy="4"/>
                  </a:xfrm>
                  <a:custGeom>
                    <a:avLst/>
                    <a:gdLst/>
                    <a:ahLst/>
                    <a:cxnLst>
                      <a:cxn ang="0">
                        <a:pos x="7" y="12"/>
                      </a:cxn>
                      <a:cxn ang="0">
                        <a:pos x="17" y="2"/>
                      </a:cxn>
                      <a:cxn ang="0">
                        <a:pos x="9" y="12"/>
                      </a:cxn>
                      <a:cxn ang="0">
                        <a:pos x="7" y="12"/>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74" name="Freeform 30"/>
                  <p:cNvSpPr>
                    <a:spLocks/>
                  </p:cNvSpPr>
                  <p:nvPr/>
                </p:nvSpPr>
                <p:spPr bwMode="ltGray">
                  <a:xfrm>
                    <a:off x="1988" y="536"/>
                    <a:ext cx="8" cy="6"/>
                  </a:xfrm>
                  <a:custGeom>
                    <a:avLst/>
                    <a:gdLst/>
                    <a:ahLst/>
                    <a:cxnLst>
                      <a:cxn ang="0">
                        <a:pos x="7" y="12"/>
                      </a:cxn>
                      <a:cxn ang="0">
                        <a:pos x="15" y="2"/>
                      </a:cxn>
                      <a:cxn ang="0">
                        <a:pos x="15" y="14"/>
                      </a:cxn>
                      <a:cxn ang="0">
                        <a:pos x="7" y="12"/>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75" name="Freeform 31"/>
                  <p:cNvSpPr>
                    <a:spLocks/>
                  </p:cNvSpPr>
                  <p:nvPr/>
                </p:nvSpPr>
                <p:spPr bwMode="ltGray">
                  <a:xfrm>
                    <a:off x="1911" y="523"/>
                    <a:ext cx="33" cy="25"/>
                  </a:xfrm>
                  <a:custGeom>
                    <a:avLst/>
                    <a:gdLst/>
                    <a:ahLst/>
                    <a:cxnLst>
                      <a:cxn ang="0">
                        <a:pos x="0" y="50"/>
                      </a:cxn>
                      <a:cxn ang="0">
                        <a:pos x="14" y="24"/>
                      </a:cxn>
                      <a:cxn ang="0">
                        <a:pos x="26" y="20"/>
                      </a:cxn>
                      <a:cxn ang="0">
                        <a:pos x="48" y="18"/>
                      </a:cxn>
                      <a:cxn ang="0">
                        <a:pos x="58" y="0"/>
                      </a:cxn>
                      <a:cxn ang="0">
                        <a:pos x="80" y="40"/>
                      </a:cxn>
                      <a:cxn ang="0">
                        <a:pos x="70" y="56"/>
                      </a:cxn>
                      <a:cxn ang="0">
                        <a:pos x="54" y="62"/>
                      </a:cxn>
                      <a:cxn ang="0">
                        <a:pos x="48" y="80"/>
                      </a:cxn>
                      <a:cxn ang="0">
                        <a:pos x="32" y="68"/>
                      </a:cxn>
                      <a:cxn ang="0">
                        <a:pos x="38" y="52"/>
                      </a:cxn>
                      <a:cxn ang="0">
                        <a:pos x="30" y="28"/>
                      </a:cxn>
                      <a:cxn ang="0">
                        <a:pos x="20" y="48"/>
                      </a:cxn>
                      <a:cxn ang="0">
                        <a:pos x="8" y="56"/>
                      </a:cxn>
                      <a:cxn ang="0">
                        <a:pos x="0" y="50"/>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76" name="Freeform 32"/>
                  <p:cNvSpPr>
                    <a:spLocks/>
                  </p:cNvSpPr>
                  <p:nvPr/>
                </p:nvSpPr>
                <p:spPr bwMode="ltGray">
                  <a:xfrm>
                    <a:off x="1900" y="466"/>
                    <a:ext cx="40" cy="57"/>
                  </a:xfrm>
                  <a:custGeom>
                    <a:avLst/>
                    <a:gdLst/>
                    <a:ahLst/>
                    <a:cxnLst>
                      <a:cxn ang="0">
                        <a:pos x="14" y="96"/>
                      </a:cxn>
                      <a:cxn ang="0">
                        <a:pos x="26" y="128"/>
                      </a:cxn>
                      <a:cxn ang="0">
                        <a:pos x="32" y="108"/>
                      </a:cxn>
                      <a:cxn ang="0">
                        <a:pos x="52" y="100"/>
                      </a:cxn>
                      <a:cxn ang="0">
                        <a:pos x="46" y="124"/>
                      </a:cxn>
                      <a:cxn ang="0">
                        <a:pos x="66" y="126"/>
                      </a:cxn>
                      <a:cxn ang="0">
                        <a:pos x="76" y="142"/>
                      </a:cxn>
                      <a:cxn ang="0">
                        <a:pos x="58" y="148"/>
                      </a:cxn>
                      <a:cxn ang="0">
                        <a:pos x="74" y="174"/>
                      </a:cxn>
                      <a:cxn ang="0">
                        <a:pos x="84" y="154"/>
                      </a:cxn>
                      <a:cxn ang="0">
                        <a:pos x="82" y="112"/>
                      </a:cxn>
                      <a:cxn ang="0">
                        <a:pos x="60" y="106"/>
                      </a:cxn>
                      <a:cxn ang="0">
                        <a:pos x="50" y="82"/>
                      </a:cxn>
                      <a:cxn ang="0">
                        <a:pos x="34" y="82"/>
                      </a:cxn>
                      <a:cxn ang="0">
                        <a:pos x="30" y="70"/>
                      </a:cxn>
                      <a:cxn ang="0">
                        <a:pos x="42" y="42"/>
                      </a:cxn>
                      <a:cxn ang="0">
                        <a:pos x="30" y="0"/>
                      </a:cxn>
                      <a:cxn ang="0">
                        <a:pos x="18" y="22"/>
                      </a:cxn>
                      <a:cxn ang="0">
                        <a:pos x="4" y="46"/>
                      </a:cxn>
                      <a:cxn ang="0">
                        <a:pos x="14" y="76"/>
                      </a:cxn>
                      <a:cxn ang="0">
                        <a:pos x="14" y="96"/>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77" name="Freeform 33"/>
                  <p:cNvSpPr>
                    <a:spLocks/>
                  </p:cNvSpPr>
                  <p:nvPr/>
                </p:nvSpPr>
                <p:spPr bwMode="ltGray">
                  <a:xfrm>
                    <a:off x="1909" y="508"/>
                    <a:ext cx="14" cy="17"/>
                  </a:xfrm>
                  <a:custGeom>
                    <a:avLst/>
                    <a:gdLst/>
                    <a:ahLst/>
                    <a:cxnLst>
                      <a:cxn ang="0">
                        <a:pos x="6" y="24"/>
                      </a:cxn>
                      <a:cxn ang="0">
                        <a:pos x="12" y="0"/>
                      </a:cxn>
                      <a:cxn ang="0">
                        <a:pos x="20" y="16"/>
                      </a:cxn>
                      <a:cxn ang="0">
                        <a:pos x="22" y="24"/>
                      </a:cxn>
                      <a:cxn ang="0">
                        <a:pos x="28" y="26"/>
                      </a:cxn>
                      <a:cxn ang="0">
                        <a:pos x="32" y="38"/>
                      </a:cxn>
                      <a:cxn ang="0">
                        <a:pos x="18" y="50"/>
                      </a:cxn>
                      <a:cxn ang="0">
                        <a:pos x="6" y="24"/>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78" name="Freeform 34"/>
                  <p:cNvSpPr>
                    <a:spLocks/>
                  </p:cNvSpPr>
                  <p:nvPr/>
                </p:nvSpPr>
                <p:spPr bwMode="ltGray">
                  <a:xfrm>
                    <a:off x="1882" y="512"/>
                    <a:ext cx="18" cy="17"/>
                  </a:xfrm>
                  <a:custGeom>
                    <a:avLst/>
                    <a:gdLst/>
                    <a:ahLst/>
                    <a:cxnLst>
                      <a:cxn ang="0">
                        <a:pos x="0" y="44"/>
                      </a:cxn>
                      <a:cxn ang="0">
                        <a:pos x="22" y="20"/>
                      </a:cxn>
                      <a:cxn ang="0">
                        <a:pos x="36" y="0"/>
                      </a:cxn>
                      <a:cxn ang="0">
                        <a:pos x="24" y="28"/>
                      </a:cxn>
                      <a:cxn ang="0">
                        <a:pos x="2" y="50"/>
                      </a:cxn>
                      <a:cxn ang="0">
                        <a:pos x="0" y="44"/>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79" name="Freeform 35"/>
                  <p:cNvSpPr>
                    <a:spLocks/>
                  </p:cNvSpPr>
                  <p:nvPr/>
                </p:nvSpPr>
                <p:spPr bwMode="ltGray">
                  <a:xfrm>
                    <a:off x="2931" y="488"/>
                    <a:ext cx="298" cy="178"/>
                  </a:xfrm>
                  <a:custGeom>
                    <a:avLst/>
                    <a:gdLst/>
                    <a:ahLst/>
                    <a:cxnLst>
                      <a:cxn ang="0">
                        <a:pos x="21" y="280"/>
                      </a:cxn>
                      <a:cxn ang="0">
                        <a:pos x="24" y="250"/>
                      </a:cxn>
                      <a:cxn ang="0">
                        <a:pos x="22" y="245"/>
                      </a:cxn>
                      <a:cxn ang="0">
                        <a:pos x="16" y="218"/>
                      </a:cxn>
                      <a:cxn ang="0">
                        <a:pos x="4" y="215"/>
                      </a:cxn>
                      <a:cxn ang="0">
                        <a:pos x="0" y="191"/>
                      </a:cxn>
                      <a:cxn ang="0">
                        <a:pos x="12" y="180"/>
                      </a:cxn>
                      <a:cxn ang="0">
                        <a:pos x="6" y="165"/>
                      </a:cxn>
                      <a:cxn ang="0">
                        <a:pos x="2" y="160"/>
                      </a:cxn>
                      <a:cxn ang="0">
                        <a:pos x="28" y="120"/>
                      </a:cxn>
                      <a:cxn ang="0">
                        <a:pos x="44" y="96"/>
                      </a:cxn>
                      <a:cxn ang="0">
                        <a:pos x="42" y="70"/>
                      </a:cxn>
                      <a:cxn ang="0">
                        <a:pos x="24" y="43"/>
                      </a:cxn>
                      <a:cxn ang="0">
                        <a:pos x="20" y="32"/>
                      </a:cxn>
                      <a:cxn ang="0">
                        <a:pos x="26" y="36"/>
                      </a:cxn>
                      <a:cxn ang="0">
                        <a:pos x="48" y="35"/>
                      </a:cxn>
                      <a:cxn ang="0">
                        <a:pos x="64" y="11"/>
                      </a:cxn>
                      <a:cxn ang="0">
                        <a:pos x="82" y="0"/>
                      </a:cxn>
                      <a:cxn ang="0">
                        <a:pos x="88" y="2"/>
                      </a:cxn>
                      <a:cxn ang="0">
                        <a:pos x="92" y="9"/>
                      </a:cxn>
                      <a:cxn ang="0">
                        <a:pos x="98" y="5"/>
                      </a:cxn>
                      <a:cxn ang="0">
                        <a:pos x="110" y="8"/>
                      </a:cxn>
                      <a:cxn ang="0">
                        <a:pos x="116" y="9"/>
                      </a:cxn>
                      <a:cxn ang="0">
                        <a:pos x="141" y="14"/>
                      </a:cxn>
                      <a:cxn ang="0">
                        <a:pos x="155" y="24"/>
                      </a:cxn>
                      <a:cxn ang="0">
                        <a:pos x="167" y="17"/>
                      </a:cxn>
                      <a:cxn ang="0">
                        <a:pos x="173" y="14"/>
                      </a:cxn>
                      <a:cxn ang="0">
                        <a:pos x="195" y="14"/>
                      </a:cxn>
                      <a:cxn ang="0">
                        <a:pos x="211" y="32"/>
                      </a:cxn>
                      <a:cxn ang="0">
                        <a:pos x="231" y="59"/>
                      </a:cxn>
                      <a:cxn ang="0">
                        <a:pos x="245" y="70"/>
                      </a:cxn>
                      <a:cxn ang="0">
                        <a:pos x="257" y="68"/>
                      </a:cxn>
                      <a:cxn ang="0">
                        <a:pos x="270" y="65"/>
                      </a:cxn>
                      <a:cxn ang="0">
                        <a:pos x="290" y="71"/>
                      </a:cxn>
                      <a:cxn ang="0">
                        <a:pos x="300" y="81"/>
                      </a:cxn>
                      <a:cxn ang="0">
                        <a:pos x="308" y="90"/>
                      </a:cxn>
                      <a:cxn ang="0">
                        <a:pos x="318" y="111"/>
                      </a:cxn>
                      <a:cxn ang="0">
                        <a:pos x="322" y="120"/>
                      </a:cxn>
                      <a:cxn ang="0">
                        <a:pos x="324" y="125"/>
                      </a:cxn>
                      <a:cxn ang="0">
                        <a:pos x="310" y="142"/>
                      </a:cxn>
                      <a:cxn ang="0">
                        <a:pos x="322" y="141"/>
                      </a:cxn>
                      <a:cxn ang="0">
                        <a:pos x="342" y="155"/>
                      </a:cxn>
                      <a:cxn ang="0">
                        <a:pos x="364" y="157"/>
                      </a:cxn>
                      <a:cxn ang="0">
                        <a:pos x="380" y="168"/>
                      </a:cxn>
                      <a:cxn ang="0">
                        <a:pos x="382" y="172"/>
                      </a:cxn>
                      <a:cxn ang="0">
                        <a:pos x="382" y="176"/>
                      </a:cxn>
                      <a:cxn ang="0">
                        <a:pos x="394" y="172"/>
                      </a:cxn>
                      <a:cxn ang="0">
                        <a:pos x="400" y="171"/>
                      </a:cxn>
                      <a:cxn ang="0">
                        <a:pos x="439" y="185"/>
                      </a:cxn>
                      <a:cxn ang="0">
                        <a:pos x="447" y="199"/>
                      </a:cxn>
                      <a:cxn ang="0">
                        <a:pos x="465" y="201"/>
                      </a:cxn>
                      <a:cxn ang="0">
                        <a:pos x="471" y="215"/>
                      </a:cxn>
                      <a:cxn ang="0">
                        <a:pos x="451" y="258"/>
                      </a:cxn>
                      <a:cxn ang="0">
                        <a:pos x="435" y="281"/>
                      </a:cxn>
                    </a:cxnLst>
                    <a:rect l="0" t="0" r="r" b="b"/>
                    <a:pathLst>
                      <a:path w="471" h="281">
                        <a:moveTo>
                          <a:pt x="21" y="280"/>
                        </a:moveTo>
                        <a:cubicBezTo>
                          <a:pt x="32" y="281"/>
                          <a:pt x="25" y="253"/>
                          <a:pt x="24" y="250"/>
                        </a:cubicBezTo>
                        <a:cubicBezTo>
                          <a:pt x="23" y="248"/>
                          <a:pt x="22" y="245"/>
                          <a:pt x="22" y="245"/>
                        </a:cubicBezTo>
                        <a:cubicBezTo>
                          <a:pt x="21" y="243"/>
                          <a:pt x="20" y="221"/>
                          <a:pt x="16" y="218"/>
                        </a:cubicBezTo>
                        <a:cubicBezTo>
                          <a:pt x="13" y="216"/>
                          <a:pt x="4" y="215"/>
                          <a:pt x="4" y="215"/>
                        </a:cubicBezTo>
                        <a:cubicBezTo>
                          <a:pt x="0" y="207"/>
                          <a:pt x="3" y="200"/>
                          <a:pt x="0" y="191"/>
                        </a:cubicBezTo>
                        <a:cubicBezTo>
                          <a:pt x="2" y="185"/>
                          <a:pt x="7" y="186"/>
                          <a:pt x="12" y="180"/>
                        </a:cubicBezTo>
                        <a:cubicBezTo>
                          <a:pt x="14" y="172"/>
                          <a:pt x="14" y="169"/>
                          <a:pt x="6" y="165"/>
                        </a:cubicBezTo>
                        <a:cubicBezTo>
                          <a:pt x="4" y="163"/>
                          <a:pt x="2" y="162"/>
                          <a:pt x="2" y="160"/>
                        </a:cubicBezTo>
                        <a:cubicBezTo>
                          <a:pt x="2" y="150"/>
                          <a:pt x="16" y="123"/>
                          <a:pt x="28" y="120"/>
                        </a:cubicBezTo>
                        <a:cubicBezTo>
                          <a:pt x="32" y="111"/>
                          <a:pt x="40" y="105"/>
                          <a:pt x="44" y="96"/>
                        </a:cubicBezTo>
                        <a:cubicBezTo>
                          <a:pt x="39" y="83"/>
                          <a:pt x="38" y="85"/>
                          <a:pt x="42" y="70"/>
                        </a:cubicBezTo>
                        <a:cubicBezTo>
                          <a:pt x="38" y="60"/>
                          <a:pt x="34" y="48"/>
                          <a:pt x="24" y="43"/>
                        </a:cubicBezTo>
                        <a:cubicBezTo>
                          <a:pt x="18" y="36"/>
                          <a:pt x="10" y="37"/>
                          <a:pt x="20" y="32"/>
                        </a:cubicBezTo>
                        <a:cubicBezTo>
                          <a:pt x="27" y="34"/>
                          <a:pt x="26" y="32"/>
                          <a:pt x="26" y="36"/>
                        </a:cubicBezTo>
                        <a:cubicBezTo>
                          <a:pt x="34" y="41"/>
                          <a:pt x="39" y="39"/>
                          <a:pt x="48" y="35"/>
                        </a:cubicBezTo>
                        <a:cubicBezTo>
                          <a:pt x="45" y="22"/>
                          <a:pt x="48" y="14"/>
                          <a:pt x="64" y="11"/>
                        </a:cubicBezTo>
                        <a:cubicBezTo>
                          <a:pt x="71" y="8"/>
                          <a:pt x="75" y="3"/>
                          <a:pt x="82" y="0"/>
                        </a:cubicBezTo>
                        <a:cubicBezTo>
                          <a:pt x="84" y="1"/>
                          <a:pt x="88" y="0"/>
                          <a:pt x="88" y="2"/>
                        </a:cubicBezTo>
                        <a:cubicBezTo>
                          <a:pt x="90" y="12"/>
                          <a:pt x="75" y="13"/>
                          <a:pt x="92" y="9"/>
                        </a:cubicBezTo>
                        <a:cubicBezTo>
                          <a:pt x="94" y="8"/>
                          <a:pt x="96" y="5"/>
                          <a:pt x="98" y="5"/>
                        </a:cubicBezTo>
                        <a:cubicBezTo>
                          <a:pt x="102" y="4"/>
                          <a:pt x="106" y="7"/>
                          <a:pt x="110" y="8"/>
                        </a:cubicBezTo>
                        <a:cubicBezTo>
                          <a:pt x="112" y="8"/>
                          <a:pt x="116" y="9"/>
                          <a:pt x="116" y="9"/>
                        </a:cubicBezTo>
                        <a:cubicBezTo>
                          <a:pt x="122" y="16"/>
                          <a:pt x="129" y="13"/>
                          <a:pt x="141" y="14"/>
                        </a:cubicBezTo>
                        <a:cubicBezTo>
                          <a:pt x="143" y="21"/>
                          <a:pt x="147" y="22"/>
                          <a:pt x="155" y="24"/>
                        </a:cubicBezTo>
                        <a:cubicBezTo>
                          <a:pt x="159" y="22"/>
                          <a:pt x="163" y="20"/>
                          <a:pt x="167" y="17"/>
                        </a:cubicBezTo>
                        <a:cubicBezTo>
                          <a:pt x="169" y="16"/>
                          <a:pt x="173" y="14"/>
                          <a:pt x="173" y="14"/>
                        </a:cubicBezTo>
                        <a:cubicBezTo>
                          <a:pt x="195" y="26"/>
                          <a:pt x="175" y="20"/>
                          <a:pt x="195" y="14"/>
                        </a:cubicBezTo>
                        <a:cubicBezTo>
                          <a:pt x="207" y="17"/>
                          <a:pt x="201" y="26"/>
                          <a:pt x="211" y="32"/>
                        </a:cubicBezTo>
                        <a:cubicBezTo>
                          <a:pt x="214" y="38"/>
                          <a:pt x="224" y="55"/>
                          <a:pt x="231" y="59"/>
                        </a:cubicBezTo>
                        <a:cubicBezTo>
                          <a:pt x="241" y="70"/>
                          <a:pt x="235" y="67"/>
                          <a:pt x="245" y="70"/>
                        </a:cubicBezTo>
                        <a:cubicBezTo>
                          <a:pt x="249" y="69"/>
                          <a:pt x="253" y="69"/>
                          <a:pt x="257" y="68"/>
                        </a:cubicBezTo>
                        <a:cubicBezTo>
                          <a:pt x="261" y="67"/>
                          <a:pt x="270" y="65"/>
                          <a:pt x="270" y="65"/>
                        </a:cubicBezTo>
                        <a:cubicBezTo>
                          <a:pt x="278" y="66"/>
                          <a:pt x="283" y="67"/>
                          <a:pt x="290" y="71"/>
                        </a:cubicBezTo>
                        <a:cubicBezTo>
                          <a:pt x="304" y="88"/>
                          <a:pt x="282" y="62"/>
                          <a:pt x="300" y="81"/>
                        </a:cubicBezTo>
                        <a:cubicBezTo>
                          <a:pt x="302" y="84"/>
                          <a:pt x="308" y="90"/>
                          <a:pt x="308" y="90"/>
                        </a:cubicBezTo>
                        <a:cubicBezTo>
                          <a:pt x="311" y="98"/>
                          <a:pt x="315" y="103"/>
                          <a:pt x="318" y="111"/>
                        </a:cubicBezTo>
                        <a:cubicBezTo>
                          <a:pt x="319" y="114"/>
                          <a:pt x="321" y="117"/>
                          <a:pt x="322" y="120"/>
                        </a:cubicBezTo>
                        <a:cubicBezTo>
                          <a:pt x="323" y="122"/>
                          <a:pt x="324" y="125"/>
                          <a:pt x="324" y="125"/>
                        </a:cubicBezTo>
                        <a:cubicBezTo>
                          <a:pt x="321" y="132"/>
                          <a:pt x="313" y="134"/>
                          <a:pt x="310" y="142"/>
                        </a:cubicBezTo>
                        <a:cubicBezTo>
                          <a:pt x="313" y="151"/>
                          <a:pt x="317" y="146"/>
                          <a:pt x="322" y="141"/>
                        </a:cubicBezTo>
                        <a:cubicBezTo>
                          <a:pt x="341" y="143"/>
                          <a:pt x="339" y="142"/>
                          <a:pt x="342" y="155"/>
                        </a:cubicBezTo>
                        <a:cubicBezTo>
                          <a:pt x="351" y="150"/>
                          <a:pt x="355" y="152"/>
                          <a:pt x="364" y="157"/>
                        </a:cubicBezTo>
                        <a:cubicBezTo>
                          <a:pt x="369" y="162"/>
                          <a:pt x="372" y="166"/>
                          <a:pt x="380" y="168"/>
                        </a:cubicBezTo>
                        <a:cubicBezTo>
                          <a:pt x="381" y="169"/>
                          <a:pt x="383" y="171"/>
                          <a:pt x="382" y="172"/>
                        </a:cubicBezTo>
                        <a:cubicBezTo>
                          <a:pt x="380" y="176"/>
                          <a:pt x="368" y="172"/>
                          <a:pt x="382" y="176"/>
                        </a:cubicBezTo>
                        <a:cubicBezTo>
                          <a:pt x="386" y="175"/>
                          <a:pt x="390" y="173"/>
                          <a:pt x="394" y="172"/>
                        </a:cubicBezTo>
                        <a:cubicBezTo>
                          <a:pt x="396" y="172"/>
                          <a:pt x="400" y="171"/>
                          <a:pt x="400" y="171"/>
                        </a:cubicBezTo>
                        <a:cubicBezTo>
                          <a:pt x="413" y="177"/>
                          <a:pt x="427" y="179"/>
                          <a:pt x="439" y="185"/>
                        </a:cubicBezTo>
                        <a:cubicBezTo>
                          <a:pt x="441" y="190"/>
                          <a:pt x="445" y="194"/>
                          <a:pt x="447" y="199"/>
                        </a:cubicBezTo>
                        <a:cubicBezTo>
                          <a:pt x="453" y="198"/>
                          <a:pt x="460" y="195"/>
                          <a:pt x="465" y="201"/>
                        </a:cubicBezTo>
                        <a:cubicBezTo>
                          <a:pt x="468" y="205"/>
                          <a:pt x="471" y="215"/>
                          <a:pt x="471" y="215"/>
                        </a:cubicBezTo>
                        <a:cubicBezTo>
                          <a:pt x="468" y="231"/>
                          <a:pt x="469" y="248"/>
                          <a:pt x="451" y="258"/>
                        </a:cubicBezTo>
                        <a:cubicBezTo>
                          <a:pt x="447" y="262"/>
                          <a:pt x="437" y="275"/>
                          <a:pt x="435" y="281"/>
                        </a:cubicBezTo>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80" name="Freeform 36"/>
                  <p:cNvSpPr>
                    <a:spLocks/>
                  </p:cNvSpPr>
                  <p:nvPr/>
                </p:nvSpPr>
                <p:spPr bwMode="ltGray">
                  <a:xfrm>
                    <a:off x="2534" y="242"/>
                    <a:ext cx="422" cy="281"/>
                  </a:xfrm>
                  <a:custGeom>
                    <a:avLst/>
                    <a:gdLst/>
                    <a:ahLst/>
                    <a:cxnLst>
                      <a:cxn ang="0">
                        <a:pos x="406" y="6"/>
                      </a:cxn>
                      <a:cxn ang="0">
                        <a:pos x="502" y="34"/>
                      </a:cxn>
                      <a:cxn ang="0">
                        <a:pos x="550" y="38"/>
                      </a:cxn>
                      <a:cxn ang="0">
                        <a:pos x="578" y="130"/>
                      </a:cxn>
                      <a:cxn ang="0">
                        <a:pos x="586" y="90"/>
                      </a:cxn>
                      <a:cxn ang="0">
                        <a:pos x="606" y="70"/>
                      </a:cxn>
                      <a:cxn ang="0">
                        <a:pos x="642" y="126"/>
                      </a:cxn>
                      <a:cxn ang="0">
                        <a:pos x="682" y="98"/>
                      </a:cxn>
                      <a:cxn ang="0">
                        <a:pos x="706" y="86"/>
                      </a:cxn>
                      <a:cxn ang="0">
                        <a:pos x="762" y="2"/>
                      </a:cxn>
                      <a:cxn ang="0">
                        <a:pos x="798" y="70"/>
                      </a:cxn>
                      <a:cxn ang="0">
                        <a:pos x="798" y="130"/>
                      </a:cxn>
                      <a:cxn ang="0">
                        <a:pos x="790" y="158"/>
                      </a:cxn>
                      <a:cxn ang="0">
                        <a:pos x="766" y="162"/>
                      </a:cxn>
                      <a:cxn ang="0">
                        <a:pos x="762" y="186"/>
                      </a:cxn>
                      <a:cxn ang="0">
                        <a:pos x="802" y="226"/>
                      </a:cxn>
                      <a:cxn ang="0">
                        <a:pos x="786" y="322"/>
                      </a:cxn>
                      <a:cxn ang="0">
                        <a:pos x="830" y="414"/>
                      </a:cxn>
                      <a:cxn ang="0">
                        <a:pos x="854" y="450"/>
                      </a:cxn>
                      <a:cxn ang="0">
                        <a:pos x="830" y="450"/>
                      </a:cxn>
                      <a:cxn ang="0">
                        <a:pos x="746" y="378"/>
                      </a:cxn>
                      <a:cxn ang="0">
                        <a:pos x="678" y="402"/>
                      </a:cxn>
                      <a:cxn ang="0">
                        <a:pos x="590" y="442"/>
                      </a:cxn>
                      <a:cxn ang="0">
                        <a:pos x="642" y="578"/>
                      </a:cxn>
                      <a:cxn ang="0">
                        <a:pos x="710" y="610"/>
                      </a:cxn>
                      <a:cxn ang="0">
                        <a:pos x="738" y="550"/>
                      </a:cxn>
                      <a:cxn ang="0">
                        <a:pos x="774" y="570"/>
                      </a:cxn>
                      <a:cxn ang="0">
                        <a:pos x="766" y="630"/>
                      </a:cxn>
                      <a:cxn ang="0">
                        <a:pos x="802" y="670"/>
                      </a:cxn>
                      <a:cxn ang="0">
                        <a:pos x="838" y="658"/>
                      </a:cxn>
                      <a:cxn ang="0">
                        <a:pos x="922" y="806"/>
                      </a:cxn>
                      <a:cxn ang="0">
                        <a:pos x="942" y="826"/>
                      </a:cxn>
                      <a:cxn ang="0">
                        <a:pos x="874" y="810"/>
                      </a:cxn>
                      <a:cxn ang="0">
                        <a:pos x="830" y="758"/>
                      </a:cxn>
                      <a:cxn ang="0">
                        <a:pos x="778" y="710"/>
                      </a:cxn>
                      <a:cxn ang="0">
                        <a:pos x="702" y="662"/>
                      </a:cxn>
                      <a:cxn ang="0">
                        <a:pos x="614" y="646"/>
                      </a:cxn>
                      <a:cxn ang="0">
                        <a:pos x="506" y="594"/>
                      </a:cxn>
                      <a:cxn ang="0">
                        <a:pos x="462" y="506"/>
                      </a:cxn>
                      <a:cxn ang="0">
                        <a:pos x="430" y="462"/>
                      </a:cxn>
                      <a:cxn ang="0">
                        <a:pos x="382" y="430"/>
                      </a:cxn>
                      <a:cxn ang="0">
                        <a:pos x="342" y="370"/>
                      </a:cxn>
                      <a:cxn ang="0">
                        <a:pos x="354" y="414"/>
                      </a:cxn>
                      <a:cxn ang="0">
                        <a:pos x="418" y="494"/>
                      </a:cxn>
                      <a:cxn ang="0">
                        <a:pos x="422" y="526"/>
                      </a:cxn>
                      <a:cxn ang="0">
                        <a:pos x="394" y="498"/>
                      </a:cxn>
                      <a:cxn ang="0">
                        <a:pos x="354" y="466"/>
                      </a:cxn>
                      <a:cxn ang="0">
                        <a:pos x="314" y="402"/>
                      </a:cxn>
                      <a:cxn ang="0">
                        <a:pos x="266" y="346"/>
                      </a:cxn>
                      <a:cxn ang="0">
                        <a:pos x="210" y="314"/>
                      </a:cxn>
                      <a:cxn ang="0">
                        <a:pos x="154" y="238"/>
                      </a:cxn>
                      <a:cxn ang="0">
                        <a:pos x="66" y="66"/>
                      </a:cxn>
                      <a:cxn ang="0">
                        <a:pos x="34" y="38"/>
                      </a:cxn>
                      <a:cxn ang="0">
                        <a:pos x="46" y="22"/>
                      </a:cxn>
                      <a:cxn ang="0">
                        <a:pos x="102" y="70"/>
                      </a:cxn>
                    </a:cxnLst>
                    <a:rect l="0" t="0" r="r" b="b"/>
                    <a:pathLst>
                      <a:path w="984" h="844">
                        <a:moveTo>
                          <a:pt x="82" y="38"/>
                        </a:moveTo>
                        <a:lnTo>
                          <a:pt x="406" y="6"/>
                        </a:lnTo>
                        <a:cubicBezTo>
                          <a:pt x="497" y="22"/>
                          <a:pt x="465" y="0"/>
                          <a:pt x="474" y="54"/>
                        </a:cubicBezTo>
                        <a:cubicBezTo>
                          <a:pt x="492" y="48"/>
                          <a:pt x="484" y="40"/>
                          <a:pt x="502" y="34"/>
                        </a:cubicBezTo>
                        <a:cubicBezTo>
                          <a:pt x="510" y="37"/>
                          <a:pt x="517" y="46"/>
                          <a:pt x="526" y="46"/>
                        </a:cubicBezTo>
                        <a:cubicBezTo>
                          <a:pt x="534" y="46"/>
                          <a:pt x="550" y="38"/>
                          <a:pt x="550" y="38"/>
                        </a:cubicBezTo>
                        <a:cubicBezTo>
                          <a:pt x="556" y="55"/>
                          <a:pt x="552" y="60"/>
                          <a:pt x="542" y="74"/>
                        </a:cubicBezTo>
                        <a:cubicBezTo>
                          <a:pt x="555" y="114"/>
                          <a:pt x="550" y="102"/>
                          <a:pt x="578" y="130"/>
                        </a:cubicBezTo>
                        <a:cubicBezTo>
                          <a:pt x="584" y="148"/>
                          <a:pt x="590" y="148"/>
                          <a:pt x="606" y="138"/>
                        </a:cubicBezTo>
                        <a:cubicBezTo>
                          <a:pt x="600" y="119"/>
                          <a:pt x="594" y="107"/>
                          <a:pt x="586" y="90"/>
                        </a:cubicBezTo>
                        <a:cubicBezTo>
                          <a:pt x="583" y="82"/>
                          <a:pt x="578" y="66"/>
                          <a:pt x="578" y="66"/>
                        </a:cubicBezTo>
                        <a:cubicBezTo>
                          <a:pt x="585" y="44"/>
                          <a:pt x="597" y="56"/>
                          <a:pt x="606" y="70"/>
                        </a:cubicBezTo>
                        <a:cubicBezTo>
                          <a:pt x="609" y="86"/>
                          <a:pt x="608" y="117"/>
                          <a:pt x="626" y="90"/>
                        </a:cubicBezTo>
                        <a:cubicBezTo>
                          <a:pt x="648" y="97"/>
                          <a:pt x="646" y="104"/>
                          <a:pt x="642" y="126"/>
                        </a:cubicBezTo>
                        <a:cubicBezTo>
                          <a:pt x="650" y="150"/>
                          <a:pt x="665" y="141"/>
                          <a:pt x="682" y="130"/>
                        </a:cubicBezTo>
                        <a:cubicBezTo>
                          <a:pt x="689" y="108"/>
                          <a:pt x="673" y="124"/>
                          <a:pt x="682" y="98"/>
                        </a:cubicBezTo>
                        <a:cubicBezTo>
                          <a:pt x="683" y="94"/>
                          <a:pt x="690" y="96"/>
                          <a:pt x="694" y="94"/>
                        </a:cubicBezTo>
                        <a:cubicBezTo>
                          <a:pt x="698" y="92"/>
                          <a:pt x="702" y="89"/>
                          <a:pt x="706" y="86"/>
                        </a:cubicBezTo>
                        <a:cubicBezTo>
                          <a:pt x="717" y="54"/>
                          <a:pt x="688" y="54"/>
                          <a:pt x="742" y="46"/>
                        </a:cubicBezTo>
                        <a:cubicBezTo>
                          <a:pt x="748" y="27"/>
                          <a:pt x="741" y="9"/>
                          <a:pt x="762" y="2"/>
                        </a:cubicBezTo>
                        <a:cubicBezTo>
                          <a:pt x="788" y="11"/>
                          <a:pt x="777" y="38"/>
                          <a:pt x="802" y="46"/>
                        </a:cubicBezTo>
                        <a:cubicBezTo>
                          <a:pt x="831" y="36"/>
                          <a:pt x="805" y="63"/>
                          <a:pt x="798" y="70"/>
                        </a:cubicBezTo>
                        <a:cubicBezTo>
                          <a:pt x="789" y="96"/>
                          <a:pt x="787" y="96"/>
                          <a:pt x="802" y="118"/>
                        </a:cubicBezTo>
                        <a:cubicBezTo>
                          <a:pt x="801" y="122"/>
                          <a:pt x="801" y="127"/>
                          <a:pt x="798" y="130"/>
                        </a:cubicBezTo>
                        <a:cubicBezTo>
                          <a:pt x="794" y="133"/>
                          <a:pt x="784" y="129"/>
                          <a:pt x="782" y="134"/>
                        </a:cubicBezTo>
                        <a:cubicBezTo>
                          <a:pt x="780" y="142"/>
                          <a:pt x="790" y="158"/>
                          <a:pt x="790" y="158"/>
                        </a:cubicBezTo>
                        <a:cubicBezTo>
                          <a:pt x="786" y="161"/>
                          <a:pt x="783" y="165"/>
                          <a:pt x="778" y="166"/>
                        </a:cubicBezTo>
                        <a:cubicBezTo>
                          <a:pt x="774" y="167"/>
                          <a:pt x="769" y="159"/>
                          <a:pt x="766" y="162"/>
                        </a:cubicBezTo>
                        <a:cubicBezTo>
                          <a:pt x="758" y="170"/>
                          <a:pt x="794" y="182"/>
                          <a:pt x="794" y="182"/>
                        </a:cubicBezTo>
                        <a:cubicBezTo>
                          <a:pt x="804" y="211"/>
                          <a:pt x="775" y="190"/>
                          <a:pt x="762" y="186"/>
                        </a:cubicBezTo>
                        <a:cubicBezTo>
                          <a:pt x="767" y="194"/>
                          <a:pt x="773" y="202"/>
                          <a:pt x="778" y="210"/>
                        </a:cubicBezTo>
                        <a:cubicBezTo>
                          <a:pt x="783" y="218"/>
                          <a:pt x="802" y="226"/>
                          <a:pt x="802" y="226"/>
                        </a:cubicBezTo>
                        <a:cubicBezTo>
                          <a:pt x="813" y="242"/>
                          <a:pt x="804" y="245"/>
                          <a:pt x="810" y="262"/>
                        </a:cubicBezTo>
                        <a:cubicBezTo>
                          <a:pt x="803" y="282"/>
                          <a:pt x="793" y="301"/>
                          <a:pt x="786" y="322"/>
                        </a:cubicBezTo>
                        <a:cubicBezTo>
                          <a:pt x="783" y="330"/>
                          <a:pt x="778" y="346"/>
                          <a:pt x="778" y="346"/>
                        </a:cubicBezTo>
                        <a:cubicBezTo>
                          <a:pt x="785" y="366"/>
                          <a:pt x="817" y="394"/>
                          <a:pt x="830" y="414"/>
                        </a:cubicBezTo>
                        <a:cubicBezTo>
                          <a:pt x="835" y="422"/>
                          <a:pt x="841" y="430"/>
                          <a:pt x="846" y="438"/>
                        </a:cubicBezTo>
                        <a:cubicBezTo>
                          <a:pt x="849" y="442"/>
                          <a:pt x="854" y="450"/>
                          <a:pt x="854" y="450"/>
                        </a:cubicBezTo>
                        <a:cubicBezTo>
                          <a:pt x="853" y="457"/>
                          <a:pt x="855" y="466"/>
                          <a:pt x="850" y="470"/>
                        </a:cubicBezTo>
                        <a:cubicBezTo>
                          <a:pt x="844" y="475"/>
                          <a:pt x="831" y="451"/>
                          <a:pt x="830" y="450"/>
                        </a:cubicBezTo>
                        <a:cubicBezTo>
                          <a:pt x="811" y="431"/>
                          <a:pt x="789" y="421"/>
                          <a:pt x="774" y="398"/>
                        </a:cubicBezTo>
                        <a:cubicBezTo>
                          <a:pt x="769" y="379"/>
                          <a:pt x="766" y="371"/>
                          <a:pt x="746" y="378"/>
                        </a:cubicBezTo>
                        <a:cubicBezTo>
                          <a:pt x="717" y="368"/>
                          <a:pt x="730" y="368"/>
                          <a:pt x="706" y="374"/>
                        </a:cubicBezTo>
                        <a:cubicBezTo>
                          <a:pt x="688" y="402"/>
                          <a:pt x="699" y="395"/>
                          <a:pt x="678" y="402"/>
                        </a:cubicBezTo>
                        <a:cubicBezTo>
                          <a:pt x="654" y="386"/>
                          <a:pt x="650" y="390"/>
                          <a:pt x="618" y="394"/>
                        </a:cubicBezTo>
                        <a:cubicBezTo>
                          <a:pt x="607" y="411"/>
                          <a:pt x="601" y="426"/>
                          <a:pt x="590" y="442"/>
                        </a:cubicBezTo>
                        <a:cubicBezTo>
                          <a:pt x="600" y="471"/>
                          <a:pt x="593" y="459"/>
                          <a:pt x="606" y="478"/>
                        </a:cubicBezTo>
                        <a:cubicBezTo>
                          <a:pt x="593" y="518"/>
                          <a:pt x="622" y="548"/>
                          <a:pt x="642" y="578"/>
                        </a:cubicBezTo>
                        <a:cubicBezTo>
                          <a:pt x="651" y="591"/>
                          <a:pt x="651" y="601"/>
                          <a:pt x="666" y="606"/>
                        </a:cubicBezTo>
                        <a:cubicBezTo>
                          <a:pt x="680" y="627"/>
                          <a:pt x="691" y="623"/>
                          <a:pt x="710" y="610"/>
                        </a:cubicBezTo>
                        <a:cubicBezTo>
                          <a:pt x="729" y="616"/>
                          <a:pt x="729" y="606"/>
                          <a:pt x="734" y="590"/>
                        </a:cubicBezTo>
                        <a:cubicBezTo>
                          <a:pt x="735" y="577"/>
                          <a:pt x="731" y="562"/>
                          <a:pt x="738" y="550"/>
                        </a:cubicBezTo>
                        <a:cubicBezTo>
                          <a:pt x="742" y="543"/>
                          <a:pt x="762" y="542"/>
                          <a:pt x="762" y="542"/>
                        </a:cubicBezTo>
                        <a:cubicBezTo>
                          <a:pt x="783" y="547"/>
                          <a:pt x="786" y="552"/>
                          <a:pt x="774" y="570"/>
                        </a:cubicBezTo>
                        <a:cubicBezTo>
                          <a:pt x="779" y="590"/>
                          <a:pt x="790" y="605"/>
                          <a:pt x="770" y="618"/>
                        </a:cubicBezTo>
                        <a:cubicBezTo>
                          <a:pt x="769" y="622"/>
                          <a:pt x="764" y="626"/>
                          <a:pt x="766" y="630"/>
                        </a:cubicBezTo>
                        <a:cubicBezTo>
                          <a:pt x="768" y="634"/>
                          <a:pt x="775" y="634"/>
                          <a:pt x="778" y="638"/>
                        </a:cubicBezTo>
                        <a:cubicBezTo>
                          <a:pt x="788" y="651"/>
                          <a:pt x="786" y="660"/>
                          <a:pt x="802" y="670"/>
                        </a:cubicBezTo>
                        <a:cubicBezTo>
                          <a:pt x="810" y="667"/>
                          <a:pt x="818" y="665"/>
                          <a:pt x="826" y="662"/>
                        </a:cubicBezTo>
                        <a:cubicBezTo>
                          <a:pt x="830" y="661"/>
                          <a:pt x="838" y="658"/>
                          <a:pt x="838" y="658"/>
                        </a:cubicBezTo>
                        <a:cubicBezTo>
                          <a:pt x="857" y="664"/>
                          <a:pt x="864" y="680"/>
                          <a:pt x="870" y="698"/>
                        </a:cubicBezTo>
                        <a:cubicBezTo>
                          <a:pt x="859" y="731"/>
                          <a:pt x="887" y="794"/>
                          <a:pt x="922" y="806"/>
                        </a:cubicBezTo>
                        <a:cubicBezTo>
                          <a:pt x="938" y="801"/>
                          <a:pt x="941" y="792"/>
                          <a:pt x="958" y="798"/>
                        </a:cubicBezTo>
                        <a:cubicBezTo>
                          <a:pt x="984" y="837"/>
                          <a:pt x="928" y="784"/>
                          <a:pt x="942" y="826"/>
                        </a:cubicBezTo>
                        <a:cubicBezTo>
                          <a:pt x="936" y="844"/>
                          <a:pt x="930" y="844"/>
                          <a:pt x="914" y="834"/>
                        </a:cubicBezTo>
                        <a:cubicBezTo>
                          <a:pt x="903" y="817"/>
                          <a:pt x="890" y="821"/>
                          <a:pt x="874" y="810"/>
                        </a:cubicBezTo>
                        <a:cubicBezTo>
                          <a:pt x="851" y="776"/>
                          <a:pt x="882" y="816"/>
                          <a:pt x="854" y="794"/>
                        </a:cubicBezTo>
                        <a:cubicBezTo>
                          <a:pt x="843" y="785"/>
                          <a:pt x="840" y="768"/>
                          <a:pt x="830" y="758"/>
                        </a:cubicBezTo>
                        <a:cubicBezTo>
                          <a:pt x="824" y="739"/>
                          <a:pt x="817" y="724"/>
                          <a:pt x="798" y="718"/>
                        </a:cubicBezTo>
                        <a:cubicBezTo>
                          <a:pt x="791" y="696"/>
                          <a:pt x="800" y="712"/>
                          <a:pt x="778" y="710"/>
                        </a:cubicBezTo>
                        <a:cubicBezTo>
                          <a:pt x="767" y="709"/>
                          <a:pt x="746" y="702"/>
                          <a:pt x="746" y="702"/>
                        </a:cubicBezTo>
                        <a:cubicBezTo>
                          <a:pt x="729" y="691"/>
                          <a:pt x="720" y="674"/>
                          <a:pt x="702" y="662"/>
                        </a:cubicBezTo>
                        <a:cubicBezTo>
                          <a:pt x="694" y="665"/>
                          <a:pt x="687" y="673"/>
                          <a:pt x="678" y="674"/>
                        </a:cubicBezTo>
                        <a:cubicBezTo>
                          <a:pt x="657" y="677"/>
                          <a:pt x="630" y="657"/>
                          <a:pt x="614" y="646"/>
                        </a:cubicBezTo>
                        <a:cubicBezTo>
                          <a:pt x="600" y="637"/>
                          <a:pt x="580" y="639"/>
                          <a:pt x="566" y="630"/>
                        </a:cubicBezTo>
                        <a:cubicBezTo>
                          <a:pt x="546" y="617"/>
                          <a:pt x="525" y="607"/>
                          <a:pt x="506" y="594"/>
                        </a:cubicBezTo>
                        <a:cubicBezTo>
                          <a:pt x="513" y="572"/>
                          <a:pt x="509" y="551"/>
                          <a:pt x="490" y="538"/>
                        </a:cubicBezTo>
                        <a:cubicBezTo>
                          <a:pt x="485" y="522"/>
                          <a:pt x="476" y="515"/>
                          <a:pt x="462" y="506"/>
                        </a:cubicBezTo>
                        <a:cubicBezTo>
                          <a:pt x="441" y="474"/>
                          <a:pt x="469" y="513"/>
                          <a:pt x="442" y="486"/>
                        </a:cubicBezTo>
                        <a:cubicBezTo>
                          <a:pt x="436" y="480"/>
                          <a:pt x="436" y="468"/>
                          <a:pt x="430" y="462"/>
                        </a:cubicBezTo>
                        <a:cubicBezTo>
                          <a:pt x="427" y="459"/>
                          <a:pt x="422" y="459"/>
                          <a:pt x="418" y="458"/>
                        </a:cubicBezTo>
                        <a:cubicBezTo>
                          <a:pt x="407" y="447"/>
                          <a:pt x="382" y="430"/>
                          <a:pt x="382" y="430"/>
                        </a:cubicBezTo>
                        <a:cubicBezTo>
                          <a:pt x="371" y="413"/>
                          <a:pt x="358" y="399"/>
                          <a:pt x="346" y="382"/>
                        </a:cubicBezTo>
                        <a:cubicBezTo>
                          <a:pt x="344" y="378"/>
                          <a:pt x="345" y="373"/>
                          <a:pt x="342" y="370"/>
                        </a:cubicBezTo>
                        <a:cubicBezTo>
                          <a:pt x="339" y="367"/>
                          <a:pt x="334" y="367"/>
                          <a:pt x="330" y="366"/>
                        </a:cubicBezTo>
                        <a:cubicBezTo>
                          <a:pt x="322" y="390"/>
                          <a:pt x="342" y="398"/>
                          <a:pt x="354" y="414"/>
                        </a:cubicBezTo>
                        <a:cubicBezTo>
                          <a:pt x="368" y="432"/>
                          <a:pt x="372" y="446"/>
                          <a:pt x="390" y="458"/>
                        </a:cubicBezTo>
                        <a:cubicBezTo>
                          <a:pt x="409" y="487"/>
                          <a:pt x="399" y="475"/>
                          <a:pt x="418" y="494"/>
                        </a:cubicBezTo>
                        <a:cubicBezTo>
                          <a:pt x="423" y="510"/>
                          <a:pt x="428" y="517"/>
                          <a:pt x="442" y="526"/>
                        </a:cubicBezTo>
                        <a:cubicBezTo>
                          <a:pt x="450" y="550"/>
                          <a:pt x="432" y="533"/>
                          <a:pt x="422" y="526"/>
                        </a:cubicBezTo>
                        <a:cubicBezTo>
                          <a:pt x="399" y="492"/>
                          <a:pt x="430" y="532"/>
                          <a:pt x="402" y="510"/>
                        </a:cubicBezTo>
                        <a:cubicBezTo>
                          <a:pt x="398" y="507"/>
                          <a:pt x="397" y="501"/>
                          <a:pt x="394" y="498"/>
                        </a:cubicBezTo>
                        <a:cubicBezTo>
                          <a:pt x="391" y="495"/>
                          <a:pt x="386" y="493"/>
                          <a:pt x="382" y="490"/>
                        </a:cubicBezTo>
                        <a:cubicBezTo>
                          <a:pt x="377" y="474"/>
                          <a:pt x="370" y="471"/>
                          <a:pt x="354" y="466"/>
                        </a:cubicBezTo>
                        <a:cubicBezTo>
                          <a:pt x="344" y="452"/>
                          <a:pt x="340" y="447"/>
                          <a:pt x="346" y="430"/>
                        </a:cubicBezTo>
                        <a:cubicBezTo>
                          <a:pt x="338" y="418"/>
                          <a:pt x="314" y="402"/>
                          <a:pt x="314" y="402"/>
                        </a:cubicBezTo>
                        <a:cubicBezTo>
                          <a:pt x="306" y="390"/>
                          <a:pt x="298" y="378"/>
                          <a:pt x="290" y="366"/>
                        </a:cubicBezTo>
                        <a:cubicBezTo>
                          <a:pt x="284" y="357"/>
                          <a:pt x="273" y="354"/>
                          <a:pt x="266" y="346"/>
                        </a:cubicBezTo>
                        <a:cubicBezTo>
                          <a:pt x="263" y="342"/>
                          <a:pt x="262" y="337"/>
                          <a:pt x="258" y="334"/>
                        </a:cubicBezTo>
                        <a:cubicBezTo>
                          <a:pt x="243" y="324"/>
                          <a:pt x="225" y="324"/>
                          <a:pt x="210" y="314"/>
                        </a:cubicBezTo>
                        <a:cubicBezTo>
                          <a:pt x="201" y="300"/>
                          <a:pt x="194" y="291"/>
                          <a:pt x="178" y="286"/>
                        </a:cubicBezTo>
                        <a:cubicBezTo>
                          <a:pt x="160" y="260"/>
                          <a:pt x="192" y="247"/>
                          <a:pt x="154" y="238"/>
                        </a:cubicBezTo>
                        <a:cubicBezTo>
                          <a:pt x="111" y="209"/>
                          <a:pt x="106" y="149"/>
                          <a:pt x="90" y="102"/>
                        </a:cubicBezTo>
                        <a:cubicBezTo>
                          <a:pt x="86" y="90"/>
                          <a:pt x="76" y="73"/>
                          <a:pt x="66" y="66"/>
                        </a:cubicBezTo>
                        <a:cubicBezTo>
                          <a:pt x="58" y="60"/>
                          <a:pt x="42" y="50"/>
                          <a:pt x="42" y="50"/>
                        </a:cubicBezTo>
                        <a:cubicBezTo>
                          <a:pt x="39" y="46"/>
                          <a:pt x="38" y="41"/>
                          <a:pt x="34" y="38"/>
                        </a:cubicBezTo>
                        <a:cubicBezTo>
                          <a:pt x="27" y="34"/>
                          <a:pt x="10" y="30"/>
                          <a:pt x="10" y="30"/>
                        </a:cubicBezTo>
                        <a:cubicBezTo>
                          <a:pt x="0" y="1"/>
                          <a:pt x="31" y="17"/>
                          <a:pt x="46" y="22"/>
                        </a:cubicBezTo>
                        <a:cubicBezTo>
                          <a:pt x="65" y="51"/>
                          <a:pt x="61" y="41"/>
                          <a:pt x="86" y="58"/>
                        </a:cubicBezTo>
                        <a:cubicBezTo>
                          <a:pt x="94" y="70"/>
                          <a:pt x="94" y="93"/>
                          <a:pt x="102" y="70"/>
                        </a:cubicBezTo>
                        <a:cubicBezTo>
                          <a:pt x="95" y="49"/>
                          <a:pt x="82" y="62"/>
                          <a:pt x="82" y="3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81" name="Freeform 37"/>
                  <p:cNvSpPr>
                    <a:spLocks/>
                  </p:cNvSpPr>
                  <p:nvPr/>
                </p:nvSpPr>
                <p:spPr bwMode="ltGray">
                  <a:xfrm>
                    <a:off x="2406" y="445"/>
                    <a:ext cx="15" cy="14"/>
                  </a:xfrm>
                  <a:custGeom>
                    <a:avLst/>
                    <a:gdLst/>
                    <a:ahLst/>
                    <a:cxnLst>
                      <a:cxn ang="0">
                        <a:pos x="6" y="28"/>
                      </a:cxn>
                      <a:cxn ang="0">
                        <a:pos x="10" y="48"/>
                      </a:cxn>
                      <a:cxn ang="0">
                        <a:pos x="6" y="28"/>
                      </a:cxn>
                    </a:cxnLst>
                    <a:rect l="0" t="0" r="r" b="b"/>
                    <a:pathLst>
                      <a:path w="36" h="48">
                        <a:moveTo>
                          <a:pt x="6" y="28"/>
                        </a:moveTo>
                        <a:cubicBezTo>
                          <a:pt x="25" y="0"/>
                          <a:pt x="36" y="31"/>
                          <a:pt x="10" y="48"/>
                        </a:cubicBezTo>
                        <a:cubicBezTo>
                          <a:pt x="0" y="34"/>
                          <a:pt x="0" y="40"/>
                          <a:pt x="6" y="2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82" name="Freeform 38"/>
                  <p:cNvSpPr>
                    <a:spLocks/>
                  </p:cNvSpPr>
                  <p:nvPr/>
                </p:nvSpPr>
                <p:spPr bwMode="ltGray">
                  <a:xfrm>
                    <a:off x="2395" y="438"/>
                    <a:ext cx="18" cy="13"/>
                  </a:xfrm>
                  <a:custGeom>
                    <a:avLst/>
                    <a:gdLst/>
                    <a:ahLst/>
                    <a:cxnLst>
                      <a:cxn ang="0">
                        <a:pos x="0" y="5"/>
                      </a:cxn>
                      <a:cxn ang="0">
                        <a:pos x="12" y="1"/>
                      </a:cxn>
                      <a:cxn ang="0">
                        <a:pos x="36" y="17"/>
                      </a:cxn>
                      <a:cxn ang="0">
                        <a:pos x="8" y="17"/>
                      </a:cxn>
                      <a:cxn ang="0">
                        <a:pos x="0" y="5"/>
                      </a:cxn>
                    </a:cxnLst>
                    <a:rect l="0" t="0" r="r" b="b"/>
                    <a:pathLst>
                      <a:path w="36" h="37">
                        <a:moveTo>
                          <a:pt x="0" y="5"/>
                        </a:moveTo>
                        <a:cubicBezTo>
                          <a:pt x="4" y="4"/>
                          <a:pt x="8" y="0"/>
                          <a:pt x="12" y="1"/>
                        </a:cubicBezTo>
                        <a:cubicBezTo>
                          <a:pt x="21" y="4"/>
                          <a:pt x="36" y="17"/>
                          <a:pt x="36" y="17"/>
                        </a:cubicBezTo>
                        <a:cubicBezTo>
                          <a:pt x="29" y="37"/>
                          <a:pt x="22" y="26"/>
                          <a:pt x="8" y="17"/>
                        </a:cubicBezTo>
                        <a:cubicBezTo>
                          <a:pt x="5" y="13"/>
                          <a:pt x="0" y="5"/>
                          <a:pt x="0" y="5"/>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83" name="Freeform 39"/>
                  <p:cNvSpPr>
                    <a:spLocks/>
                  </p:cNvSpPr>
                  <p:nvPr/>
                </p:nvSpPr>
                <p:spPr bwMode="ltGray">
                  <a:xfrm>
                    <a:off x="2879" y="406"/>
                    <a:ext cx="74" cy="32"/>
                  </a:xfrm>
                  <a:custGeom>
                    <a:avLst/>
                    <a:gdLst/>
                    <a:ahLst/>
                    <a:cxnLst>
                      <a:cxn ang="0">
                        <a:pos x="0" y="49"/>
                      </a:cxn>
                      <a:cxn ang="0">
                        <a:pos x="28" y="25"/>
                      </a:cxn>
                      <a:cxn ang="0">
                        <a:pos x="56" y="21"/>
                      </a:cxn>
                      <a:cxn ang="0">
                        <a:pos x="80" y="9"/>
                      </a:cxn>
                      <a:cxn ang="0">
                        <a:pos x="64" y="25"/>
                      </a:cxn>
                      <a:cxn ang="0">
                        <a:pos x="124" y="49"/>
                      </a:cxn>
                      <a:cxn ang="0">
                        <a:pos x="160" y="65"/>
                      </a:cxn>
                      <a:cxn ang="0">
                        <a:pos x="116" y="77"/>
                      </a:cxn>
                      <a:cxn ang="0">
                        <a:pos x="88" y="57"/>
                      </a:cxn>
                      <a:cxn ang="0">
                        <a:pos x="76" y="53"/>
                      </a:cxn>
                      <a:cxn ang="0">
                        <a:pos x="24" y="41"/>
                      </a:cxn>
                      <a:cxn ang="0">
                        <a:pos x="0" y="49"/>
                      </a:cxn>
                    </a:cxnLst>
                    <a:rect l="0" t="0" r="r" b="b"/>
                    <a:pathLst>
                      <a:path w="170" h="96">
                        <a:moveTo>
                          <a:pt x="0" y="49"/>
                        </a:moveTo>
                        <a:cubicBezTo>
                          <a:pt x="5" y="33"/>
                          <a:pt x="12" y="30"/>
                          <a:pt x="28" y="25"/>
                        </a:cubicBezTo>
                        <a:cubicBezTo>
                          <a:pt x="20" y="0"/>
                          <a:pt x="42" y="16"/>
                          <a:pt x="56" y="21"/>
                        </a:cubicBezTo>
                        <a:cubicBezTo>
                          <a:pt x="56" y="21"/>
                          <a:pt x="77" y="6"/>
                          <a:pt x="80" y="9"/>
                        </a:cubicBezTo>
                        <a:cubicBezTo>
                          <a:pt x="85" y="14"/>
                          <a:pt x="71" y="23"/>
                          <a:pt x="64" y="25"/>
                        </a:cubicBezTo>
                        <a:cubicBezTo>
                          <a:pt x="82" y="37"/>
                          <a:pt x="103" y="42"/>
                          <a:pt x="124" y="49"/>
                        </a:cubicBezTo>
                        <a:cubicBezTo>
                          <a:pt x="136" y="53"/>
                          <a:pt x="160" y="65"/>
                          <a:pt x="160" y="65"/>
                        </a:cubicBezTo>
                        <a:cubicBezTo>
                          <a:pt x="170" y="96"/>
                          <a:pt x="134" y="83"/>
                          <a:pt x="116" y="77"/>
                        </a:cubicBezTo>
                        <a:cubicBezTo>
                          <a:pt x="109" y="57"/>
                          <a:pt x="116" y="66"/>
                          <a:pt x="88" y="57"/>
                        </a:cubicBezTo>
                        <a:cubicBezTo>
                          <a:pt x="84" y="56"/>
                          <a:pt x="76" y="53"/>
                          <a:pt x="76" y="53"/>
                        </a:cubicBezTo>
                        <a:cubicBezTo>
                          <a:pt x="57" y="34"/>
                          <a:pt x="53" y="37"/>
                          <a:pt x="24" y="41"/>
                        </a:cubicBezTo>
                        <a:cubicBezTo>
                          <a:pt x="9" y="51"/>
                          <a:pt x="17" y="49"/>
                          <a:pt x="0" y="49"/>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84" name="Freeform 40"/>
                  <p:cNvSpPr>
                    <a:spLocks/>
                  </p:cNvSpPr>
                  <p:nvPr/>
                </p:nvSpPr>
                <p:spPr bwMode="ltGray">
                  <a:xfrm>
                    <a:off x="2956" y="433"/>
                    <a:ext cx="59" cy="15"/>
                  </a:xfrm>
                  <a:custGeom>
                    <a:avLst/>
                    <a:gdLst/>
                    <a:ahLst/>
                    <a:cxnLst>
                      <a:cxn ang="0">
                        <a:pos x="0" y="0"/>
                      </a:cxn>
                      <a:cxn ang="0">
                        <a:pos x="52" y="4"/>
                      </a:cxn>
                      <a:cxn ang="0">
                        <a:pos x="88" y="24"/>
                      </a:cxn>
                      <a:cxn ang="0">
                        <a:pos x="112" y="20"/>
                      </a:cxn>
                      <a:cxn ang="0">
                        <a:pos x="108" y="44"/>
                      </a:cxn>
                      <a:cxn ang="0">
                        <a:pos x="64" y="40"/>
                      </a:cxn>
                      <a:cxn ang="0">
                        <a:pos x="0" y="36"/>
                      </a:cxn>
                      <a:cxn ang="0">
                        <a:pos x="28" y="20"/>
                      </a:cxn>
                      <a:cxn ang="0">
                        <a:pos x="0" y="0"/>
                      </a:cxn>
                    </a:cxnLst>
                    <a:rect l="0" t="0" r="r" b="b"/>
                    <a:pathLst>
                      <a:path w="138" h="44">
                        <a:moveTo>
                          <a:pt x="0" y="0"/>
                        </a:moveTo>
                        <a:cubicBezTo>
                          <a:pt x="19" y="3"/>
                          <a:pt x="35" y="10"/>
                          <a:pt x="52" y="4"/>
                        </a:cubicBezTo>
                        <a:cubicBezTo>
                          <a:pt x="87" y="11"/>
                          <a:pt x="61" y="15"/>
                          <a:pt x="88" y="24"/>
                        </a:cubicBezTo>
                        <a:cubicBezTo>
                          <a:pt x="96" y="23"/>
                          <a:pt x="104" y="19"/>
                          <a:pt x="112" y="20"/>
                        </a:cubicBezTo>
                        <a:cubicBezTo>
                          <a:pt x="138" y="23"/>
                          <a:pt x="118" y="41"/>
                          <a:pt x="108" y="44"/>
                        </a:cubicBezTo>
                        <a:cubicBezTo>
                          <a:pt x="78" y="34"/>
                          <a:pt x="92" y="34"/>
                          <a:pt x="64" y="40"/>
                        </a:cubicBezTo>
                        <a:cubicBezTo>
                          <a:pt x="41" y="37"/>
                          <a:pt x="22" y="41"/>
                          <a:pt x="0" y="36"/>
                        </a:cubicBezTo>
                        <a:cubicBezTo>
                          <a:pt x="6" y="11"/>
                          <a:pt x="7" y="27"/>
                          <a:pt x="28" y="20"/>
                        </a:cubicBezTo>
                        <a:cubicBezTo>
                          <a:pt x="17" y="13"/>
                          <a:pt x="0" y="13"/>
                          <a:pt x="0" y="0"/>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85" name="Freeform 41"/>
                  <p:cNvSpPr>
                    <a:spLocks/>
                  </p:cNvSpPr>
                  <p:nvPr/>
                </p:nvSpPr>
                <p:spPr bwMode="ltGray">
                  <a:xfrm>
                    <a:off x="2924" y="441"/>
                    <a:ext cx="25" cy="14"/>
                  </a:xfrm>
                  <a:custGeom>
                    <a:avLst/>
                    <a:gdLst/>
                    <a:ahLst/>
                    <a:cxnLst>
                      <a:cxn ang="0">
                        <a:pos x="17" y="25"/>
                      </a:cxn>
                      <a:cxn ang="0">
                        <a:pos x="37" y="13"/>
                      </a:cxn>
                      <a:cxn ang="0">
                        <a:pos x="17" y="25"/>
                      </a:cxn>
                    </a:cxnLst>
                    <a:rect l="0" t="0" r="r" b="b"/>
                    <a:pathLst>
                      <a:path w="57" h="42">
                        <a:moveTo>
                          <a:pt x="17" y="25"/>
                        </a:moveTo>
                        <a:cubicBezTo>
                          <a:pt x="0" y="0"/>
                          <a:pt x="21" y="9"/>
                          <a:pt x="37" y="13"/>
                        </a:cubicBezTo>
                        <a:cubicBezTo>
                          <a:pt x="57" y="42"/>
                          <a:pt x="30" y="25"/>
                          <a:pt x="17" y="25"/>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86" name="Freeform 42"/>
                  <p:cNvSpPr>
                    <a:spLocks/>
                  </p:cNvSpPr>
                  <p:nvPr/>
                </p:nvSpPr>
                <p:spPr bwMode="ltGray">
                  <a:xfrm>
                    <a:off x="2909" y="398"/>
                    <a:ext cx="15" cy="18"/>
                  </a:xfrm>
                  <a:custGeom>
                    <a:avLst/>
                    <a:gdLst/>
                    <a:ahLst/>
                    <a:cxnLst>
                      <a:cxn ang="0">
                        <a:pos x="19" y="32"/>
                      </a:cxn>
                      <a:cxn ang="0">
                        <a:pos x="19" y="0"/>
                      </a:cxn>
                      <a:cxn ang="0">
                        <a:pos x="19" y="32"/>
                      </a:cxn>
                    </a:cxnLst>
                    <a:rect l="0" t="0" r="r" b="b"/>
                    <a:pathLst>
                      <a:path w="39" h="52">
                        <a:moveTo>
                          <a:pt x="19" y="32"/>
                        </a:moveTo>
                        <a:cubicBezTo>
                          <a:pt x="13" y="14"/>
                          <a:pt x="0" y="13"/>
                          <a:pt x="19" y="0"/>
                        </a:cubicBezTo>
                        <a:cubicBezTo>
                          <a:pt x="23" y="5"/>
                          <a:pt x="39" y="52"/>
                          <a:pt x="19" y="32"/>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87" name="Freeform 43"/>
                  <p:cNvSpPr>
                    <a:spLocks/>
                  </p:cNvSpPr>
                  <p:nvPr/>
                </p:nvSpPr>
                <p:spPr bwMode="ltGray">
                  <a:xfrm>
                    <a:off x="3037" y="452"/>
                    <a:ext cx="18" cy="25"/>
                  </a:xfrm>
                  <a:custGeom>
                    <a:avLst/>
                    <a:gdLst/>
                    <a:ahLst/>
                    <a:cxnLst>
                      <a:cxn ang="0">
                        <a:pos x="4" y="9"/>
                      </a:cxn>
                      <a:cxn ang="0">
                        <a:pos x="20" y="33"/>
                      </a:cxn>
                      <a:cxn ang="0">
                        <a:pos x="24" y="49"/>
                      </a:cxn>
                      <a:cxn ang="0">
                        <a:pos x="36" y="53"/>
                      </a:cxn>
                      <a:cxn ang="0">
                        <a:pos x="24" y="73"/>
                      </a:cxn>
                      <a:cxn ang="0">
                        <a:pos x="0" y="21"/>
                      </a:cxn>
                      <a:cxn ang="0">
                        <a:pos x="4" y="9"/>
                      </a:cxn>
                    </a:cxnLst>
                    <a:rect l="0" t="0" r="r" b="b"/>
                    <a:pathLst>
                      <a:path w="44" h="80">
                        <a:moveTo>
                          <a:pt x="4" y="9"/>
                        </a:moveTo>
                        <a:cubicBezTo>
                          <a:pt x="9" y="17"/>
                          <a:pt x="18" y="24"/>
                          <a:pt x="20" y="33"/>
                        </a:cubicBezTo>
                        <a:cubicBezTo>
                          <a:pt x="21" y="38"/>
                          <a:pt x="21" y="45"/>
                          <a:pt x="24" y="49"/>
                        </a:cubicBezTo>
                        <a:cubicBezTo>
                          <a:pt x="27" y="52"/>
                          <a:pt x="32" y="52"/>
                          <a:pt x="36" y="53"/>
                        </a:cubicBezTo>
                        <a:cubicBezTo>
                          <a:pt x="41" y="68"/>
                          <a:pt x="44" y="80"/>
                          <a:pt x="24" y="73"/>
                        </a:cubicBezTo>
                        <a:cubicBezTo>
                          <a:pt x="19" y="55"/>
                          <a:pt x="11" y="37"/>
                          <a:pt x="0" y="21"/>
                        </a:cubicBezTo>
                        <a:cubicBezTo>
                          <a:pt x="4" y="4"/>
                          <a:pt x="4" y="0"/>
                          <a:pt x="4" y="9"/>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88" name="Freeform 44"/>
                  <p:cNvSpPr>
                    <a:spLocks/>
                  </p:cNvSpPr>
                  <p:nvPr/>
                </p:nvSpPr>
                <p:spPr bwMode="ltGray">
                  <a:xfrm>
                    <a:off x="2696" y="247"/>
                    <a:ext cx="205" cy="43"/>
                  </a:xfrm>
                  <a:custGeom>
                    <a:avLst/>
                    <a:gdLst/>
                    <a:ahLst/>
                    <a:cxnLst>
                      <a:cxn ang="0">
                        <a:pos x="220" y="1"/>
                      </a:cxn>
                      <a:cxn ang="0">
                        <a:pos x="231" y="8"/>
                      </a:cxn>
                      <a:cxn ang="0">
                        <a:pos x="235" y="0"/>
                      </a:cxn>
                      <a:cxn ang="0">
                        <a:pos x="265" y="0"/>
                      </a:cxn>
                      <a:cxn ang="0">
                        <a:pos x="287" y="17"/>
                      </a:cxn>
                      <a:cxn ang="0">
                        <a:pos x="319" y="10"/>
                      </a:cxn>
                      <a:cxn ang="0">
                        <a:pos x="314" y="29"/>
                      </a:cxn>
                      <a:cxn ang="0">
                        <a:pos x="298" y="46"/>
                      </a:cxn>
                      <a:cxn ang="0">
                        <a:pos x="295" y="29"/>
                      </a:cxn>
                      <a:cxn ang="0">
                        <a:pos x="287" y="31"/>
                      </a:cxn>
                      <a:cxn ang="0">
                        <a:pos x="279" y="29"/>
                      </a:cxn>
                      <a:cxn ang="0">
                        <a:pos x="263" y="21"/>
                      </a:cxn>
                      <a:cxn ang="0">
                        <a:pos x="228" y="38"/>
                      </a:cxn>
                      <a:cxn ang="0">
                        <a:pos x="201" y="44"/>
                      </a:cxn>
                      <a:cxn ang="0">
                        <a:pos x="212" y="57"/>
                      </a:cxn>
                      <a:cxn ang="0">
                        <a:pos x="188" y="63"/>
                      </a:cxn>
                      <a:cxn ang="0">
                        <a:pos x="169" y="61"/>
                      </a:cxn>
                      <a:cxn ang="0">
                        <a:pos x="177" y="57"/>
                      </a:cxn>
                      <a:cxn ang="0">
                        <a:pos x="171" y="40"/>
                      </a:cxn>
                      <a:cxn ang="0">
                        <a:pos x="169" y="31"/>
                      </a:cxn>
                      <a:cxn ang="0">
                        <a:pos x="158" y="23"/>
                      </a:cxn>
                      <a:cxn ang="0">
                        <a:pos x="142" y="27"/>
                      </a:cxn>
                      <a:cxn ang="0">
                        <a:pos x="134" y="27"/>
                      </a:cxn>
                      <a:cxn ang="0">
                        <a:pos x="123" y="25"/>
                      </a:cxn>
                      <a:cxn ang="0">
                        <a:pos x="83" y="2"/>
                      </a:cxn>
                      <a:cxn ang="0">
                        <a:pos x="59" y="14"/>
                      </a:cxn>
                      <a:cxn ang="0">
                        <a:pos x="1" y="0"/>
                      </a:cxn>
                      <a:cxn ang="0">
                        <a:pos x="220" y="1"/>
                      </a:cxn>
                    </a:cxnLst>
                    <a:rect l="0" t="0" r="r" b="b"/>
                    <a:pathLst>
                      <a:path w="323" h="64">
                        <a:moveTo>
                          <a:pt x="220" y="1"/>
                        </a:moveTo>
                        <a:cubicBezTo>
                          <a:pt x="215" y="12"/>
                          <a:pt x="225" y="17"/>
                          <a:pt x="231" y="8"/>
                        </a:cubicBezTo>
                        <a:cubicBezTo>
                          <a:pt x="235" y="0"/>
                          <a:pt x="229" y="7"/>
                          <a:pt x="235" y="0"/>
                        </a:cubicBezTo>
                        <a:lnTo>
                          <a:pt x="265" y="0"/>
                        </a:lnTo>
                        <a:cubicBezTo>
                          <a:pt x="277" y="6"/>
                          <a:pt x="276" y="11"/>
                          <a:pt x="287" y="17"/>
                        </a:cubicBezTo>
                        <a:cubicBezTo>
                          <a:pt x="308" y="11"/>
                          <a:pt x="293" y="7"/>
                          <a:pt x="319" y="10"/>
                        </a:cubicBezTo>
                        <a:cubicBezTo>
                          <a:pt x="323" y="19"/>
                          <a:pt x="321" y="22"/>
                          <a:pt x="314" y="29"/>
                        </a:cubicBezTo>
                        <a:cubicBezTo>
                          <a:pt x="312" y="39"/>
                          <a:pt x="313" y="50"/>
                          <a:pt x="298" y="46"/>
                        </a:cubicBezTo>
                        <a:cubicBezTo>
                          <a:pt x="297" y="40"/>
                          <a:pt x="298" y="34"/>
                          <a:pt x="295" y="29"/>
                        </a:cubicBezTo>
                        <a:cubicBezTo>
                          <a:pt x="294" y="27"/>
                          <a:pt x="290" y="31"/>
                          <a:pt x="287" y="31"/>
                        </a:cubicBezTo>
                        <a:cubicBezTo>
                          <a:pt x="284" y="31"/>
                          <a:pt x="282" y="30"/>
                          <a:pt x="279" y="29"/>
                        </a:cubicBezTo>
                        <a:cubicBezTo>
                          <a:pt x="274" y="27"/>
                          <a:pt x="263" y="21"/>
                          <a:pt x="263" y="21"/>
                        </a:cubicBezTo>
                        <a:cubicBezTo>
                          <a:pt x="249" y="23"/>
                          <a:pt x="241" y="31"/>
                          <a:pt x="228" y="38"/>
                        </a:cubicBezTo>
                        <a:cubicBezTo>
                          <a:pt x="220" y="41"/>
                          <a:pt x="209" y="42"/>
                          <a:pt x="201" y="44"/>
                        </a:cubicBezTo>
                        <a:cubicBezTo>
                          <a:pt x="193" y="54"/>
                          <a:pt x="200" y="53"/>
                          <a:pt x="212" y="57"/>
                        </a:cubicBezTo>
                        <a:cubicBezTo>
                          <a:pt x="200" y="62"/>
                          <a:pt x="199" y="57"/>
                          <a:pt x="188" y="63"/>
                        </a:cubicBezTo>
                        <a:cubicBezTo>
                          <a:pt x="181" y="62"/>
                          <a:pt x="174" y="64"/>
                          <a:pt x="169" y="61"/>
                        </a:cubicBezTo>
                        <a:cubicBezTo>
                          <a:pt x="166" y="59"/>
                          <a:pt x="175" y="59"/>
                          <a:pt x="177" y="57"/>
                        </a:cubicBezTo>
                        <a:cubicBezTo>
                          <a:pt x="181" y="48"/>
                          <a:pt x="149" y="28"/>
                          <a:pt x="171" y="40"/>
                        </a:cubicBezTo>
                        <a:cubicBezTo>
                          <a:pt x="184" y="55"/>
                          <a:pt x="184" y="36"/>
                          <a:pt x="169" y="31"/>
                        </a:cubicBezTo>
                        <a:cubicBezTo>
                          <a:pt x="167" y="27"/>
                          <a:pt x="167" y="22"/>
                          <a:pt x="158" y="23"/>
                        </a:cubicBezTo>
                        <a:cubicBezTo>
                          <a:pt x="153" y="23"/>
                          <a:pt x="142" y="27"/>
                          <a:pt x="142" y="27"/>
                        </a:cubicBezTo>
                        <a:cubicBezTo>
                          <a:pt x="136" y="39"/>
                          <a:pt x="143" y="31"/>
                          <a:pt x="134" y="27"/>
                        </a:cubicBezTo>
                        <a:cubicBezTo>
                          <a:pt x="130" y="25"/>
                          <a:pt x="126" y="25"/>
                          <a:pt x="123" y="25"/>
                        </a:cubicBezTo>
                        <a:cubicBezTo>
                          <a:pt x="117" y="11"/>
                          <a:pt x="100" y="6"/>
                          <a:pt x="83" y="2"/>
                        </a:cubicBezTo>
                        <a:cubicBezTo>
                          <a:pt x="70" y="4"/>
                          <a:pt x="69" y="9"/>
                          <a:pt x="59" y="14"/>
                        </a:cubicBezTo>
                        <a:cubicBezTo>
                          <a:pt x="45" y="14"/>
                          <a:pt x="0" y="12"/>
                          <a:pt x="1" y="0"/>
                        </a:cubicBezTo>
                        <a:lnTo>
                          <a:pt x="220" y="1"/>
                        </a:ln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89" name="Freeform 45"/>
                  <p:cNvSpPr>
                    <a:spLocks/>
                  </p:cNvSpPr>
                  <p:nvPr/>
                </p:nvSpPr>
                <p:spPr bwMode="ltGray">
                  <a:xfrm>
                    <a:off x="2516" y="247"/>
                    <a:ext cx="191" cy="19"/>
                  </a:xfrm>
                  <a:custGeom>
                    <a:avLst/>
                    <a:gdLst/>
                    <a:ahLst/>
                    <a:cxnLst>
                      <a:cxn ang="0">
                        <a:pos x="105" y="31"/>
                      </a:cxn>
                      <a:cxn ang="0">
                        <a:pos x="30" y="1"/>
                      </a:cxn>
                      <a:cxn ang="0">
                        <a:pos x="285" y="0"/>
                      </a:cxn>
                      <a:cxn ang="0">
                        <a:pos x="296" y="14"/>
                      </a:cxn>
                      <a:cxn ang="0">
                        <a:pos x="264" y="16"/>
                      </a:cxn>
                      <a:cxn ang="0">
                        <a:pos x="105" y="31"/>
                      </a:cxn>
                    </a:cxnLst>
                    <a:rect l="0" t="0" r="r" b="b"/>
                    <a:pathLst>
                      <a:path w="300" h="31">
                        <a:moveTo>
                          <a:pt x="105" y="31"/>
                        </a:moveTo>
                        <a:cubicBezTo>
                          <a:pt x="83" y="19"/>
                          <a:pt x="0" y="6"/>
                          <a:pt x="30" y="1"/>
                        </a:cubicBezTo>
                        <a:lnTo>
                          <a:pt x="285" y="0"/>
                        </a:lnTo>
                        <a:cubicBezTo>
                          <a:pt x="296" y="4"/>
                          <a:pt x="300" y="5"/>
                          <a:pt x="296" y="14"/>
                        </a:cubicBezTo>
                        <a:cubicBezTo>
                          <a:pt x="285" y="11"/>
                          <a:pt x="276" y="16"/>
                          <a:pt x="264" y="16"/>
                        </a:cubicBezTo>
                        <a:lnTo>
                          <a:pt x="105" y="31"/>
                        </a:ln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90" name="Freeform 46"/>
                  <p:cNvSpPr>
                    <a:spLocks/>
                  </p:cNvSpPr>
                  <p:nvPr/>
                </p:nvSpPr>
                <p:spPr bwMode="ltGray">
                  <a:xfrm>
                    <a:off x="2098" y="274"/>
                    <a:ext cx="18" cy="11"/>
                  </a:xfrm>
                  <a:custGeom>
                    <a:avLst/>
                    <a:gdLst/>
                    <a:ahLst/>
                    <a:cxnLst>
                      <a:cxn ang="0">
                        <a:pos x="0" y="25"/>
                      </a:cxn>
                      <a:cxn ang="0">
                        <a:pos x="12" y="29"/>
                      </a:cxn>
                      <a:cxn ang="0">
                        <a:pos x="0" y="2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91" name="Freeform 47"/>
                  <p:cNvSpPr>
                    <a:spLocks/>
                  </p:cNvSpPr>
                  <p:nvPr/>
                </p:nvSpPr>
                <p:spPr bwMode="ltGray">
                  <a:xfrm>
                    <a:off x="1607" y="247"/>
                    <a:ext cx="436" cy="153"/>
                  </a:xfrm>
                  <a:custGeom>
                    <a:avLst/>
                    <a:gdLst/>
                    <a:ahLst/>
                    <a:cxnLst>
                      <a:cxn ang="0">
                        <a:pos x="73" y="1"/>
                      </a:cxn>
                      <a:cxn ang="0">
                        <a:pos x="436" y="0"/>
                      </a:cxn>
                      <a:cxn ang="0">
                        <a:pos x="416" y="54"/>
                      </a:cxn>
                      <a:cxn ang="0">
                        <a:pos x="397" y="68"/>
                      </a:cxn>
                      <a:cxn ang="0">
                        <a:pos x="392" y="70"/>
                      </a:cxn>
                      <a:cxn ang="0">
                        <a:pos x="375" y="73"/>
                      </a:cxn>
                      <a:cxn ang="0">
                        <a:pos x="361" y="88"/>
                      </a:cxn>
                      <a:cxn ang="0">
                        <a:pos x="362" y="99"/>
                      </a:cxn>
                      <a:cxn ang="0">
                        <a:pos x="364" y="107"/>
                      </a:cxn>
                      <a:cxn ang="0">
                        <a:pos x="366" y="113"/>
                      </a:cxn>
                      <a:cxn ang="0">
                        <a:pos x="362" y="122"/>
                      </a:cxn>
                      <a:cxn ang="0">
                        <a:pos x="351" y="120"/>
                      </a:cxn>
                      <a:cxn ang="0">
                        <a:pos x="342" y="129"/>
                      </a:cxn>
                      <a:cxn ang="0">
                        <a:pos x="347" y="105"/>
                      </a:cxn>
                      <a:cxn ang="0">
                        <a:pos x="338" y="100"/>
                      </a:cxn>
                      <a:cxn ang="0">
                        <a:pos x="344" y="93"/>
                      </a:cxn>
                      <a:cxn ang="0">
                        <a:pos x="342" y="89"/>
                      </a:cxn>
                      <a:cxn ang="0">
                        <a:pos x="320" y="94"/>
                      </a:cxn>
                      <a:cxn ang="0">
                        <a:pos x="317" y="85"/>
                      </a:cxn>
                      <a:cxn ang="0">
                        <a:pos x="297" y="94"/>
                      </a:cxn>
                      <a:cxn ang="0">
                        <a:pos x="320" y="103"/>
                      </a:cxn>
                      <a:cxn ang="0">
                        <a:pos x="305" y="117"/>
                      </a:cxn>
                      <a:cxn ang="0">
                        <a:pos x="311" y="126"/>
                      </a:cxn>
                      <a:cxn ang="0">
                        <a:pos x="315" y="138"/>
                      </a:cxn>
                      <a:cxn ang="0">
                        <a:pos x="309" y="139"/>
                      </a:cxn>
                      <a:cxn ang="0">
                        <a:pos x="314" y="144"/>
                      </a:cxn>
                      <a:cxn ang="0">
                        <a:pos x="307" y="152"/>
                      </a:cxn>
                      <a:cxn ang="0">
                        <a:pos x="0" y="149"/>
                      </a:cxn>
                      <a:cxn ang="0">
                        <a:pos x="73" y="1"/>
                      </a:cxn>
                    </a:cxnLst>
                    <a:rect l="0" t="0" r="r" b="b"/>
                    <a:pathLst>
                      <a:path w="436" h="152">
                        <a:moveTo>
                          <a:pt x="73" y="1"/>
                        </a:moveTo>
                        <a:lnTo>
                          <a:pt x="436" y="0"/>
                        </a:lnTo>
                        <a:cubicBezTo>
                          <a:pt x="430"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92" name="Freeform 48"/>
                  <p:cNvSpPr>
                    <a:spLocks/>
                  </p:cNvSpPr>
                  <p:nvPr/>
                </p:nvSpPr>
                <p:spPr bwMode="ltGray">
                  <a:xfrm>
                    <a:off x="2043" y="241"/>
                    <a:ext cx="22" cy="56"/>
                  </a:xfrm>
                  <a:custGeom>
                    <a:avLst/>
                    <a:gdLst/>
                    <a:ahLst/>
                    <a:cxnLst>
                      <a:cxn ang="0">
                        <a:pos x="5" y="156"/>
                      </a:cxn>
                      <a:cxn ang="0">
                        <a:pos x="15" y="108"/>
                      </a:cxn>
                      <a:cxn ang="0">
                        <a:pos x="17" y="68"/>
                      </a:cxn>
                      <a:cxn ang="0">
                        <a:pos x="11" y="40"/>
                      </a:cxn>
                      <a:cxn ang="0">
                        <a:pos x="17" y="12"/>
                      </a:cxn>
                      <a:cxn ang="0">
                        <a:pos x="21" y="0"/>
                      </a:cxn>
                      <a:cxn ang="0">
                        <a:pos x="31" y="30"/>
                      </a:cxn>
                      <a:cxn ang="0">
                        <a:pos x="47" y="98"/>
                      </a:cxn>
                      <a:cxn ang="0">
                        <a:pos x="31" y="108"/>
                      </a:cxn>
                      <a:cxn ang="0">
                        <a:pos x="23" y="126"/>
                      </a:cxn>
                      <a:cxn ang="0">
                        <a:pos x="21" y="132"/>
                      </a:cxn>
                      <a:cxn ang="0">
                        <a:pos x="27" y="134"/>
                      </a:cxn>
                      <a:cxn ang="0">
                        <a:pos x="31" y="146"/>
                      </a:cxn>
                      <a:cxn ang="0">
                        <a:pos x="13" y="148"/>
                      </a:cxn>
                      <a:cxn ang="0">
                        <a:pos x="7" y="160"/>
                      </a:cxn>
                      <a:cxn ang="0">
                        <a:pos x="3" y="154"/>
                      </a:cxn>
                      <a:cxn ang="0">
                        <a:pos x="5" y="156"/>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93" name="Freeform 49"/>
                  <p:cNvSpPr>
                    <a:spLocks/>
                  </p:cNvSpPr>
                  <p:nvPr/>
                </p:nvSpPr>
                <p:spPr bwMode="ltGray">
                  <a:xfrm>
                    <a:off x="2032" y="287"/>
                    <a:ext cx="59" cy="35"/>
                  </a:xfrm>
                  <a:custGeom>
                    <a:avLst/>
                    <a:gdLst/>
                    <a:ahLst/>
                    <a:cxnLst>
                      <a:cxn ang="0">
                        <a:pos x="26" y="61"/>
                      </a:cxn>
                      <a:cxn ang="0">
                        <a:pos x="30" y="43"/>
                      </a:cxn>
                      <a:cxn ang="0">
                        <a:pos x="50" y="33"/>
                      </a:cxn>
                      <a:cxn ang="0">
                        <a:pos x="54" y="45"/>
                      </a:cxn>
                      <a:cxn ang="0">
                        <a:pos x="66" y="49"/>
                      </a:cxn>
                      <a:cxn ang="0">
                        <a:pos x="80" y="55"/>
                      </a:cxn>
                      <a:cxn ang="0">
                        <a:pos x="116" y="33"/>
                      </a:cxn>
                      <a:cxn ang="0">
                        <a:pos x="130" y="17"/>
                      </a:cxn>
                      <a:cxn ang="0">
                        <a:pos x="138" y="11"/>
                      </a:cxn>
                      <a:cxn ang="0">
                        <a:pos x="106" y="49"/>
                      </a:cxn>
                      <a:cxn ang="0">
                        <a:pos x="84" y="67"/>
                      </a:cxn>
                      <a:cxn ang="0">
                        <a:pos x="66" y="81"/>
                      </a:cxn>
                      <a:cxn ang="0">
                        <a:pos x="48" y="103"/>
                      </a:cxn>
                      <a:cxn ang="0">
                        <a:pos x="26" y="89"/>
                      </a:cxn>
                      <a:cxn ang="0">
                        <a:pos x="20" y="87"/>
                      </a:cxn>
                      <a:cxn ang="0">
                        <a:pos x="22" y="97"/>
                      </a:cxn>
                      <a:cxn ang="0">
                        <a:pos x="0" y="97"/>
                      </a:cxn>
                      <a:cxn ang="0">
                        <a:pos x="10" y="79"/>
                      </a:cxn>
                      <a:cxn ang="0">
                        <a:pos x="26" y="61"/>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94" name="Freeform 50"/>
                  <p:cNvSpPr>
                    <a:spLocks/>
                  </p:cNvSpPr>
                  <p:nvPr/>
                </p:nvSpPr>
                <p:spPr bwMode="ltGray">
                  <a:xfrm>
                    <a:off x="1970" y="319"/>
                    <a:ext cx="80" cy="72"/>
                  </a:xfrm>
                  <a:custGeom>
                    <a:avLst/>
                    <a:gdLst/>
                    <a:ahLst/>
                    <a:cxnLst>
                      <a:cxn ang="0">
                        <a:pos x="158" y="24"/>
                      </a:cxn>
                      <a:cxn ang="0">
                        <a:pos x="160" y="6"/>
                      </a:cxn>
                      <a:cxn ang="0">
                        <a:pos x="170" y="0"/>
                      </a:cxn>
                      <a:cxn ang="0">
                        <a:pos x="182" y="24"/>
                      </a:cxn>
                      <a:cxn ang="0">
                        <a:pos x="188" y="42"/>
                      </a:cxn>
                      <a:cxn ang="0">
                        <a:pos x="178" y="58"/>
                      </a:cxn>
                      <a:cxn ang="0">
                        <a:pos x="170" y="76"/>
                      </a:cxn>
                      <a:cxn ang="0">
                        <a:pos x="162" y="126"/>
                      </a:cxn>
                      <a:cxn ang="0">
                        <a:pos x="144" y="136"/>
                      </a:cxn>
                      <a:cxn ang="0">
                        <a:pos x="120" y="138"/>
                      </a:cxn>
                      <a:cxn ang="0">
                        <a:pos x="112" y="124"/>
                      </a:cxn>
                      <a:cxn ang="0">
                        <a:pos x="102" y="146"/>
                      </a:cxn>
                      <a:cxn ang="0">
                        <a:pos x="90" y="150"/>
                      </a:cxn>
                      <a:cxn ang="0">
                        <a:pos x="80" y="132"/>
                      </a:cxn>
                      <a:cxn ang="0">
                        <a:pos x="58" y="144"/>
                      </a:cxn>
                      <a:cxn ang="0">
                        <a:pos x="76" y="142"/>
                      </a:cxn>
                      <a:cxn ang="0">
                        <a:pos x="78" y="160"/>
                      </a:cxn>
                      <a:cxn ang="0">
                        <a:pos x="58" y="166"/>
                      </a:cxn>
                      <a:cxn ang="0">
                        <a:pos x="34" y="166"/>
                      </a:cxn>
                      <a:cxn ang="0">
                        <a:pos x="36" y="154"/>
                      </a:cxn>
                      <a:cxn ang="0">
                        <a:pos x="46" y="144"/>
                      </a:cxn>
                      <a:cxn ang="0">
                        <a:pos x="34" y="148"/>
                      </a:cxn>
                      <a:cxn ang="0">
                        <a:pos x="26" y="166"/>
                      </a:cxn>
                      <a:cxn ang="0">
                        <a:pos x="30" y="190"/>
                      </a:cxn>
                      <a:cxn ang="0">
                        <a:pos x="14" y="200"/>
                      </a:cxn>
                      <a:cxn ang="0">
                        <a:pos x="0" y="214"/>
                      </a:cxn>
                      <a:cxn ang="0">
                        <a:pos x="8" y="188"/>
                      </a:cxn>
                      <a:cxn ang="0">
                        <a:pos x="0" y="164"/>
                      </a:cxn>
                      <a:cxn ang="0">
                        <a:pos x="14" y="152"/>
                      </a:cxn>
                      <a:cxn ang="0">
                        <a:pos x="32" y="134"/>
                      </a:cxn>
                      <a:cxn ang="0">
                        <a:pos x="44" y="118"/>
                      </a:cxn>
                      <a:cxn ang="0">
                        <a:pos x="72" y="116"/>
                      </a:cxn>
                      <a:cxn ang="0">
                        <a:pos x="84" y="112"/>
                      </a:cxn>
                      <a:cxn ang="0">
                        <a:pos x="114" y="78"/>
                      </a:cxn>
                      <a:cxn ang="0">
                        <a:pos x="120" y="92"/>
                      </a:cxn>
                      <a:cxn ang="0">
                        <a:pos x="132" y="76"/>
                      </a:cxn>
                      <a:cxn ang="0">
                        <a:pos x="150" y="54"/>
                      </a:cxn>
                      <a:cxn ang="0">
                        <a:pos x="154" y="42"/>
                      </a:cxn>
                      <a:cxn ang="0">
                        <a:pos x="148" y="38"/>
                      </a:cxn>
                      <a:cxn ang="0">
                        <a:pos x="152" y="32"/>
                      </a:cxn>
                      <a:cxn ang="0">
                        <a:pos x="158" y="24"/>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95" name="Freeform 51"/>
                  <p:cNvSpPr>
                    <a:spLocks/>
                  </p:cNvSpPr>
                  <p:nvPr/>
                </p:nvSpPr>
                <p:spPr bwMode="ltGray">
                  <a:xfrm>
                    <a:off x="2021" y="340"/>
                    <a:ext cx="7" cy="4"/>
                  </a:xfrm>
                  <a:custGeom>
                    <a:avLst/>
                    <a:gdLst/>
                    <a:ahLst/>
                    <a:cxnLst>
                      <a:cxn ang="0">
                        <a:pos x="0" y="9"/>
                      </a:cxn>
                      <a:cxn ang="0">
                        <a:pos x="4" y="13"/>
                      </a:cxn>
                      <a:cxn ang="0">
                        <a:pos x="0" y="9"/>
                      </a:cxn>
                    </a:cxnLst>
                    <a:rect l="0" t="0" r="r" b="b"/>
                    <a:pathLst>
                      <a:path w="13" h="13">
                        <a:moveTo>
                          <a:pt x="0" y="9"/>
                        </a:moveTo>
                        <a:cubicBezTo>
                          <a:pt x="6" y="0"/>
                          <a:pt x="13" y="7"/>
                          <a:pt x="4" y="13"/>
                        </a:cubicBezTo>
                        <a:cubicBezTo>
                          <a:pt x="0" y="6"/>
                          <a:pt x="0" y="5"/>
                          <a:pt x="0" y="9"/>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96" name="Freeform 52"/>
                  <p:cNvSpPr>
                    <a:spLocks/>
                  </p:cNvSpPr>
                  <p:nvPr/>
                </p:nvSpPr>
                <p:spPr bwMode="ltGray">
                  <a:xfrm>
                    <a:off x="1574" y="388"/>
                    <a:ext cx="348" cy="189"/>
                  </a:xfrm>
                  <a:custGeom>
                    <a:avLst/>
                    <a:gdLst/>
                    <a:ahLst/>
                    <a:cxnLst>
                      <a:cxn ang="0">
                        <a:pos x="812" y="26"/>
                      </a:cxn>
                      <a:cxn ang="0">
                        <a:pos x="778" y="78"/>
                      </a:cxn>
                      <a:cxn ang="0">
                        <a:pos x="748" y="122"/>
                      </a:cxn>
                      <a:cxn ang="0">
                        <a:pos x="722" y="142"/>
                      </a:cxn>
                      <a:cxn ang="0">
                        <a:pos x="634" y="180"/>
                      </a:cxn>
                      <a:cxn ang="0">
                        <a:pos x="632" y="210"/>
                      </a:cxn>
                      <a:cxn ang="0">
                        <a:pos x="604" y="230"/>
                      </a:cxn>
                      <a:cxn ang="0">
                        <a:pos x="620" y="178"/>
                      </a:cxn>
                      <a:cxn ang="0">
                        <a:pos x="576" y="188"/>
                      </a:cxn>
                      <a:cxn ang="0">
                        <a:pos x="556" y="218"/>
                      </a:cxn>
                      <a:cxn ang="0">
                        <a:pos x="596" y="280"/>
                      </a:cxn>
                      <a:cxn ang="0">
                        <a:pos x="594" y="368"/>
                      </a:cxn>
                      <a:cxn ang="0">
                        <a:pos x="542" y="406"/>
                      </a:cxn>
                      <a:cxn ang="0">
                        <a:pos x="522" y="386"/>
                      </a:cxn>
                      <a:cxn ang="0">
                        <a:pos x="482" y="348"/>
                      </a:cxn>
                      <a:cxn ang="0">
                        <a:pos x="462" y="348"/>
                      </a:cxn>
                      <a:cxn ang="0">
                        <a:pos x="450" y="394"/>
                      </a:cxn>
                      <a:cxn ang="0">
                        <a:pos x="500" y="464"/>
                      </a:cxn>
                      <a:cxn ang="0">
                        <a:pos x="510" y="524"/>
                      </a:cxn>
                      <a:cxn ang="0">
                        <a:pos x="526" y="560"/>
                      </a:cxn>
                      <a:cxn ang="0">
                        <a:pos x="492" y="544"/>
                      </a:cxn>
                      <a:cxn ang="0">
                        <a:pos x="470" y="518"/>
                      </a:cxn>
                      <a:cxn ang="0">
                        <a:pos x="422" y="424"/>
                      </a:cxn>
                      <a:cxn ang="0">
                        <a:pos x="426" y="310"/>
                      </a:cxn>
                      <a:cxn ang="0">
                        <a:pos x="422" y="268"/>
                      </a:cxn>
                      <a:cxn ang="0">
                        <a:pos x="412" y="276"/>
                      </a:cxn>
                      <a:cxn ang="0">
                        <a:pos x="386" y="266"/>
                      </a:cxn>
                      <a:cxn ang="0">
                        <a:pos x="360" y="170"/>
                      </a:cxn>
                      <a:cxn ang="0">
                        <a:pos x="330" y="166"/>
                      </a:cxn>
                      <a:cxn ang="0">
                        <a:pos x="288" y="172"/>
                      </a:cxn>
                      <a:cxn ang="0">
                        <a:pos x="242" y="232"/>
                      </a:cxn>
                      <a:cxn ang="0">
                        <a:pos x="196" y="268"/>
                      </a:cxn>
                      <a:cxn ang="0">
                        <a:pos x="184" y="274"/>
                      </a:cxn>
                      <a:cxn ang="0">
                        <a:pos x="160" y="328"/>
                      </a:cxn>
                      <a:cxn ang="0">
                        <a:pos x="152" y="354"/>
                      </a:cxn>
                      <a:cxn ang="0">
                        <a:pos x="128" y="404"/>
                      </a:cxn>
                      <a:cxn ang="0">
                        <a:pos x="94" y="392"/>
                      </a:cxn>
                      <a:cxn ang="0">
                        <a:pos x="66" y="258"/>
                      </a:cxn>
                      <a:cxn ang="0">
                        <a:pos x="72" y="156"/>
                      </a:cxn>
                      <a:cxn ang="0">
                        <a:pos x="44" y="180"/>
                      </a:cxn>
                      <a:cxn ang="0">
                        <a:pos x="20" y="150"/>
                      </a:cxn>
                      <a:cxn ang="0">
                        <a:pos x="24" y="138"/>
                      </a:cxn>
                      <a:cxn ang="0">
                        <a:pos x="0" y="92"/>
                      </a:cxn>
                      <a:cxn ang="0">
                        <a:pos x="798" y="6"/>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97" name="Freeform 53"/>
                  <p:cNvSpPr>
                    <a:spLocks/>
                  </p:cNvSpPr>
                  <p:nvPr/>
                </p:nvSpPr>
                <p:spPr bwMode="ltGray">
                  <a:xfrm>
                    <a:off x="1634" y="519"/>
                    <a:ext cx="19" cy="29"/>
                  </a:xfrm>
                  <a:custGeom>
                    <a:avLst/>
                    <a:gdLst/>
                    <a:ahLst/>
                    <a:cxnLst>
                      <a:cxn ang="0">
                        <a:pos x="7" y="11"/>
                      </a:cxn>
                      <a:cxn ang="0">
                        <a:pos x="17" y="3"/>
                      </a:cxn>
                      <a:cxn ang="0">
                        <a:pos x="37" y="33"/>
                      </a:cxn>
                      <a:cxn ang="0">
                        <a:pos x="19" y="85"/>
                      </a:cxn>
                      <a:cxn ang="0">
                        <a:pos x="1" y="69"/>
                      </a:cxn>
                      <a:cxn ang="0">
                        <a:pos x="7" y="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98" name="Freeform 54"/>
                  <p:cNvSpPr>
                    <a:spLocks/>
                  </p:cNvSpPr>
                  <p:nvPr/>
                </p:nvSpPr>
                <p:spPr bwMode="ltGray">
                  <a:xfrm>
                    <a:off x="1900" y="420"/>
                    <a:ext cx="18" cy="25"/>
                  </a:xfrm>
                  <a:custGeom>
                    <a:avLst/>
                    <a:gdLst/>
                    <a:ahLst/>
                    <a:cxnLst>
                      <a:cxn ang="0">
                        <a:pos x="13" y="28"/>
                      </a:cxn>
                      <a:cxn ang="0">
                        <a:pos x="29" y="2"/>
                      </a:cxn>
                      <a:cxn ang="0">
                        <a:pos x="43" y="4"/>
                      </a:cxn>
                      <a:cxn ang="0">
                        <a:pos x="39" y="26"/>
                      </a:cxn>
                      <a:cxn ang="0">
                        <a:pos x="13" y="74"/>
                      </a:cxn>
                      <a:cxn ang="0">
                        <a:pos x="7" y="60"/>
                      </a:cxn>
                      <a:cxn ang="0">
                        <a:pos x="3" y="36"/>
                      </a:cxn>
                      <a:cxn ang="0">
                        <a:pos x="13" y="28"/>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599" name="Freeform 55"/>
                  <p:cNvSpPr>
                    <a:spLocks/>
                  </p:cNvSpPr>
                  <p:nvPr/>
                </p:nvSpPr>
                <p:spPr bwMode="ltGray">
                  <a:xfrm>
                    <a:off x="1951" y="409"/>
                    <a:ext cx="11" cy="10"/>
                  </a:xfrm>
                  <a:custGeom>
                    <a:avLst/>
                    <a:gdLst/>
                    <a:ahLst/>
                    <a:cxnLst>
                      <a:cxn ang="0">
                        <a:pos x="7" y="16"/>
                      </a:cxn>
                      <a:cxn ang="0">
                        <a:pos x="5" y="30"/>
                      </a:cxn>
                      <a:cxn ang="0">
                        <a:pos x="7" y="16"/>
                      </a:cxn>
                    </a:cxnLst>
                    <a:rect l="0" t="0" r="r" b="b"/>
                    <a:pathLst>
                      <a:path w="20" h="30">
                        <a:moveTo>
                          <a:pt x="7" y="16"/>
                        </a:moveTo>
                        <a:cubicBezTo>
                          <a:pt x="18" y="0"/>
                          <a:pt x="20" y="20"/>
                          <a:pt x="5" y="30"/>
                        </a:cubicBezTo>
                        <a:cubicBezTo>
                          <a:pt x="0" y="23"/>
                          <a:pt x="1" y="22"/>
                          <a:pt x="7" y="16"/>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00" name="Freeform 56"/>
                  <p:cNvSpPr>
                    <a:spLocks/>
                  </p:cNvSpPr>
                  <p:nvPr/>
                </p:nvSpPr>
                <p:spPr bwMode="ltGray">
                  <a:xfrm>
                    <a:off x="1021" y="313"/>
                    <a:ext cx="433" cy="353"/>
                  </a:xfrm>
                  <a:custGeom>
                    <a:avLst/>
                    <a:gdLst/>
                    <a:ahLst/>
                    <a:cxnLst>
                      <a:cxn ang="0">
                        <a:pos x="481" y="464"/>
                      </a:cxn>
                      <a:cxn ang="0">
                        <a:pos x="486" y="451"/>
                      </a:cxn>
                      <a:cxn ang="0">
                        <a:pos x="500" y="413"/>
                      </a:cxn>
                      <a:cxn ang="0">
                        <a:pos x="309" y="287"/>
                      </a:cxn>
                      <a:cxn ang="0">
                        <a:pos x="282" y="346"/>
                      </a:cxn>
                      <a:cxn ang="0">
                        <a:pos x="303" y="556"/>
                      </a:cxn>
                      <a:cxn ang="0">
                        <a:pos x="282" y="494"/>
                      </a:cxn>
                      <a:cxn ang="0">
                        <a:pos x="242" y="439"/>
                      </a:cxn>
                      <a:cxn ang="0">
                        <a:pos x="245" y="413"/>
                      </a:cxn>
                      <a:cxn ang="0">
                        <a:pos x="247" y="394"/>
                      </a:cxn>
                      <a:cxn ang="0">
                        <a:pos x="220" y="375"/>
                      </a:cxn>
                      <a:cxn ang="0">
                        <a:pos x="194" y="346"/>
                      </a:cxn>
                      <a:cxn ang="0">
                        <a:pos x="148" y="354"/>
                      </a:cxn>
                      <a:cxn ang="0">
                        <a:pos x="126" y="365"/>
                      </a:cxn>
                      <a:cxn ang="0">
                        <a:pos x="78" y="365"/>
                      </a:cxn>
                      <a:cxn ang="0">
                        <a:pos x="22" y="312"/>
                      </a:cxn>
                      <a:cxn ang="0">
                        <a:pos x="11" y="295"/>
                      </a:cxn>
                      <a:cxn ang="0">
                        <a:pos x="0" y="264"/>
                      </a:cxn>
                      <a:cxn ang="0">
                        <a:pos x="24" y="213"/>
                      </a:cxn>
                      <a:cxn ang="0">
                        <a:pos x="32" y="181"/>
                      </a:cxn>
                      <a:cxn ang="0">
                        <a:pos x="51" y="143"/>
                      </a:cxn>
                      <a:cxn ang="0">
                        <a:pos x="81" y="116"/>
                      </a:cxn>
                      <a:cxn ang="0">
                        <a:pos x="167" y="67"/>
                      </a:cxn>
                      <a:cxn ang="0">
                        <a:pos x="220" y="30"/>
                      </a:cxn>
                      <a:cxn ang="0">
                        <a:pos x="258" y="6"/>
                      </a:cxn>
                      <a:cxn ang="0">
                        <a:pos x="363" y="2"/>
                      </a:cxn>
                      <a:cxn ang="0">
                        <a:pos x="398" y="0"/>
                      </a:cxn>
                      <a:cxn ang="0">
                        <a:pos x="384" y="34"/>
                      </a:cxn>
                      <a:cxn ang="0">
                        <a:pos x="443" y="84"/>
                      </a:cxn>
                      <a:cxn ang="0">
                        <a:pos x="497" y="74"/>
                      </a:cxn>
                      <a:cxn ang="0">
                        <a:pos x="529" y="82"/>
                      </a:cxn>
                      <a:cxn ang="0">
                        <a:pos x="559" y="97"/>
                      </a:cxn>
                      <a:cxn ang="0">
                        <a:pos x="572" y="188"/>
                      </a:cxn>
                      <a:cxn ang="0">
                        <a:pos x="572" y="240"/>
                      </a:cxn>
                      <a:cxn ang="0">
                        <a:pos x="599" y="283"/>
                      </a:cxn>
                      <a:cxn ang="0">
                        <a:pos x="645" y="300"/>
                      </a:cxn>
                      <a:cxn ang="0">
                        <a:pos x="680" y="295"/>
                      </a:cxn>
                      <a:cxn ang="0">
                        <a:pos x="664" y="340"/>
                      </a:cxn>
                      <a:cxn ang="0">
                        <a:pos x="599" y="407"/>
                      </a:cxn>
                      <a:cxn ang="0">
                        <a:pos x="548" y="485"/>
                      </a:cxn>
                      <a:cxn ang="0">
                        <a:pos x="556" y="508"/>
                      </a:cxn>
                      <a:cxn ang="0">
                        <a:pos x="435" y="556"/>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01" name="Freeform 57"/>
                  <p:cNvSpPr>
                    <a:spLocks/>
                  </p:cNvSpPr>
                  <p:nvPr/>
                </p:nvSpPr>
                <p:spPr bwMode="ltGray">
                  <a:xfrm>
                    <a:off x="1189" y="447"/>
                    <a:ext cx="164" cy="221"/>
                  </a:xfrm>
                  <a:custGeom>
                    <a:avLst/>
                    <a:gdLst/>
                    <a:ahLst/>
                    <a:cxnLst>
                      <a:cxn ang="0">
                        <a:pos x="243" y="347"/>
                      </a:cxn>
                      <a:cxn ang="0">
                        <a:pos x="233" y="301"/>
                      </a:cxn>
                      <a:cxn ang="0">
                        <a:pos x="217" y="288"/>
                      </a:cxn>
                      <a:cxn ang="0">
                        <a:pos x="215" y="269"/>
                      </a:cxn>
                      <a:cxn ang="0">
                        <a:pos x="209" y="254"/>
                      </a:cxn>
                      <a:cxn ang="0">
                        <a:pos x="209" y="229"/>
                      </a:cxn>
                      <a:cxn ang="0">
                        <a:pos x="207" y="214"/>
                      </a:cxn>
                      <a:cxn ang="0">
                        <a:pos x="228" y="202"/>
                      </a:cxn>
                      <a:cxn ang="0">
                        <a:pos x="257" y="197"/>
                      </a:cxn>
                      <a:cxn ang="0">
                        <a:pos x="257" y="136"/>
                      </a:cxn>
                      <a:cxn ang="0">
                        <a:pos x="54" y="96"/>
                      </a:cxn>
                      <a:cxn ang="0">
                        <a:pos x="32" y="98"/>
                      </a:cxn>
                      <a:cxn ang="0">
                        <a:pos x="16" y="102"/>
                      </a:cxn>
                      <a:cxn ang="0">
                        <a:pos x="0" y="149"/>
                      </a:cxn>
                      <a:cxn ang="0">
                        <a:pos x="93" y="346"/>
                      </a:cxn>
                      <a:cxn ang="0">
                        <a:pos x="243" y="347"/>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02" name="Freeform 58"/>
                  <p:cNvSpPr>
                    <a:spLocks/>
                  </p:cNvSpPr>
                  <p:nvPr/>
                </p:nvSpPr>
                <p:spPr bwMode="ltGray">
                  <a:xfrm>
                    <a:off x="1476" y="611"/>
                    <a:ext cx="7" cy="13"/>
                  </a:xfrm>
                  <a:custGeom>
                    <a:avLst/>
                    <a:gdLst/>
                    <a:ahLst/>
                    <a:cxnLst>
                      <a:cxn ang="0">
                        <a:pos x="7" y="25"/>
                      </a:cxn>
                      <a:cxn ang="0">
                        <a:pos x="19" y="21"/>
                      </a:cxn>
                      <a:cxn ang="0">
                        <a:pos x="7" y="2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03" name="Freeform 59"/>
                  <p:cNvSpPr>
                    <a:spLocks/>
                  </p:cNvSpPr>
                  <p:nvPr/>
                </p:nvSpPr>
                <p:spPr bwMode="ltGray">
                  <a:xfrm>
                    <a:off x="1467" y="497"/>
                    <a:ext cx="11" cy="7"/>
                  </a:xfrm>
                  <a:custGeom>
                    <a:avLst/>
                    <a:gdLst/>
                    <a:ahLst/>
                    <a:cxnLst>
                      <a:cxn ang="0">
                        <a:pos x="12" y="12"/>
                      </a:cxn>
                      <a:cxn ang="0">
                        <a:pos x="16" y="0"/>
                      </a:cxn>
                      <a:cxn ang="0">
                        <a:pos x="20" y="12"/>
                      </a:cxn>
                      <a:cxn ang="0">
                        <a:pos x="8" y="20"/>
                      </a:cxn>
                      <a:cxn ang="0">
                        <a:pos x="12" y="12"/>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04" name="Freeform 60"/>
                  <p:cNvSpPr>
                    <a:spLocks/>
                  </p:cNvSpPr>
                  <p:nvPr/>
                </p:nvSpPr>
                <p:spPr bwMode="ltGray">
                  <a:xfrm>
                    <a:off x="1072" y="356"/>
                    <a:ext cx="25" cy="11"/>
                  </a:xfrm>
                  <a:custGeom>
                    <a:avLst/>
                    <a:gdLst/>
                    <a:ahLst/>
                    <a:cxnLst>
                      <a:cxn ang="0">
                        <a:pos x="24" y="18"/>
                      </a:cxn>
                      <a:cxn ang="0">
                        <a:pos x="32" y="6"/>
                      </a:cxn>
                      <a:cxn ang="0">
                        <a:pos x="36" y="30"/>
                      </a:cxn>
                      <a:cxn ang="0">
                        <a:pos x="24" y="18"/>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05" name="Freeform 61"/>
                  <p:cNvSpPr>
                    <a:spLocks/>
                  </p:cNvSpPr>
                  <p:nvPr/>
                </p:nvSpPr>
                <p:spPr bwMode="ltGray">
                  <a:xfrm>
                    <a:off x="1375" y="265"/>
                    <a:ext cx="294" cy="234"/>
                  </a:xfrm>
                  <a:custGeom>
                    <a:avLst/>
                    <a:gdLst/>
                    <a:ahLst/>
                    <a:cxnLst>
                      <a:cxn ang="0">
                        <a:pos x="473" y="464"/>
                      </a:cxn>
                      <a:cxn ang="0">
                        <a:pos x="393" y="452"/>
                      </a:cxn>
                      <a:cxn ang="0">
                        <a:pos x="325" y="412"/>
                      </a:cxn>
                      <a:cxn ang="0">
                        <a:pos x="265" y="400"/>
                      </a:cxn>
                      <a:cxn ang="0">
                        <a:pos x="237" y="416"/>
                      </a:cxn>
                      <a:cxn ang="0">
                        <a:pos x="261" y="428"/>
                      </a:cxn>
                      <a:cxn ang="0">
                        <a:pos x="293" y="468"/>
                      </a:cxn>
                      <a:cxn ang="0">
                        <a:pos x="321" y="476"/>
                      </a:cxn>
                      <a:cxn ang="0">
                        <a:pos x="333" y="536"/>
                      </a:cxn>
                      <a:cxn ang="0">
                        <a:pos x="313" y="552"/>
                      </a:cxn>
                      <a:cxn ang="0">
                        <a:pos x="261" y="616"/>
                      </a:cxn>
                      <a:cxn ang="0">
                        <a:pos x="225" y="628"/>
                      </a:cxn>
                      <a:cxn ang="0">
                        <a:pos x="97" y="696"/>
                      </a:cxn>
                      <a:cxn ang="0">
                        <a:pos x="77" y="616"/>
                      </a:cxn>
                      <a:cxn ang="0">
                        <a:pos x="45" y="524"/>
                      </a:cxn>
                      <a:cxn ang="0">
                        <a:pos x="33" y="448"/>
                      </a:cxn>
                      <a:cxn ang="0">
                        <a:pos x="53" y="344"/>
                      </a:cxn>
                      <a:cxn ang="0">
                        <a:pos x="17" y="392"/>
                      </a:cxn>
                      <a:cxn ang="0">
                        <a:pos x="81" y="280"/>
                      </a:cxn>
                      <a:cxn ang="0">
                        <a:pos x="113" y="204"/>
                      </a:cxn>
                      <a:cxn ang="0">
                        <a:pos x="37" y="204"/>
                      </a:cxn>
                      <a:cxn ang="0">
                        <a:pos x="1" y="196"/>
                      </a:cxn>
                      <a:cxn ang="0">
                        <a:pos x="25" y="140"/>
                      </a:cxn>
                      <a:cxn ang="0">
                        <a:pos x="97" y="112"/>
                      </a:cxn>
                      <a:cxn ang="0">
                        <a:pos x="221" y="124"/>
                      </a:cxn>
                      <a:cxn ang="0">
                        <a:pos x="229" y="64"/>
                      </a:cxn>
                      <a:cxn ang="0">
                        <a:pos x="261" y="0"/>
                      </a:cxn>
                      <a:cxn ang="0">
                        <a:pos x="357" y="44"/>
                      </a:cxn>
                      <a:cxn ang="0">
                        <a:pos x="329" y="88"/>
                      </a:cxn>
                      <a:cxn ang="0">
                        <a:pos x="301" y="176"/>
                      </a:cxn>
                      <a:cxn ang="0">
                        <a:pos x="361" y="192"/>
                      </a:cxn>
                      <a:cxn ang="0">
                        <a:pos x="373" y="136"/>
                      </a:cxn>
                      <a:cxn ang="0">
                        <a:pos x="417" y="92"/>
                      </a:cxn>
                      <a:cxn ang="0">
                        <a:pos x="497" y="88"/>
                      </a:cxn>
                      <a:cxn ang="0">
                        <a:pos x="529" y="52"/>
                      </a:cxn>
                      <a:cxn ang="0">
                        <a:pos x="541" y="460"/>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06" name="Freeform 62"/>
                  <p:cNvSpPr>
                    <a:spLocks/>
                  </p:cNvSpPr>
                  <p:nvPr/>
                </p:nvSpPr>
                <p:spPr bwMode="ltGray">
                  <a:xfrm>
                    <a:off x="1174" y="247"/>
                    <a:ext cx="590" cy="96"/>
                  </a:xfrm>
                  <a:custGeom>
                    <a:avLst/>
                    <a:gdLst/>
                    <a:ahLst/>
                    <a:cxnLst>
                      <a:cxn ang="0">
                        <a:pos x="825" y="0"/>
                      </a:cxn>
                      <a:cxn ang="0">
                        <a:pos x="143" y="29"/>
                      </a:cxn>
                      <a:cxn ang="0">
                        <a:pos x="91" y="42"/>
                      </a:cxn>
                      <a:cxn ang="0">
                        <a:pos x="62" y="42"/>
                      </a:cxn>
                      <a:cxn ang="0">
                        <a:pos x="22" y="77"/>
                      </a:cxn>
                      <a:cxn ang="0">
                        <a:pos x="0" y="105"/>
                      </a:cxn>
                      <a:cxn ang="0">
                        <a:pos x="59" y="115"/>
                      </a:cxn>
                      <a:cxn ang="0">
                        <a:pos x="97" y="96"/>
                      </a:cxn>
                      <a:cxn ang="0">
                        <a:pos x="108" y="84"/>
                      </a:cxn>
                      <a:cxn ang="0">
                        <a:pos x="167" y="52"/>
                      </a:cxn>
                      <a:cxn ang="0">
                        <a:pos x="215" y="46"/>
                      </a:cxn>
                      <a:cxn ang="0">
                        <a:pos x="237" y="94"/>
                      </a:cxn>
                      <a:cxn ang="0">
                        <a:pos x="188" y="109"/>
                      </a:cxn>
                      <a:cxn ang="0">
                        <a:pos x="231" y="113"/>
                      </a:cxn>
                      <a:cxn ang="0">
                        <a:pos x="250" y="90"/>
                      </a:cxn>
                      <a:cxn ang="0">
                        <a:pos x="266" y="92"/>
                      </a:cxn>
                      <a:cxn ang="0">
                        <a:pos x="253" y="54"/>
                      </a:cxn>
                      <a:cxn ang="0">
                        <a:pos x="266" y="44"/>
                      </a:cxn>
                      <a:cxn ang="0">
                        <a:pos x="277" y="88"/>
                      </a:cxn>
                      <a:cxn ang="0">
                        <a:pos x="266" y="113"/>
                      </a:cxn>
                      <a:cxn ang="0">
                        <a:pos x="296" y="130"/>
                      </a:cxn>
                      <a:cxn ang="0">
                        <a:pos x="299" y="92"/>
                      </a:cxn>
                      <a:cxn ang="0">
                        <a:pos x="331" y="103"/>
                      </a:cxn>
                      <a:cxn ang="0">
                        <a:pos x="382" y="73"/>
                      </a:cxn>
                      <a:cxn ang="0">
                        <a:pos x="409" y="50"/>
                      </a:cxn>
                      <a:cxn ang="0">
                        <a:pos x="439" y="56"/>
                      </a:cxn>
                      <a:cxn ang="0">
                        <a:pos x="455" y="50"/>
                      </a:cxn>
                      <a:cxn ang="0">
                        <a:pos x="431" y="44"/>
                      </a:cxn>
                      <a:cxn ang="0">
                        <a:pos x="474" y="35"/>
                      </a:cxn>
                      <a:cxn ang="0">
                        <a:pos x="544" y="54"/>
                      </a:cxn>
                      <a:cxn ang="0">
                        <a:pos x="581" y="42"/>
                      </a:cxn>
                      <a:cxn ang="0">
                        <a:pos x="584" y="63"/>
                      </a:cxn>
                      <a:cxn ang="0">
                        <a:pos x="568" y="101"/>
                      </a:cxn>
                      <a:cxn ang="0">
                        <a:pos x="611" y="88"/>
                      </a:cxn>
                      <a:cxn ang="0">
                        <a:pos x="624" y="80"/>
                      </a:cxn>
                      <a:cxn ang="0">
                        <a:pos x="648" y="61"/>
                      </a:cxn>
                      <a:cxn ang="0">
                        <a:pos x="794" y="84"/>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07" name="Freeform 63"/>
                  <p:cNvSpPr>
                    <a:spLocks/>
                  </p:cNvSpPr>
                  <p:nvPr/>
                </p:nvSpPr>
                <p:spPr bwMode="ltGray">
                  <a:xfrm>
                    <a:off x="1293" y="281"/>
                    <a:ext cx="12" cy="11"/>
                  </a:xfrm>
                  <a:custGeom>
                    <a:avLst/>
                    <a:gdLst/>
                    <a:ahLst/>
                    <a:cxnLst>
                      <a:cxn ang="0">
                        <a:pos x="3" y="28"/>
                      </a:cxn>
                      <a:cxn ang="0">
                        <a:pos x="31" y="0"/>
                      </a:cxn>
                      <a:cxn ang="0">
                        <a:pos x="19" y="24"/>
                      </a:cxn>
                      <a:cxn ang="0">
                        <a:pos x="3" y="28"/>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08" name="Freeform 64"/>
                  <p:cNvSpPr>
                    <a:spLocks/>
                  </p:cNvSpPr>
                  <p:nvPr/>
                </p:nvSpPr>
                <p:spPr bwMode="ltGray">
                  <a:xfrm>
                    <a:off x="1278" y="297"/>
                    <a:ext cx="19" cy="10"/>
                  </a:xfrm>
                  <a:custGeom>
                    <a:avLst/>
                    <a:gdLst/>
                    <a:ahLst/>
                    <a:cxnLst>
                      <a:cxn ang="0">
                        <a:pos x="6" y="32"/>
                      </a:cxn>
                      <a:cxn ang="0">
                        <a:pos x="22" y="0"/>
                      </a:cxn>
                      <a:cxn ang="0">
                        <a:pos x="38" y="4"/>
                      </a:cxn>
                      <a:cxn ang="0">
                        <a:pos x="6" y="32"/>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09" name="Freeform 65"/>
                  <p:cNvSpPr>
                    <a:spLocks/>
                  </p:cNvSpPr>
                  <p:nvPr/>
                </p:nvSpPr>
                <p:spPr bwMode="ltGray">
                  <a:xfrm>
                    <a:off x="1340" y="337"/>
                    <a:ext cx="32" cy="6"/>
                  </a:xfrm>
                  <a:custGeom>
                    <a:avLst/>
                    <a:gdLst/>
                    <a:ahLst/>
                    <a:cxnLst>
                      <a:cxn ang="0">
                        <a:pos x="37" y="18"/>
                      </a:cxn>
                      <a:cxn ang="0">
                        <a:pos x="25" y="2"/>
                      </a:cxn>
                      <a:cxn ang="0">
                        <a:pos x="37" y="18"/>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10" name="Freeform 66"/>
                  <p:cNvSpPr>
                    <a:spLocks/>
                  </p:cNvSpPr>
                  <p:nvPr/>
                </p:nvSpPr>
                <p:spPr bwMode="ltGray">
                  <a:xfrm>
                    <a:off x="1395" y="336"/>
                    <a:ext cx="18" cy="15"/>
                  </a:xfrm>
                  <a:custGeom>
                    <a:avLst/>
                    <a:gdLst/>
                    <a:ahLst/>
                    <a:cxnLst>
                      <a:cxn ang="0">
                        <a:pos x="0" y="21"/>
                      </a:cxn>
                      <a:cxn ang="0">
                        <a:pos x="12" y="9"/>
                      </a:cxn>
                      <a:cxn ang="0">
                        <a:pos x="0" y="21"/>
                      </a:cxn>
                    </a:cxnLst>
                    <a:rect l="0" t="0" r="r" b="b"/>
                    <a:pathLst>
                      <a:path w="42" h="44">
                        <a:moveTo>
                          <a:pt x="0" y="21"/>
                        </a:moveTo>
                        <a:cubicBezTo>
                          <a:pt x="4" y="17"/>
                          <a:pt x="7" y="11"/>
                          <a:pt x="12" y="9"/>
                        </a:cubicBezTo>
                        <a:cubicBezTo>
                          <a:pt x="42" y="0"/>
                          <a:pt x="23" y="44"/>
                          <a:pt x="0" y="21"/>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11" name="Freeform 67"/>
                  <p:cNvSpPr>
                    <a:spLocks/>
                  </p:cNvSpPr>
                  <p:nvPr/>
                </p:nvSpPr>
                <p:spPr bwMode="ltGray">
                  <a:xfrm>
                    <a:off x="1248" y="295"/>
                    <a:ext cx="14" cy="10"/>
                  </a:xfrm>
                  <a:custGeom>
                    <a:avLst/>
                    <a:gdLst/>
                    <a:ahLst/>
                    <a:cxnLst>
                      <a:cxn ang="0">
                        <a:pos x="7" y="22"/>
                      </a:cxn>
                      <a:cxn ang="0">
                        <a:pos x="31" y="10"/>
                      </a:cxn>
                      <a:cxn ang="0">
                        <a:pos x="7" y="22"/>
                      </a:cxn>
                    </a:cxnLst>
                    <a:rect l="0" t="0" r="r" b="b"/>
                    <a:pathLst>
                      <a:path w="31" h="30">
                        <a:moveTo>
                          <a:pt x="7" y="22"/>
                        </a:moveTo>
                        <a:cubicBezTo>
                          <a:pt x="0" y="0"/>
                          <a:pt x="15" y="6"/>
                          <a:pt x="31" y="10"/>
                        </a:cubicBezTo>
                        <a:cubicBezTo>
                          <a:pt x="14" y="16"/>
                          <a:pt x="15" y="30"/>
                          <a:pt x="7" y="22"/>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grpSp>
            <p:grpSp>
              <p:nvGrpSpPr>
                <p:cNvPr id="3133" name="Group 68"/>
                <p:cNvGrpSpPr>
                  <a:grpSpLocks/>
                </p:cNvGrpSpPr>
                <p:nvPr/>
              </p:nvGrpSpPr>
              <p:grpSpPr bwMode="auto">
                <a:xfrm>
                  <a:off x="3709" y="240"/>
                  <a:ext cx="1139" cy="429"/>
                  <a:chOff x="3709" y="240"/>
                  <a:chExt cx="1139" cy="429"/>
                </a:xfrm>
              </p:grpSpPr>
              <p:sp>
                <p:nvSpPr>
                  <p:cNvPr id="108613" name="Freeform 69"/>
                  <p:cNvSpPr>
                    <a:spLocks/>
                  </p:cNvSpPr>
                  <p:nvPr/>
                </p:nvSpPr>
                <p:spPr bwMode="ltGray">
                  <a:xfrm>
                    <a:off x="4810" y="616"/>
                    <a:ext cx="11" cy="14"/>
                  </a:xfrm>
                  <a:custGeom>
                    <a:avLst/>
                    <a:gdLst/>
                    <a:ahLst/>
                    <a:cxnLst>
                      <a:cxn ang="0">
                        <a:pos x="16" y="33"/>
                      </a:cxn>
                      <a:cxn ang="0">
                        <a:pos x="8" y="21"/>
                      </a:cxn>
                      <a:cxn ang="0">
                        <a:pos x="0" y="9"/>
                      </a:cxn>
                      <a:cxn ang="0">
                        <a:pos x="16" y="3"/>
                      </a:cxn>
                      <a:cxn ang="0">
                        <a:pos x="30" y="23"/>
                      </a:cxn>
                      <a:cxn ang="0">
                        <a:pos x="28" y="31"/>
                      </a:cxn>
                      <a:cxn ang="0">
                        <a:pos x="16" y="3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14" name="Freeform 70"/>
                  <p:cNvSpPr>
                    <a:spLocks/>
                  </p:cNvSpPr>
                  <p:nvPr/>
                </p:nvSpPr>
                <p:spPr bwMode="ltGray">
                  <a:xfrm>
                    <a:off x="4656" y="629"/>
                    <a:ext cx="11" cy="7"/>
                  </a:xfrm>
                  <a:custGeom>
                    <a:avLst/>
                    <a:gdLst/>
                    <a:ahLst/>
                    <a:cxnLst>
                      <a:cxn ang="0">
                        <a:pos x="15" y="16"/>
                      </a:cxn>
                      <a:cxn ang="0">
                        <a:pos x="3" y="8"/>
                      </a:cxn>
                      <a:cxn ang="0">
                        <a:pos x="15" y="0"/>
                      </a:cxn>
                      <a:cxn ang="0">
                        <a:pos x="15" y="16"/>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15" name="Freeform 71"/>
                  <p:cNvSpPr>
                    <a:spLocks/>
                  </p:cNvSpPr>
                  <p:nvPr/>
                </p:nvSpPr>
                <p:spPr bwMode="ltGray">
                  <a:xfrm>
                    <a:off x="4609" y="636"/>
                    <a:ext cx="29" cy="15"/>
                  </a:xfrm>
                  <a:custGeom>
                    <a:avLst/>
                    <a:gdLst/>
                    <a:ahLst/>
                    <a:cxnLst>
                      <a:cxn ang="0">
                        <a:pos x="14" y="24"/>
                      </a:cxn>
                      <a:cxn ang="0">
                        <a:pos x="30" y="4"/>
                      </a:cxn>
                      <a:cxn ang="0">
                        <a:pos x="42" y="0"/>
                      </a:cxn>
                      <a:cxn ang="0">
                        <a:pos x="58" y="12"/>
                      </a:cxn>
                      <a:cxn ang="0">
                        <a:pos x="32" y="26"/>
                      </a:cxn>
                      <a:cxn ang="0">
                        <a:pos x="12" y="46"/>
                      </a:cxn>
                      <a:cxn ang="0">
                        <a:pos x="8" y="20"/>
                      </a:cxn>
                      <a:cxn ang="0">
                        <a:pos x="12" y="14"/>
                      </a:cxn>
                      <a:cxn ang="0">
                        <a:pos x="14" y="24"/>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16" name="Freeform 72"/>
                  <p:cNvSpPr>
                    <a:spLocks/>
                  </p:cNvSpPr>
                  <p:nvPr/>
                </p:nvSpPr>
                <p:spPr bwMode="ltGray">
                  <a:xfrm>
                    <a:off x="4580" y="634"/>
                    <a:ext cx="29" cy="15"/>
                  </a:xfrm>
                  <a:custGeom>
                    <a:avLst/>
                    <a:gdLst/>
                    <a:ahLst/>
                    <a:cxnLst>
                      <a:cxn ang="0">
                        <a:pos x="0" y="31"/>
                      </a:cxn>
                      <a:cxn ang="0">
                        <a:pos x="18" y="25"/>
                      </a:cxn>
                      <a:cxn ang="0">
                        <a:pos x="52" y="1"/>
                      </a:cxn>
                      <a:cxn ang="0">
                        <a:pos x="64" y="3"/>
                      </a:cxn>
                      <a:cxn ang="0">
                        <a:pos x="50" y="19"/>
                      </a:cxn>
                      <a:cxn ang="0">
                        <a:pos x="28" y="33"/>
                      </a:cxn>
                      <a:cxn ang="0">
                        <a:pos x="22" y="47"/>
                      </a:cxn>
                      <a:cxn ang="0">
                        <a:pos x="16" y="45"/>
                      </a:cxn>
                      <a:cxn ang="0">
                        <a:pos x="12" y="39"/>
                      </a:cxn>
                      <a:cxn ang="0">
                        <a:pos x="0" y="35"/>
                      </a:cxn>
                      <a:cxn ang="0">
                        <a:pos x="0" y="3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17" name="Freeform 73"/>
                  <p:cNvSpPr>
                    <a:spLocks/>
                  </p:cNvSpPr>
                  <p:nvPr/>
                </p:nvSpPr>
                <p:spPr bwMode="ltGray">
                  <a:xfrm>
                    <a:off x="4423" y="547"/>
                    <a:ext cx="151" cy="93"/>
                  </a:xfrm>
                  <a:custGeom>
                    <a:avLst/>
                    <a:gdLst/>
                    <a:ahLst/>
                    <a:cxnLst>
                      <a:cxn ang="0">
                        <a:pos x="10" y="4"/>
                      </a:cxn>
                      <a:cxn ang="0">
                        <a:pos x="36" y="18"/>
                      </a:cxn>
                      <a:cxn ang="0">
                        <a:pos x="46" y="30"/>
                      </a:cxn>
                      <a:cxn ang="0">
                        <a:pos x="76" y="52"/>
                      </a:cxn>
                      <a:cxn ang="0">
                        <a:pos x="92" y="66"/>
                      </a:cxn>
                      <a:cxn ang="0">
                        <a:pos x="122" y="98"/>
                      </a:cxn>
                      <a:cxn ang="0">
                        <a:pos x="136" y="128"/>
                      </a:cxn>
                      <a:cxn ang="0">
                        <a:pos x="148" y="132"/>
                      </a:cxn>
                      <a:cxn ang="0">
                        <a:pos x="154" y="150"/>
                      </a:cxn>
                      <a:cxn ang="0">
                        <a:pos x="176" y="152"/>
                      </a:cxn>
                      <a:cxn ang="0">
                        <a:pos x="170" y="196"/>
                      </a:cxn>
                      <a:cxn ang="0">
                        <a:pos x="180" y="224"/>
                      </a:cxn>
                      <a:cxn ang="0">
                        <a:pos x="198" y="232"/>
                      </a:cxn>
                      <a:cxn ang="0">
                        <a:pos x="216" y="234"/>
                      </a:cxn>
                      <a:cxn ang="0">
                        <a:pos x="236" y="242"/>
                      </a:cxn>
                      <a:cxn ang="0">
                        <a:pos x="254" y="236"/>
                      </a:cxn>
                      <a:cxn ang="0">
                        <a:pos x="272" y="248"/>
                      </a:cxn>
                      <a:cxn ang="0">
                        <a:pos x="296" y="256"/>
                      </a:cxn>
                      <a:cxn ang="0">
                        <a:pos x="314" y="264"/>
                      </a:cxn>
                      <a:cxn ang="0">
                        <a:pos x="352" y="266"/>
                      </a:cxn>
                      <a:cxn ang="0">
                        <a:pos x="342" y="274"/>
                      </a:cxn>
                      <a:cxn ang="0">
                        <a:pos x="322" y="272"/>
                      </a:cxn>
                      <a:cxn ang="0">
                        <a:pos x="300" y="270"/>
                      </a:cxn>
                      <a:cxn ang="0">
                        <a:pos x="288" y="266"/>
                      </a:cxn>
                      <a:cxn ang="0">
                        <a:pos x="252" y="264"/>
                      </a:cxn>
                      <a:cxn ang="0">
                        <a:pos x="234" y="260"/>
                      </a:cxn>
                      <a:cxn ang="0">
                        <a:pos x="172" y="242"/>
                      </a:cxn>
                      <a:cxn ang="0">
                        <a:pos x="160" y="216"/>
                      </a:cxn>
                      <a:cxn ang="0">
                        <a:pos x="126" y="200"/>
                      </a:cxn>
                      <a:cxn ang="0">
                        <a:pos x="108" y="186"/>
                      </a:cxn>
                      <a:cxn ang="0">
                        <a:pos x="94" y="158"/>
                      </a:cxn>
                      <a:cxn ang="0">
                        <a:pos x="68" y="108"/>
                      </a:cxn>
                      <a:cxn ang="0">
                        <a:pos x="64" y="102"/>
                      </a:cxn>
                      <a:cxn ang="0">
                        <a:pos x="58" y="100"/>
                      </a:cxn>
                      <a:cxn ang="0">
                        <a:pos x="54" y="88"/>
                      </a:cxn>
                      <a:cxn ang="0">
                        <a:pos x="38" y="58"/>
                      </a:cxn>
                      <a:cxn ang="0">
                        <a:pos x="20" y="40"/>
                      </a:cxn>
                      <a:cxn ang="0">
                        <a:pos x="4" y="22"/>
                      </a:cxn>
                      <a:cxn ang="0">
                        <a:pos x="10" y="2"/>
                      </a:cxn>
                      <a:cxn ang="0">
                        <a:pos x="10" y="4"/>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18" name="Freeform 74"/>
                  <p:cNvSpPr>
                    <a:spLocks/>
                  </p:cNvSpPr>
                  <p:nvPr/>
                </p:nvSpPr>
                <p:spPr bwMode="ltGray">
                  <a:xfrm>
                    <a:off x="4517" y="541"/>
                    <a:ext cx="66" cy="68"/>
                  </a:xfrm>
                  <a:custGeom>
                    <a:avLst/>
                    <a:gdLst/>
                    <a:ahLst/>
                    <a:cxnLst>
                      <a:cxn ang="0">
                        <a:pos x="54" y="66"/>
                      </a:cxn>
                      <a:cxn ang="0">
                        <a:pos x="66" y="58"/>
                      </a:cxn>
                      <a:cxn ang="0">
                        <a:pos x="68" y="52"/>
                      </a:cxn>
                      <a:cxn ang="0">
                        <a:pos x="80" y="44"/>
                      </a:cxn>
                      <a:cxn ang="0">
                        <a:pos x="106" y="22"/>
                      </a:cxn>
                      <a:cxn ang="0">
                        <a:pos x="112" y="4"/>
                      </a:cxn>
                      <a:cxn ang="0">
                        <a:pos x="124" y="0"/>
                      </a:cxn>
                      <a:cxn ang="0">
                        <a:pos x="150" y="28"/>
                      </a:cxn>
                      <a:cxn ang="0">
                        <a:pos x="146" y="44"/>
                      </a:cxn>
                      <a:cxn ang="0">
                        <a:pos x="126" y="64"/>
                      </a:cxn>
                      <a:cxn ang="0">
                        <a:pos x="132" y="94"/>
                      </a:cxn>
                      <a:cxn ang="0">
                        <a:pos x="142" y="110"/>
                      </a:cxn>
                      <a:cxn ang="0">
                        <a:pos x="146" y="128"/>
                      </a:cxn>
                      <a:cxn ang="0">
                        <a:pos x="128" y="128"/>
                      </a:cxn>
                      <a:cxn ang="0">
                        <a:pos x="116" y="146"/>
                      </a:cxn>
                      <a:cxn ang="0">
                        <a:pos x="104" y="156"/>
                      </a:cxn>
                      <a:cxn ang="0">
                        <a:pos x="100" y="198"/>
                      </a:cxn>
                      <a:cxn ang="0">
                        <a:pos x="88" y="202"/>
                      </a:cxn>
                      <a:cxn ang="0">
                        <a:pos x="82" y="206"/>
                      </a:cxn>
                      <a:cxn ang="0">
                        <a:pos x="76" y="202"/>
                      </a:cxn>
                      <a:cxn ang="0">
                        <a:pos x="72" y="190"/>
                      </a:cxn>
                      <a:cxn ang="0">
                        <a:pos x="60" y="186"/>
                      </a:cxn>
                      <a:cxn ang="0">
                        <a:pos x="42" y="194"/>
                      </a:cxn>
                      <a:cxn ang="0">
                        <a:pos x="28" y="186"/>
                      </a:cxn>
                      <a:cxn ang="0">
                        <a:pos x="10" y="148"/>
                      </a:cxn>
                      <a:cxn ang="0">
                        <a:pos x="4" y="130"/>
                      </a:cxn>
                      <a:cxn ang="0">
                        <a:pos x="0" y="118"/>
                      </a:cxn>
                      <a:cxn ang="0">
                        <a:pos x="20" y="96"/>
                      </a:cxn>
                      <a:cxn ang="0">
                        <a:pos x="32" y="104"/>
                      </a:cxn>
                      <a:cxn ang="0">
                        <a:pos x="34" y="80"/>
                      </a:cxn>
                      <a:cxn ang="0">
                        <a:pos x="52" y="70"/>
                      </a:cxn>
                      <a:cxn ang="0">
                        <a:pos x="54" y="66"/>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19" name="Freeform 75"/>
                  <p:cNvSpPr>
                    <a:spLocks/>
                  </p:cNvSpPr>
                  <p:nvPr/>
                </p:nvSpPr>
                <p:spPr bwMode="ltGray">
                  <a:xfrm>
                    <a:off x="4580" y="572"/>
                    <a:ext cx="47" cy="13"/>
                  </a:xfrm>
                  <a:custGeom>
                    <a:avLst/>
                    <a:gdLst/>
                    <a:ahLst/>
                    <a:cxnLst>
                      <a:cxn ang="0">
                        <a:pos x="4" y="32"/>
                      </a:cxn>
                      <a:cxn ang="0">
                        <a:pos x="18" y="10"/>
                      </a:cxn>
                      <a:cxn ang="0">
                        <a:pos x="46" y="20"/>
                      </a:cxn>
                      <a:cxn ang="0">
                        <a:pos x="72" y="14"/>
                      </a:cxn>
                      <a:cxn ang="0">
                        <a:pos x="90" y="0"/>
                      </a:cxn>
                      <a:cxn ang="0">
                        <a:pos x="76" y="26"/>
                      </a:cxn>
                      <a:cxn ang="0">
                        <a:pos x="60" y="38"/>
                      </a:cxn>
                      <a:cxn ang="0">
                        <a:pos x="42" y="32"/>
                      </a:cxn>
                      <a:cxn ang="0">
                        <a:pos x="14" y="30"/>
                      </a:cxn>
                      <a:cxn ang="0">
                        <a:pos x="4" y="32"/>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20" name="Freeform 76"/>
                  <p:cNvSpPr>
                    <a:spLocks/>
                  </p:cNvSpPr>
                  <p:nvPr/>
                </p:nvSpPr>
                <p:spPr bwMode="ltGray">
                  <a:xfrm>
                    <a:off x="4579" y="589"/>
                    <a:ext cx="33" cy="33"/>
                  </a:xfrm>
                  <a:custGeom>
                    <a:avLst/>
                    <a:gdLst/>
                    <a:ahLst/>
                    <a:cxnLst>
                      <a:cxn ang="0">
                        <a:pos x="8" y="18"/>
                      </a:cxn>
                      <a:cxn ang="0">
                        <a:pos x="18" y="0"/>
                      </a:cxn>
                      <a:cxn ang="0">
                        <a:pos x="34" y="18"/>
                      </a:cxn>
                      <a:cxn ang="0">
                        <a:pos x="62" y="4"/>
                      </a:cxn>
                      <a:cxn ang="0">
                        <a:pos x="46" y="34"/>
                      </a:cxn>
                      <a:cxn ang="0">
                        <a:pos x="54" y="48"/>
                      </a:cxn>
                      <a:cxn ang="0">
                        <a:pos x="58" y="60"/>
                      </a:cxn>
                      <a:cxn ang="0">
                        <a:pos x="46" y="74"/>
                      </a:cxn>
                      <a:cxn ang="0">
                        <a:pos x="34" y="60"/>
                      </a:cxn>
                      <a:cxn ang="0">
                        <a:pos x="22" y="48"/>
                      </a:cxn>
                      <a:cxn ang="0">
                        <a:pos x="28" y="68"/>
                      </a:cxn>
                      <a:cxn ang="0">
                        <a:pos x="30" y="74"/>
                      </a:cxn>
                      <a:cxn ang="0">
                        <a:pos x="20" y="104"/>
                      </a:cxn>
                      <a:cxn ang="0">
                        <a:pos x="12" y="102"/>
                      </a:cxn>
                      <a:cxn ang="0">
                        <a:pos x="8" y="90"/>
                      </a:cxn>
                      <a:cxn ang="0">
                        <a:pos x="0" y="54"/>
                      </a:cxn>
                      <a:cxn ang="0">
                        <a:pos x="2" y="30"/>
                      </a:cxn>
                      <a:cxn ang="0">
                        <a:pos x="8" y="18"/>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21" name="Freeform 77"/>
                  <p:cNvSpPr>
                    <a:spLocks/>
                  </p:cNvSpPr>
                  <p:nvPr/>
                </p:nvSpPr>
                <p:spPr bwMode="ltGray">
                  <a:xfrm>
                    <a:off x="4632" y="569"/>
                    <a:ext cx="17" cy="19"/>
                  </a:xfrm>
                  <a:custGeom>
                    <a:avLst/>
                    <a:gdLst/>
                    <a:ahLst/>
                    <a:cxnLst>
                      <a:cxn ang="0">
                        <a:pos x="3" y="28"/>
                      </a:cxn>
                      <a:cxn ang="0">
                        <a:pos x="13" y="0"/>
                      </a:cxn>
                      <a:cxn ang="0">
                        <a:pos x="15" y="28"/>
                      </a:cxn>
                      <a:cxn ang="0">
                        <a:pos x="37" y="38"/>
                      </a:cxn>
                      <a:cxn ang="0">
                        <a:pos x="19" y="44"/>
                      </a:cxn>
                      <a:cxn ang="0">
                        <a:pos x="5" y="58"/>
                      </a:cxn>
                      <a:cxn ang="0">
                        <a:pos x="1" y="34"/>
                      </a:cxn>
                      <a:cxn ang="0">
                        <a:pos x="3" y="28"/>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22" name="Freeform 78"/>
                  <p:cNvSpPr>
                    <a:spLocks/>
                  </p:cNvSpPr>
                  <p:nvPr/>
                </p:nvSpPr>
                <p:spPr bwMode="ltGray">
                  <a:xfrm>
                    <a:off x="4638" y="600"/>
                    <a:ext cx="18" cy="11"/>
                  </a:xfrm>
                  <a:custGeom>
                    <a:avLst/>
                    <a:gdLst/>
                    <a:ahLst/>
                    <a:cxnLst>
                      <a:cxn ang="0">
                        <a:pos x="7" y="0"/>
                      </a:cxn>
                      <a:cxn ang="0">
                        <a:pos x="29" y="0"/>
                      </a:cxn>
                      <a:cxn ang="0">
                        <a:pos x="49" y="16"/>
                      </a:cxn>
                      <a:cxn ang="0">
                        <a:pos x="35" y="14"/>
                      </a:cxn>
                      <a:cxn ang="0">
                        <a:pos x="3" y="16"/>
                      </a:cxn>
                      <a:cxn ang="0">
                        <a:pos x="7" y="0"/>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23" name="Freeform 79"/>
                  <p:cNvSpPr>
                    <a:spLocks/>
                  </p:cNvSpPr>
                  <p:nvPr/>
                </p:nvSpPr>
                <p:spPr bwMode="ltGray">
                  <a:xfrm>
                    <a:off x="4657" y="584"/>
                    <a:ext cx="26" cy="18"/>
                  </a:xfrm>
                  <a:custGeom>
                    <a:avLst/>
                    <a:gdLst/>
                    <a:ahLst/>
                    <a:cxnLst>
                      <a:cxn ang="0">
                        <a:pos x="21" y="38"/>
                      </a:cxn>
                      <a:cxn ang="0">
                        <a:pos x="15" y="26"/>
                      </a:cxn>
                      <a:cxn ang="0">
                        <a:pos x="3" y="22"/>
                      </a:cxn>
                      <a:cxn ang="0">
                        <a:pos x="13" y="8"/>
                      </a:cxn>
                      <a:cxn ang="0">
                        <a:pos x="25" y="0"/>
                      </a:cxn>
                      <a:cxn ang="0">
                        <a:pos x="49" y="10"/>
                      </a:cxn>
                      <a:cxn ang="0">
                        <a:pos x="53" y="20"/>
                      </a:cxn>
                      <a:cxn ang="0">
                        <a:pos x="61" y="32"/>
                      </a:cxn>
                      <a:cxn ang="0">
                        <a:pos x="41" y="38"/>
                      </a:cxn>
                      <a:cxn ang="0">
                        <a:pos x="23" y="44"/>
                      </a:cxn>
                      <a:cxn ang="0">
                        <a:pos x="21" y="38"/>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24" name="Freeform 80"/>
                  <p:cNvSpPr>
                    <a:spLocks/>
                  </p:cNvSpPr>
                  <p:nvPr/>
                </p:nvSpPr>
                <p:spPr bwMode="ltGray">
                  <a:xfrm>
                    <a:off x="4664" y="593"/>
                    <a:ext cx="122" cy="61"/>
                  </a:xfrm>
                  <a:custGeom>
                    <a:avLst/>
                    <a:gdLst/>
                    <a:ahLst/>
                    <a:cxnLst>
                      <a:cxn ang="0">
                        <a:pos x="46" y="28"/>
                      </a:cxn>
                      <a:cxn ang="0">
                        <a:pos x="36" y="14"/>
                      </a:cxn>
                      <a:cxn ang="0">
                        <a:pos x="26" y="30"/>
                      </a:cxn>
                      <a:cxn ang="0">
                        <a:pos x="0" y="24"/>
                      </a:cxn>
                      <a:cxn ang="0">
                        <a:pos x="10" y="42"/>
                      </a:cxn>
                      <a:cxn ang="0">
                        <a:pos x="16" y="62"/>
                      </a:cxn>
                      <a:cxn ang="0">
                        <a:pos x="24" y="48"/>
                      </a:cxn>
                      <a:cxn ang="0">
                        <a:pos x="30" y="44"/>
                      </a:cxn>
                      <a:cxn ang="0">
                        <a:pos x="48" y="56"/>
                      </a:cxn>
                      <a:cxn ang="0">
                        <a:pos x="70" y="62"/>
                      </a:cxn>
                      <a:cxn ang="0">
                        <a:pos x="88" y="72"/>
                      </a:cxn>
                      <a:cxn ang="0">
                        <a:pos x="106" y="102"/>
                      </a:cxn>
                      <a:cxn ang="0">
                        <a:pos x="104" y="122"/>
                      </a:cxn>
                      <a:cxn ang="0">
                        <a:pos x="98" y="134"/>
                      </a:cxn>
                      <a:cxn ang="0">
                        <a:pos x="122" y="128"/>
                      </a:cxn>
                      <a:cxn ang="0">
                        <a:pos x="140" y="140"/>
                      </a:cxn>
                      <a:cxn ang="0">
                        <a:pos x="168" y="148"/>
                      </a:cxn>
                      <a:cxn ang="0">
                        <a:pos x="174" y="146"/>
                      </a:cxn>
                      <a:cxn ang="0">
                        <a:pos x="168" y="134"/>
                      </a:cxn>
                      <a:cxn ang="0">
                        <a:pos x="178" y="136"/>
                      </a:cxn>
                      <a:cxn ang="0">
                        <a:pos x="186" y="118"/>
                      </a:cxn>
                      <a:cxn ang="0">
                        <a:pos x="202" y="122"/>
                      </a:cxn>
                      <a:cxn ang="0">
                        <a:pos x="214" y="130"/>
                      </a:cxn>
                      <a:cxn ang="0">
                        <a:pos x="244" y="168"/>
                      </a:cxn>
                      <a:cxn ang="0">
                        <a:pos x="262" y="178"/>
                      </a:cxn>
                      <a:cxn ang="0">
                        <a:pos x="284" y="170"/>
                      </a:cxn>
                      <a:cxn ang="0">
                        <a:pos x="268" y="160"/>
                      </a:cxn>
                      <a:cxn ang="0">
                        <a:pos x="256" y="138"/>
                      </a:cxn>
                      <a:cxn ang="0">
                        <a:pos x="250" y="132"/>
                      </a:cxn>
                      <a:cxn ang="0">
                        <a:pos x="248" y="122"/>
                      </a:cxn>
                      <a:cxn ang="0">
                        <a:pos x="236" y="116"/>
                      </a:cxn>
                      <a:cxn ang="0">
                        <a:pos x="240" y="96"/>
                      </a:cxn>
                      <a:cxn ang="0">
                        <a:pos x="220" y="86"/>
                      </a:cxn>
                      <a:cxn ang="0">
                        <a:pos x="210" y="70"/>
                      </a:cxn>
                      <a:cxn ang="0">
                        <a:pos x="190" y="54"/>
                      </a:cxn>
                      <a:cxn ang="0">
                        <a:pos x="168" y="38"/>
                      </a:cxn>
                      <a:cxn ang="0">
                        <a:pos x="156" y="34"/>
                      </a:cxn>
                      <a:cxn ang="0">
                        <a:pos x="120" y="16"/>
                      </a:cxn>
                      <a:cxn ang="0">
                        <a:pos x="102" y="4"/>
                      </a:cxn>
                      <a:cxn ang="0">
                        <a:pos x="96" y="0"/>
                      </a:cxn>
                      <a:cxn ang="0">
                        <a:pos x="70" y="10"/>
                      </a:cxn>
                      <a:cxn ang="0">
                        <a:pos x="56" y="32"/>
                      </a:cxn>
                      <a:cxn ang="0">
                        <a:pos x="46" y="28"/>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25" name="Freeform 81"/>
                  <p:cNvSpPr>
                    <a:spLocks/>
                  </p:cNvSpPr>
                  <p:nvPr/>
                </p:nvSpPr>
                <p:spPr bwMode="ltGray">
                  <a:xfrm>
                    <a:off x="4770" y="600"/>
                    <a:ext cx="33" cy="25"/>
                  </a:xfrm>
                  <a:custGeom>
                    <a:avLst/>
                    <a:gdLst/>
                    <a:ahLst/>
                    <a:cxnLst>
                      <a:cxn ang="0">
                        <a:pos x="1" y="58"/>
                      </a:cxn>
                      <a:cxn ang="0">
                        <a:pos x="27" y="60"/>
                      </a:cxn>
                      <a:cxn ang="0">
                        <a:pos x="45" y="48"/>
                      </a:cxn>
                      <a:cxn ang="0">
                        <a:pos x="57" y="30"/>
                      </a:cxn>
                      <a:cxn ang="0">
                        <a:pos x="43" y="14"/>
                      </a:cxn>
                      <a:cxn ang="0">
                        <a:pos x="43" y="4"/>
                      </a:cxn>
                      <a:cxn ang="0">
                        <a:pos x="71" y="26"/>
                      </a:cxn>
                      <a:cxn ang="0">
                        <a:pos x="67" y="54"/>
                      </a:cxn>
                      <a:cxn ang="0">
                        <a:pos x="33" y="78"/>
                      </a:cxn>
                      <a:cxn ang="0">
                        <a:pos x="9" y="66"/>
                      </a:cxn>
                      <a:cxn ang="0">
                        <a:pos x="3" y="62"/>
                      </a:cxn>
                      <a:cxn ang="0">
                        <a:pos x="1" y="58"/>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26" name="Freeform 82"/>
                  <p:cNvSpPr>
                    <a:spLocks/>
                  </p:cNvSpPr>
                  <p:nvPr/>
                </p:nvSpPr>
                <p:spPr bwMode="ltGray">
                  <a:xfrm>
                    <a:off x="4840" y="544"/>
                    <a:ext cx="8" cy="6"/>
                  </a:xfrm>
                  <a:custGeom>
                    <a:avLst/>
                    <a:gdLst/>
                    <a:ahLst/>
                    <a:cxnLst>
                      <a:cxn ang="0">
                        <a:pos x="3" y="4"/>
                      </a:cxn>
                      <a:cxn ang="0">
                        <a:pos x="3" y="14"/>
                      </a:cxn>
                      <a:cxn ang="0">
                        <a:pos x="3" y="4"/>
                      </a:cxn>
                    </a:cxnLst>
                    <a:rect l="0" t="0" r="r" b="b"/>
                    <a:pathLst>
                      <a:path w="17" h="18">
                        <a:moveTo>
                          <a:pt x="3" y="4"/>
                        </a:moveTo>
                        <a:cubicBezTo>
                          <a:pt x="17" y="7"/>
                          <a:pt x="16" y="18"/>
                          <a:pt x="3" y="14"/>
                        </a:cubicBezTo>
                        <a:cubicBezTo>
                          <a:pt x="0" y="6"/>
                          <a:pt x="7" y="0"/>
                          <a:pt x="3" y="4"/>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27" name="Freeform 83"/>
                  <p:cNvSpPr>
                    <a:spLocks/>
                  </p:cNvSpPr>
                  <p:nvPr/>
                </p:nvSpPr>
                <p:spPr bwMode="ltGray">
                  <a:xfrm>
                    <a:off x="4748" y="494"/>
                    <a:ext cx="7" cy="6"/>
                  </a:xfrm>
                  <a:custGeom>
                    <a:avLst/>
                    <a:gdLst/>
                    <a:ahLst/>
                    <a:cxnLst>
                      <a:cxn ang="0">
                        <a:pos x="7" y="12"/>
                      </a:cxn>
                      <a:cxn ang="0">
                        <a:pos x="17" y="2"/>
                      </a:cxn>
                      <a:cxn ang="0">
                        <a:pos x="9" y="12"/>
                      </a:cxn>
                      <a:cxn ang="0">
                        <a:pos x="7" y="12"/>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28" name="Freeform 84"/>
                  <p:cNvSpPr>
                    <a:spLocks/>
                  </p:cNvSpPr>
                  <p:nvPr/>
                </p:nvSpPr>
                <p:spPr bwMode="ltGray">
                  <a:xfrm>
                    <a:off x="4678" y="536"/>
                    <a:ext cx="8" cy="7"/>
                  </a:xfrm>
                  <a:custGeom>
                    <a:avLst/>
                    <a:gdLst/>
                    <a:ahLst/>
                    <a:cxnLst>
                      <a:cxn ang="0">
                        <a:pos x="7" y="12"/>
                      </a:cxn>
                      <a:cxn ang="0">
                        <a:pos x="15" y="2"/>
                      </a:cxn>
                      <a:cxn ang="0">
                        <a:pos x="15" y="14"/>
                      </a:cxn>
                      <a:cxn ang="0">
                        <a:pos x="7" y="12"/>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29" name="Freeform 85"/>
                  <p:cNvSpPr>
                    <a:spLocks/>
                  </p:cNvSpPr>
                  <p:nvPr/>
                </p:nvSpPr>
                <p:spPr bwMode="ltGray">
                  <a:xfrm>
                    <a:off x="4598" y="523"/>
                    <a:ext cx="34" cy="26"/>
                  </a:xfrm>
                  <a:custGeom>
                    <a:avLst/>
                    <a:gdLst/>
                    <a:ahLst/>
                    <a:cxnLst>
                      <a:cxn ang="0">
                        <a:pos x="0" y="50"/>
                      </a:cxn>
                      <a:cxn ang="0">
                        <a:pos x="14" y="24"/>
                      </a:cxn>
                      <a:cxn ang="0">
                        <a:pos x="26" y="20"/>
                      </a:cxn>
                      <a:cxn ang="0">
                        <a:pos x="48" y="18"/>
                      </a:cxn>
                      <a:cxn ang="0">
                        <a:pos x="58" y="0"/>
                      </a:cxn>
                      <a:cxn ang="0">
                        <a:pos x="80" y="40"/>
                      </a:cxn>
                      <a:cxn ang="0">
                        <a:pos x="70" y="56"/>
                      </a:cxn>
                      <a:cxn ang="0">
                        <a:pos x="54" y="62"/>
                      </a:cxn>
                      <a:cxn ang="0">
                        <a:pos x="48" y="80"/>
                      </a:cxn>
                      <a:cxn ang="0">
                        <a:pos x="32" y="68"/>
                      </a:cxn>
                      <a:cxn ang="0">
                        <a:pos x="38" y="52"/>
                      </a:cxn>
                      <a:cxn ang="0">
                        <a:pos x="30" y="28"/>
                      </a:cxn>
                      <a:cxn ang="0">
                        <a:pos x="20" y="48"/>
                      </a:cxn>
                      <a:cxn ang="0">
                        <a:pos x="8" y="56"/>
                      </a:cxn>
                      <a:cxn ang="0">
                        <a:pos x="0" y="50"/>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30" name="Freeform 86"/>
                  <p:cNvSpPr>
                    <a:spLocks/>
                  </p:cNvSpPr>
                  <p:nvPr/>
                </p:nvSpPr>
                <p:spPr bwMode="ltGray">
                  <a:xfrm>
                    <a:off x="4587" y="466"/>
                    <a:ext cx="40" cy="58"/>
                  </a:xfrm>
                  <a:custGeom>
                    <a:avLst/>
                    <a:gdLst/>
                    <a:ahLst/>
                    <a:cxnLst>
                      <a:cxn ang="0">
                        <a:pos x="14" y="96"/>
                      </a:cxn>
                      <a:cxn ang="0">
                        <a:pos x="26" y="128"/>
                      </a:cxn>
                      <a:cxn ang="0">
                        <a:pos x="32" y="108"/>
                      </a:cxn>
                      <a:cxn ang="0">
                        <a:pos x="52" y="100"/>
                      </a:cxn>
                      <a:cxn ang="0">
                        <a:pos x="46" y="124"/>
                      </a:cxn>
                      <a:cxn ang="0">
                        <a:pos x="66" y="126"/>
                      </a:cxn>
                      <a:cxn ang="0">
                        <a:pos x="76" y="142"/>
                      </a:cxn>
                      <a:cxn ang="0">
                        <a:pos x="58" y="148"/>
                      </a:cxn>
                      <a:cxn ang="0">
                        <a:pos x="74" y="174"/>
                      </a:cxn>
                      <a:cxn ang="0">
                        <a:pos x="84" y="154"/>
                      </a:cxn>
                      <a:cxn ang="0">
                        <a:pos x="82" y="112"/>
                      </a:cxn>
                      <a:cxn ang="0">
                        <a:pos x="60" y="106"/>
                      </a:cxn>
                      <a:cxn ang="0">
                        <a:pos x="50" y="82"/>
                      </a:cxn>
                      <a:cxn ang="0">
                        <a:pos x="34" y="82"/>
                      </a:cxn>
                      <a:cxn ang="0">
                        <a:pos x="30" y="70"/>
                      </a:cxn>
                      <a:cxn ang="0">
                        <a:pos x="42" y="42"/>
                      </a:cxn>
                      <a:cxn ang="0">
                        <a:pos x="30" y="0"/>
                      </a:cxn>
                      <a:cxn ang="0">
                        <a:pos x="18" y="22"/>
                      </a:cxn>
                      <a:cxn ang="0">
                        <a:pos x="4" y="46"/>
                      </a:cxn>
                      <a:cxn ang="0">
                        <a:pos x="14" y="76"/>
                      </a:cxn>
                      <a:cxn ang="0">
                        <a:pos x="14" y="96"/>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31" name="Freeform 87"/>
                  <p:cNvSpPr>
                    <a:spLocks/>
                  </p:cNvSpPr>
                  <p:nvPr/>
                </p:nvSpPr>
                <p:spPr bwMode="ltGray">
                  <a:xfrm>
                    <a:off x="4598" y="508"/>
                    <a:ext cx="14" cy="17"/>
                  </a:xfrm>
                  <a:custGeom>
                    <a:avLst/>
                    <a:gdLst/>
                    <a:ahLst/>
                    <a:cxnLst>
                      <a:cxn ang="0">
                        <a:pos x="6" y="24"/>
                      </a:cxn>
                      <a:cxn ang="0">
                        <a:pos x="12" y="0"/>
                      </a:cxn>
                      <a:cxn ang="0">
                        <a:pos x="20" y="16"/>
                      </a:cxn>
                      <a:cxn ang="0">
                        <a:pos x="22" y="24"/>
                      </a:cxn>
                      <a:cxn ang="0">
                        <a:pos x="28" y="26"/>
                      </a:cxn>
                      <a:cxn ang="0">
                        <a:pos x="32" y="38"/>
                      </a:cxn>
                      <a:cxn ang="0">
                        <a:pos x="18" y="50"/>
                      </a:cxn>
                      <a:cxn ang="0">
                        <a:pos x="6" y="24"/>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32" name="Freeform 88"/>
                  <p:cNvSpPr>
                    <a:spLocks/>
                  </p:cNvSpPr>
                  <p:nvPr/>
                </p:nvSpPr>
                <p:spPr bwMode="ltGray">
                  <a:xfrm>
                    <a:off x="4569" y="512"/>
                    <a:ext cx="19" cy="17"/>
                  </a:xfrm>
                  <a:custGeom>
                    <a:avLst/>
                    <a:gdLst/>
                    <a:ahLst/>
                    <a:cxnLst>
                      <a:cxn ang="0">
                        <a:pos x="0" y="44"/>
                      </a:cxn>
                      <a:cxn ang="0">
                        <a:pos x="22" y="20"/>
                      </a:cxn>
                      <a:cxn ang="0">
                        <a:pos x="36" y="0"/>
                      </a:cxn>
                      <a:cxn ang="0">
                        <a:pos x="24" y="28"/>
                      </a:cxn>
                      <a:cxn ang="0">
                        <a:pos x="2" y="50"/>
                      </a:cxn>
                      <a:cxn ang="0">
                        <a:pos x="0" y="44"/>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33" name="Freeform 89"/>
                  <p:cNvSpPr>
                    <a:spLocks/>
                  </p:cNvSpPr>
                  <p:nvPr/>
                </p:nvSpPr>
                <p:spPr bwMode="ltGray">
                  <a:xfrm>
                    <a:off x="4784" y="273"/>
                    <a:ext cx="19" cy="11"/>
                  </a:xfrm>
                  <a:custGeom>
                    <a:avLst/>
                    <a:gdLst/>
                    <a:ahLst/>
                    <a:cxnLst>
                      <a:cxn ang="0">
                        <a:pos x="0" y="25"/>
                      </a:cxn>
                      <a:cxn ang="0">
                        <a:pos x="12" y="29"/>
                      </a:cxn>
                      <a:cxn ang="0">
                        <a:pos x="0" y="2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34" name="Freeform 90"/>
                  <p:cNvSpPr>
                    <a:spLocks/>
                  </p:cNvSpPr>
                  <p:nvPr/>
                </p:nvSpPr>
                <p:spPr bwMode="ltGray">
                  <a:xfrm>
                    <a:off x="4294" y="245"/>
                    <a:ext cx="437" cy="153"/>
                  </a:xfrm>
                  <a:custGeom>
                    <a:avLst/>
                    <a:gdLst/>
                    <a:ahLst/>
                    <a:cxnLst>
                      <a:cxn ang="0">
                        <a:pos x="73" y="1"/>
                      </a:cxn>
                      <a:cxn ang="0">
                        <a:pos x="438" y="0"/>
                      </a:cxn>
                      <a:cxn ang="0">
                        <a:pos x="416" y="54"/>
                      </a:cxn>
                      <a:cxn ang="0">
                        <a:pos x="397" y="68"/>
                      </a:cxn>
                      <a:cxn ang="0">
                        <a:pos x="392" y="70"/>
                      </a:cxn>
                      <a:cxn ang="0">
                        <a:pos x="375" y="73"/>
                      </a:cxn>
                      <a:cxn ang="0">
                        <a:pos x="361" y="88"/>
                      </a:cxn>
                      <a:cxn ang="0">
                        <a:pos x="362" y="99"/>
                      </a:cxn>
                      <a:cxn ang="0">
                        <a:pos x="364" y="107"/>
                      </a:cxn>
                      <a:cxn ang="0">
                        <a:pos x="366" y="113"/>
                      </a:cxn>
                      <a:cxn ang="0">
                        <a:pos x="362" y="122"/>
                      </a:cxn>
                      <a:cxn ang="0">
                        <a:pos x="351" y="120"/>
                      </a:cxn>
                      <a:cxn ang="0">
                        <a:pos x="342" y="129"/>
                      </a:cxn>
                      <a:cxn ang="0">
                        <a:pos x="347" y="105"/>
                      </a:cxn>
                      <a:cxn ang="0">
                        <a:pos x="338" y="100"/>
                      </a:cxn>
                      <a:cxn ang="0">
                        <a:pos x="344" y="93"/>
                      </a:cxn>
                      <a:cxn ang="0">
                        <a:pos x="342" y="89"/>
                      </a:cxn>
                      <a:cxn ang="0">
                        <a:pos x="320" y="94"/>
                      </a:cxn>
                      <a:cxn ang="0">
                        <a:pos x="317" y="85"/>
                      </a:cxn>
                      <a:cxn ang="0">
                        <a:pos x="297" y="94"/>
                      </a:cxn>
                      <a:cxn ang="0">
                        <a:pos x="320" y="103"/>
                      </a:cxn>
                      <a:cxn ang="0">
                        <a:pos x="305" y="117"/>
                      </a:cxn>
                      <a:cxn ang="0">
                        <a:pos x="311" y="126"/>
                      </a:cxn>
                      <a:cxn ang="0">
                        <a:pos x="315" y="138"/>
                      </a:cxn>
                      <a:cxn ang="0">
                        <a:pos x="309" y="139"/>
                      </a:cxn>
                      <a:cxn ang="0">
                        <a:pos x="314" y="144"/>
                      </a:cxn>
                      <a:cxn ang="0">
                        <a:pos x="307" y="152"/>
                      </a:cxn>
                      <a:cxn ang="0">
                        <a:pos x="0" y="149"/>
                      </a:cxn>
                      <a:cxn ang="0">
                        <a:pos x="73" y="1"/>
                      </a:cxn>
                    </a:cxnLst>
                    <a:rect l="0" t="0" r="r" b="b"/>
                    <a:pathLst>
                      <a:path w="438" h="152">
                        <a:moveTo>
                          <a:pt x="73" y="1"/>
                        </a:moveTo>
                        <a:lnTo>
                          <a:pt x="438" y="0"/>
                        </a:lnTo>
                        <a:cubicBezTo>
                          <a:pt x="432"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35" name="Freeform 91"/>
                  <p:cNvSpPr>
                    <a:spLocks/>
                  </p:cNvSpPr>
                  <p:nvPr/>
                </p:nvSpPr>
                <p:spPr bwMode="ltGray">
                  <a:xfrm>
                    <a:off x="4733" y="240"/>
                    <a:ext cx="18" cy="56"/>
                  </a:xfrm>
                  <a:custGeom>
                    <a:avLst/>
                    <a:gdLst/>
                    <a:ahLst/>
                    <a:cxnLst>
                      <a:cxn ang="0">
                        <a:pos x="5" y="156"/>
                      </a:cxn>
                      <a:cxn ang="0">
                        <a:pos x="15" y="108"/>
                      </a:cxn>
                      <a:cxn ang="0">
                        <a:pos x="17" y="68"/>
                      </a:cxn>
                      <a:cxn ang="0">
                        <a:pos x="11" y="40"/>
                      </a:cxn>
                      <a:cxn ang="0">
                        <a:pos x="17" y="12"/>
                      </a:cxn>
                      <a:cxn ang="0">
                        <a:pos x="21" y="0"/>
                      </a:cxn>
                      <a:cxn ang="0">
                        <a:pos x="31" y="30"/>
                      </a:cxn>
                      <a:cxn ang="0">
                        <a:pos x="47" y="98"/>
                      </a:cxn>
                      <a:cxn ang="0">
                        <a:pos x="31" y="108"/>
                      </a:cxn>
                      <a:cxn ang="0">
                        <a:pos x="23" y="126"/>
                      </a:cxn>
                      <a:cxn ang="0">
                        <a:pos x="21" y="132"/>
                      </a:cxn>
                      <a:cxn ang="0">
                        <a:pos x="27" y="134"/>
                      </a:cxn>
                      <a:cxn ang="0">
                        <a:pos x="31" y="146"/>
                      </a:cxn>
                      <a:cxn ang="0">
                        <a:pos x="13" y="148"/>
                      </a:cxn>
                      <a:cxn ang="0">
                        <a:pos x="7" y="160"/>
                      </a:cxn>
                      <a:cxn ang="0">
                        <a:pos x="3" y="154"/>
                      </a:cxn>
                      <a:cxn ang="0">
                        <a:pos x="5" y="156"/>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36" name="Freeform 92"/>
                  <p:cNvSpPr>
                    <a:spLocks/>
                  </p:cNvSpPr>
                  <p:nvPr/>
                </p:nvSpPr>
                <p:spPr bwMode="ltGray">
                  <a:xfrm>
                    <a:off x="4719" y="287"/>
                    <a:ext cx="59" cy="33"/>
                  </a:xfrm>
                  <a:custGeom>
                    <a:avLst/>
                    <a:gdLst/>
                    <a:ahLst/>
                    <a:cxnLst>
                      <a:cxn ang="0">
                        <a:pos x="26" y="61"/>
                      </a:cxn>
                      <a:cxn ang="0">
                        <a:pos x="30" y="43"/>
                      </a:cxn>
                      <a:cxn ang="0">
                        <a:pos x="50" y="33"/>
                      </a:cxn>
                      <a:cxn ang="0">
                        <a:pos x="54" y="45"/>
                      </a:cxn>
                      <a:cxn ang="0">
                        <a:pos x="66" y="49"/>
                      </a:cxn>
                      <a:cxn ang="0">
                        <a:pos x="80" y="55"/>
                      </a:cxn>
                      <a:cxn ang="0">
                        <a:pos x="116" y="33"/>
                      </a:cxn>
                      <a:cxn ang="0">
                        <a:pos x="130" y="17"/>
                      </a:cxn>
                      <a:cxn ang="0">
                        <a:pos x="138" y="11"/>
                      </a:cxn>
                      <a:cxn ang="0">
                        <a:pos x="106" y="49"/>
                      </a:cxn>
                      <a:cxn ang="0">
                        <a:pos x="84" y="67"/>
                      </a:cxn>
                      <a:cxn ang="0">
                        <a:pos x="66" y="81"/>
                      </a:cxn>
                      <a:cxn ang="0">
                        <a:pos x="48" y="103"/>
                      </a:cxn>
                      <a:cxn ang="0">
                        <a:pos x="26" y="89"/>
                      </a:cxn>
                      <a:cxn ang="0">
                        <a:pos x="20" y="87"/>
                      </a:cxn>
                      <a:cxn ang="0">
                        <a:pos x="22" y="97"/>
                      </a:cxn>
                      <a:cxn ang="0">
                        <a:pos x="0" y="97"/>
                      </a:cxn>
                      <a:cxn ang="0">
                        <a:pos x="10" y="79"/>
                      </a:cxn>
                      <a:cxn ang="0">
                        <a:pos x="26" y="61"/>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37" name="Freeform 93"/>
                  <p:cNvSpPr>
                    <a:spLocks/>
                  </p:cNvSpPr>
                  <p:nvPr/>
                </p:nvSpPr>
                <p:spPr bwMode="ltGray">
                  <a:xfrm>
                    <a:off x="4656" y="319"/>
                    <a:ext cx="81" cy="72"/>
                  </a:xfrm>
                  <a:custGeom>
                    <a:avLst/>
                    <a:gdLst/>
                    <a:ahLst/>
                    <a:cxnLst>
                      <a:cxn ang="0">
                        <a:pos x="158" y="24"/>
                      </a:cxn>
                      <a:cxn ang="0">
                        <a:pos x="160" y="6"/>
                      </a:cxn>
                      <a:cxn ang="0">
                        <a:pos x="170" y="0"/>
                      </a:cxn>
                      <a:cxn ang="0">
                        <a:pos x="182" y="24"/>
                      </a:cxn>
                      <a:cxn ang="0">
                        <a:pos x="188" y="42"/>
                      </a:cxn>
                      <a:cxn ang="0">
                        <a:pos x="178" y="58"/>
                      </a:cxn>
                      <a:cxn ang="0">
                        <a:pos x="170" y="76"/>
                      </a:cxn>
                      <a:cxn ang="0">
                        <a:pos x="162" y="126"/>
                      </a:cxn>
                      <a:cxn ang="0">
                        <a:pos x="144" y="136"/>
                      </a:cxn>
                      <a:cxn ang="0">
                        <a:pos x="120" y="138"/>
                      </a:cxn>
                      <a:cxn ang="0">
                        <a:pos x="112" y="124"/>
                      </a:cxn>
                      <a:cxn ang="0">
                        <a:pos x="102" y="146"/>
                      </a:cxn>
                      <a:cxn ang="0">
                        <a:pos x="90" y="150"/>
                      </a:cxn>
                      <a:cxn ang="0">
                        <a:pos x="80" y="132"/>
                      </a:cxn>
                      <a:cxn ang="0">
                        <a:pos x="58" y="144"/>
                      </a:cxn>
                      <a:cxn ang="0">
                        <a:pos x="76" y="142"/>
                      </a:cxn>
                      <a:cxn ang="0">
                        <a:pos x="78" y="160"/>
                      </a:cxn>
                      <a:cxn ang="0">
                        <a:pos x="58" y="166"/>
                      </a:cxn>
                      <a:cxn ang="0">
                        <a:pos x="34" y="166"/>
                      </a:cxn>
                      <a:cxn ang="0">
                        <a:pos x="36" y="154"/>
                      </a:cxn>
                      <a:cxn ang="0">
                        <a:pos x="46" y="144"/>
                      </a:cxn>
                      <a:cxn ang="0">
                        <a:pos x="34" y="148"/>
                      </a:cxn>
                      <a:cxn ang="0">
                        <a:pos x="26" y="166"/>
                      </a:cxn>
                      <a:cxn ang="0">
                        <a:pos x="30" y="190"/>
                      </a:cxn>
                      <a:cxn ang="0">
                        <a:pos x="14" y="200"/>
                      </a:cxn>
                      <a:cxn ang="0">
                        <a:pos x="0" y="214"/>
                      </a:cxn>
                      <a:cxn ang="0">
                        <a:pos x="8" y="188"/>
                      </a:cxn>
                      <a:cxn ang="0">
                        <a:pos x="0" y="164"/>
                      </a:cxn>
                      <a:cxn ang="0">
                        <a:pos x="14" y="152"/>
                      </a:cxn>
                      <a:cxn ang="0">
                        <a:pos x="32" y="134"/>
                      </a:cxn>
                      <a:cxn ang="0">
                        <a:pos x="44" y="118"/>
                      </a:cxn>
                      <a:cxn ang="0">
                        <a:pos x="72" y="116"/>
                      </a:cxn>
                      <a:cxn ang="0">
                        <a:pos x="84" y="112"/>
                      </a:cxn>
                      <a:cxn ang="0">
                        <a:pos x="114" y="78"/>
                      </a:cxn>
                      <a:cxn ang="0">
                        <a:pos x="120" y="92"/>
                      </a:cxn>
                      <a:cxn ang="0">
                        <a:pos x="132" y="76"/>
                      </a:cxn>
                      <a:cxn ang="0">
                        <a:pos x="150" y="54"/>
                      </a:cxn>
                      <a:cxn ang="0">
                        <a:pos x="154" y="42"/>
                      </a:cxn>
                      <a:cxn ang="0">
                        <a:pos x="148" y="38"/>
                      </a:cxn>
                      <a:cxn ang="0">
                        <a:pos x="152" y="32"/>
                      </a:cxn>
                      <a:cxn ang="0">
                        <a:pos x="158" y="24"/>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38" name="Freeform 94"/>
                  <p:cNvSpPr>
                    <a:spLocks/>
                  </p:cNvSpPr>
                  <p:nvPr/>
                </p:nvSpPr>
                <p:spPr bwMode="ltGray">
                  <a:xfrm>
                    <a:off x="4711" y="340"/>
                    <a:ext cx="7" cy="4"/>
                  </a:xfrm>
                  <a:custGeom>
                    <a:avLst/>
                    <a:gdLst/>
                    <a:ahLst/>
                    <a:cxnLst>
                      <a:cxn ang="0">
                        <a:pos x="0" y="9"/>
                      </a:cxn>
                      <a:cxn ang="0">
                        <a:pos x="4" y="13"/>
                      </a:cxn>
                      <a:cxn ang="0">
                        <a:pos x="0" y="9"/>
                      </a:cxn>
                    </a:cxnLst>
                    <a:rect l="0" t="0" r="r" b="b"/>
                    <a:pathLst>
                      <a:path w="13" h="13">
                        <a:moveTo>
                          <a:pt x="0" y="9"/>
                        </a:moveTo>
                        <a:cubicBezTo>
                          <a:pt x="6" y="0"/>
                          <a:pt x="13" y="7"/>
                          <a:pt x="4" y="13"/>
                        </a:cubicBezTo>
                        <a:cubicBezTo>
                          <a:pt x="0" y="6"/>
                          <a:pt x="0" y="5"/>
                          <a:pt x="0" y="9"/>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39" name="Freeform 95"/>
                  <p:cNvSpPr>
                    <a:spLocks/>
                  </p:cNvSpPr>
                  <p:nvPr/>
                </p:nvSpPr>
                <p:spPr bwMode="ltGray">
                  <a:xfrm>
                    <a:off x="4261" y="388"/>
                    <a:ext cx="348" cy="189"/>
                  </a:xfrm>
                  <a:custGeom>
                    <a:avLst/>
                    <a:gdLst/>
                    <a:ahLst/>
                    <a:cxnLst>
                      <a:cxn ang="0">
                        <a:pos x="812" y="26"/>
                      </a:cxn>
                      <a:cxn ang="0">
                        <a:pos x="778" y="78"/>
                      </a:cxn>
                      <a:cxn ang="0">
                        <a:pos x="748" y="122"/>
                      </a:cxn>
                      <a:cxn ang="0">
                        <a:pos x="722" y="142"/>
                      </a:cxn>
                      <a:cxn ang="0">
                        <a:pos x="634" y="180"/>
                      </a:cxn>
                      <a:cxn ang="0">
                        <a:pos x="632" y="210"/>
                      </a:cxn>
                      <a:cxn ang="0">
                        <a:pos x="604" y="230"/>
                      </a:cxn>
                      <a:cxn ang="0">
                        <a:pos x="620" y="178"/>
                      </a:cxn>
                      <a:cxn ang="0">
                        <a:pos x="576" y="188"/>
                      </a:cxn>
                      <a:cxn ang="0">
                        <a:pos x="556" y="218"/>
                      </a:cxn>
                      <a:cxn ang="0">
                        <a:pos x="596" y="280"/>
                      </a:cxn>
                      <a:cxn ang="0">
                        <a:pos x="594" y="368"/>
                      </a:cxn>
                      <a:cxn ang="0">
                        <a:pos x="542" y="406"/>
                      </a:cxn>
                      <a:cxn ang="0">
                        <a:pos x="522" y="386"/>
                      </a:cxn>
                      <a:cxn ang="0">
                        <a:pos x="482" y="348"/>
                      </a:cxn>
                      <a:cxn ang="0">
                        <a:pos x="462" y="348"/>
                      </a:cxn>
                      <a:cxn ang="0">
                        <a:pos x="450" y="394"/>
                      </a:cxn>
                      <a:cxn ang="0">
                        <a:pos x="500" y="464"/>
                      </a:cxn>
                      <a:cxn ang="0">
                        <a:pos x="510" y="524"/>
                      </a:cxn>
                      <a:cxn ang="0">
                        <a:pos x="526" y="560"/>
                      </a:cxn>
                      <a:cxn ang="0">
                        <a:pos x="492" y="544"/>
                      </a:cxn>
                      <a:cxn ang="0">
                        <a:pos x="470" y="518"/>
                      </a:cxn>
                      <a:cxn ang="0">
                        <a:pos x="422" y="424"/>
                      </a:cxn>
                      <a:cxn ang="0">
                        <a:pos x="426" y="310"/>
                      </a:cxn>
                      <a:cxn ang="0">
                        <a:pos x="422" y="268"/>
                      </a:cxn>
                      <a:cxn ang="0">
                        <a:pos x="412" y="276"/>
                      </a:cxn>
                      <a:cxn ang="0">
                        <a:pos x="386" y="266"/>
                      </a:cxn>
                      <a:cxn ang="0">
                        <a:pos x="360" y="170"/>
                      </a:cxn>
                      <a:cxn ang="0">
                        <a:pos x="330" y="166"/>
                      </a:cxn>
                      <a:cxn ang="0">
                        <a:pos x="288" y="172"/>
                      </a:cxn>
                      <a:cxn ang="0">
                        <a:pos x="242" y="232"/>
                      </a:cxn>
                      <a:cxn ang="0">
                        <a:pos x="196" y="268"/>
                      </a:cxn>
                      <a:cxn ang="0">
                        <a:pos x="184" y="274"/>
                      </a:cxn>
                      <a:cxn ang="0">
                        <a:pos x="160" y="328"/>
                      </a:cxn>
                      <a:cxn ang="0">
                        <a:pos x="152" y="354"/>
                      </a:cxn>
                      <a:cxn ang="0">
                        <a:pos x="128" y="404"/>
                      </a:cxn>
                      <a:cxn ang="0">
                        <a:pos x="94" y="392"/>
                      </a:cxn>
                      <a:cxn ang="0">
                        <a:pos x="66" y="258"/>
                      </a:cxn>
                      <a:cxn ang="0">
                        <a:pos x="72" y="156"/>
                      </a:cxn>
                      <a:cxn ang="0">
                        <a:pos x="44" y="180"/>
                      </a:cxn>
                      <a:cxn ang="0">
                        <a:pos x="20" y="150"/>
                      </a:cxn>
                      <a:cxn ang="0">
                        <a:pos x="24" y="138"/>
                      </a:cxn>
                      <a:cxn ang="0">
                        <a:pos x="0" y="92"/>
                      </a:cxn>
                      <a:cxn ang="0">
                        <a:pos x="798" y="6"/>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40" name="Freeform 96"/>
                  <p:cNvSpPr>
                    <a:spLocks/>
                  </p:cNvSpPr>
                  <p:nvPr/>
                </p:nvSpPr>
                <p:spPr bwMode="ltGray">
                  <a:xfrm>
                    <a:off x="4323" y="519"/>
                    <a:ext cx="18" cy="29"/>
                  </a:xfrm>
                  <a:custGeom>
                    <a:avLst/>
                    <a:gdLst/>
                    <a:ahLst/>
                    <a:cxnLst>
                      <a:cxn ang="0">
                        <a:pos x="7" y="11"/>
                      </a:cxn>
                      <a:cxn ang="0">
                        <a:pos x="17" y="3"/>
                      </a:cxn>
                      <a:cxn ang="0">
                        <a:pos x="37" y="33"/>
                      </a:cxn>
                      <a:cxn ang="0">
                        <a:pos x="19" y="85"/>
                      </a:cxn>
                      <a:cxn ang="0">
                        <a:pos x="1" y="69"/>
                      </a:cxn>
                      <a:cxn ang="0">
                        <a:pos x="7" y="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41" name="Freeform 97"/>
                  <p:cNvSpPr>
                    <a:spLocks/>
                  </p:cNvSpPr>
                  <p:nvPr/>
                </p:nvSpPr>
                <p:spPr bwMode="ltGray">
                  <a:xfrm>
                    <a:off x="4588" y="420"/>
                    <a:ext cx="18" cy="25"/>
                  </a:xfrm>
                  <a:custGeom>
                    <a:avLst/>
                    <a:gdLst/>
                    <a:ahLst/>
                    <a:cxnLst>
                      <a:cxn ang="0">
                        <a:pos x="13" y="28"/>
                      </a:cxn>
                      <a:cxn ang="0">
                        <a:pos x="29" y="2"/>
                      </a:cxn>
                      <a:cxn ang="0">
                        <a:pos x="43" y="4"/>
                      </a:cxn>
                      <a:cxn ang="0">
                        <a:pos x="39" y="26"/>
                      </a:cxn>
                      <a:cxn ang="0">
                        <a:pos x="13" y="74"/>
                      </a:cxn>
                      <a:cxn ang="0">
                        <a:pos x="7" y="60"/>
                      </a:cxn>
                      <a:cxn ang="0">
                        <a:pos x="3" y="36"/>
                      </a:cxn>
                      <a:cxn ang="0">
                        <a:pos x="13" y="28"/>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42" name="Freeform 98"/>
                  <p:cNvSpPr>
                    <a:spLocks/>
                  </p:cNvSpPr>
                  <p:nvPr/>
                </p:nvSpPr>
                <p:spPr bwMode="ltGray">
                  <a:xfrm>
                    <a:off x="4639" y="409"/>
                    <a:ext cx="10" cy="10"/>
                  </a:xfrm>
                  <a:custGeom>
                    <a:avLst/>
                    <a:gdLst/>
                    <a:ahLst/>
                    <a:cxnLst>
                      <a:cxn ang="0">
                        <a:pos x="7" y="16"/>
                      </a:cxn>
                      <a:cxn ang="0">
                        <a:pos x="5" y="30"/>
                      </a:cxn>
                      <a:cxn ang="0">
                        <a:pos x="7" y="16"/>
                      </a:cxn>
                    </a:cxnLst>
                    <a:rect l="0" t="0" r="r" b="b"/>
                    <a:pathLst>
                      <a:path w="20" h="30">
                        <a:moveTo>
                          <a:pt x="7" y="16"/>
                        </a:moveTo>
                        <a:cubicBezTo>
                          <a:pt x="18" y="0"/>
                          <a:pt x="20" y="20"/>
                          <a:pt x="5" y="30"/>
                        </a:cubicBezTo>
                        <a:cubicBezTo>
                          <a:pt x="0" y="23"/>
                          <a:pt x="1" y="22"/>
                          <a:pt x="7" y="16"/>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43" name="Freeform 99"/>
                  <p:cNvSpPr>
                    <a:spLocks/>
                  </p:cNvSpPr>
                  <p:nvPr/>
                </p:nvSpPr>
                <p:spPr bwMode="ltGray">
                  <a:xfrm>
                    <a:off x="3711" y="315"/>
                    <a:ext cx="432" cy="354"/>
                  </a:xfrm>
                  <a:custGeom>
                    <a:avLst/>
                    <a:gdLst/>
                    <a:ahLst/>
                    <a:cxnLst>
                      <a:cxn ang="0">
                        <a:pos x="481" y="464"/>
                      </a:cxn>
                      <a:cxn ang="0">
                        <a:pos x="486" y="451"/>
                      </a:cxn>
                      <a:cxn ang="0">
                        <a:pos x="500" y="413"/>
                      </a:cxn>
                      <a:cxn ang="0">
                        <a:pos x="309" y="287"/>
                      </a:cxn>
                      <a:cxn ang="0">
                        <a:pos x="282" y="346"/>
                      </a:cxn>
                      <a:cxn ang="0">
                        <a:pos x="303" y="556"/>
                      </a:cxn>
                      <a:cxn ang="0">
                        <a:pos x="282" y="494"/>
                      </a:cxn>
                      <a:cxn ang="0">
                        <a:pos x="242" y="439"/>
                      </a:cxn>
                      <a:cxn ang="0">
                        <a:pos x="245" y="413"/>
                      </a:cxn>
                      <a:cxn ang="0">
                        <a:pos x="247" y="394"/>
                      </a:cxn>
                      <a:cxn ang="0">
                        <a:pos x="220" y="375"/>
                      </a:cxn>
                      <a:cxn ang="0">
                        <a:pos x="194" y="346"/>
                      </a:cxn>
                      <a:cxn ang="0">
                        <a:pos x="148" y="354"/>
                      </a:cxn>
                      <a:cxn ang="0">
                        <a:pos x="126" y="365"/>
                      </a:cxn>
                      <a:cxn ang="0">
                        <a:pos x="78" y="365"/>
                      </a:cxn>
                      <a:cxn ang="0">
                        <a:pos x="22" y="312"/>
                      </a:cxn>
                      <a:cxn ang="0">
                        <a:pos x="11" y="295"/>
                      </a:cxn>
                      <a:cxn ang="0">
                        <a:pos x="0" y="264"/>
                      </a:cxn>
                      <a:cxn ang="0">
                        <a:pos x="24" y="213"/>
                      </a:cxn>
                      <a:cxn ang="0">
                        <a:pos x="32" y="181"/>
                      </a:cxn>
                      <a:cxn ang="0">
                        <a:pos x="51" y="143"/>
                      </a:cxn>
                      <a:cxn ang="0">
                        <a:pos x="81" y="116"/>
                      </a:cxn>
                      <a:cxn ang="0">
                        <a:pos x="167" y="67"/>
                      </a:cxn>
                      <a:cxn ang="0">
                        <a:pos x="220" y="30"/>
                      </a:cxn>
                      <a:cxn ang="0">
                        <a:pos x="258" y="6"/>
                      </a:cxn>
                      <a:cxn ang="0">
                        <a:pos x="363" y="2"/>
                      </a:cxn>
                      <a:cxn ang="0">
                        <a:pos x="398" y="0"/>
                      </a:cxn>
                      <a:cxn ang="0">
                        <a:pos x="384" y="34"/>
                      </a:cxn>
                      <a:cxn ang="0">
                        <a:pos x="443" y="84"/>
                      </a:cxn>
                      <a:cxn ang="0">
                        <a:pos x="497" y="74"/>
                      </a:cxn>
                      <a:cxn ang="0">
                        <a:pos x="529" y="82"/>
                      </a:cxn>
                      <a:cxn ang="0">
                        <a:pos x="559" y="97"/>
                      </a:cxn>
                      <a:cxn ang="0">
                        <a:pos x="572" y="188"/>
                      </a:cxn>
                      <a:cxn ang="0">
                        <a:pos x="572" y="240"/>
                      </a:cxn>
                      <a:cxn ang="0">
                        <a:pos x="599" y="283"/>
                      </a:cxn>
                      <a:cxn ang="0">
                        <a:pos x="645" y="300"/>
                      </a:cxn>
                      <a:cxn ang="0">
                        <a:pos x="680" y="295"/>
                      </a:cxn>
                      <a:cxn ang="0">
                        <a:pos x="664" y="340"/>
                      </a:cxn>
                      <a:cxn ang="0">
                        <a:pos x="599" y="407"/>
                      </a:cxn>
                      <a:cxn ang="0">
                        <a:pos x="548" y="485"/>
                      </a:cxn>
                      <a:cxn ang="0">
                        <a:pos x="556" y="508"/>
                      </a:cxn>
                      <a:cxn ang="0">
                        <a:pos x="435" y="556"/>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44" name="Freeform 100"/>
                  <p:cNvSpPr>
                    <a:spLocks/>
                  </p:cNvSpPr>
                  <p:nvPr/>
                </p:nvSpPr>
                <p:spPr bwMode="ltGray">
                  <a:xfrm>
                    <a:off x="3877" y="448"/>
                    <a:ext cx="164" cy="221"/>
                  </a:xfrm>
                  <a:custGeom>
                    <a:avLst/>
                    <a:gdLst/>
                    <a:ahLst/>
                    <a:cxnLst>
                      <a:cxn ang="0">
                        <a:pos x="243" y="347"/>
                      </a:cxn>
                      <a:cxn ang="0">
                        <a:pos x="233" y="301"/>
                      </a:cxn>
                      <a:cxn ang="0">
                        <a:pos x="217" y="288"/>
                      </a:cxn>
                      <a:cxn ang="0">
                        <a:pos x="215" y="269"/>
                      </a:cxn>
                      <a:cxn ang="0">
                        <a:pos x="209" y="254"/>
                      </a:cxn>
                      <a:cxn ang="0">
                        <a:pos x="209" y="229"/>
                      </a:cxn>
                      <a:cxn ang="0">
                        <a:pos x="207" y="214"/>
                      </a:cxn>
                      <a:cxn ang="0">
                        <a:pos x="228" y="202"/>
                      </a:cxn>
                      <a:cxn ang="0">
                        <a:pos x="257" y="197"/>
                      </a:cxn>
                      <a:cxn ang="0">
                        <a:pos x="257" y="136"/>
                      </a:cxn>
                      <a:cxn ang="0">
                        <a:pos x="54" y="96"/>
                      </a:cxn>
                      <a:cxn ang="0">
                        <a:pos x="32" y="98"/>
                      </a:cxn>
                      <a:cxn ang="0">
                        <a:pos x="16" y="102"/>
                      </a:cxn>
                      <a:cxn ang="0">
                        <a:pos x="0" y="149"/>
                      </a:cxn>
                      <a:cxn ang="0">
                        <a:pos x="93" y="346"/>
                      </a:cxn>
                      <a:cxn ang="0">
                        <a:pos x="243" y="347"/>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45" name="Freeform 101"/>
                  <p:cNvSpPr>
                    <a:spLocks/>
                  </p:cNvSpPr>
                  <p:nvPr/>
                </p:nvSpPr>
                <p:spPr bwMode="ltGray">
                  <a:xfrm>
                    <a:off x="4165" y="611"/>
                    <a:ext cx="8" cy="14"/>
                  </a:xfrm>
                  <a:custGeom>
                    <a:avLst/>
                    <a:gdLst/>
                    <a:ahLst/>
                    <a:cxnLst>
                      <a:cxn ang="0">
                        <a:pos x="7" y="25"/>
                      </a:cxn>
                      <a:cxn ang="0">
                        <a:pos x="19" y="21"/>
                      </a:cxn>
                      <a:cxn ang="0">
                        <a:pos x="7" y="2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46" name="Freeform 102"/>
                  <p:cNvSpPr>
                    <a:spLocks/>
                  </p:cNvSpPr>
                  <p:nvPr/>
                </p:nvSpPr>
                <p:spPr bwMode="ltGray">
                  <a:xfrm>
                    <a:off x="4155" y="497"/>
                    <a:ext cx="10" cy="7"/>
                  </a:xfrm>
                  <a:custGeom>
                    <a:avLst/>
                    <a:gdLst/>
                    <a:ahLst/>
                    <a:cxnLst>
                      <a:cxn ang="0">
                        <a:pos x="12" y="12"/>
                      </a:cxn>
                      <a:cxn ang="0">
                        <a:pos x="16" y="0"/>
                      </a:cxn>
                      <a:cxn ang="0">
                        <a:pos x="20" y="12"/>
                      </a:cxn>
                      <a:cxn ang="0">
                        <a:pos x="8" y="20"/>
                      </a:cxn>
                      <a:cxn ang="0">
                        <a:pos x="12" y="12"/>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47" name="Freeform 103"/>
                  <p:cNvSpPr>
                    <a:spLocks/>
                  </p:cNvSpPr>
                  <p:nvPr/>
                </p:nvSpPr>
                <p:spPr bwMode="ltGray">
                  <a:xfrm>
                    <a:off x="3763" y="356"/>
                    <a:ext cx="25" cy="10"/>
                  </a:xfrm>
                  <a:custGeom>
                    <a:avLst/>
                    <a:gdLst/>
                    <a:ahLst/>
                    <a:cxnLst>
                      <a:cxn ang="0">
                        <a:pos x="24" y="18"/>
                      </a:cxn>
                      <a:cxn ang="0">
                        <a:pos x="32" y="6"/>
                      </a:cxn>
                      <a:cxn ang="0">
                        <a:pos x="36" y="30"/>
                      </a:cxn>
                      <a:cxn ang="0">
                        <a:pos x="24" y="18"/>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48" name="Freeform 104"/>
                  <p:cNvSpPr>
                    <a:spLocks/>
                  </p:cNvSpPr>
                  <p:nvPr/>
                </p:nvSpPr>
                <p:spPr bwMode="ltGray">
                  <a:xfrm>
                    <a:off x="4063" y="265"/>
                    <a:ext cx="294" cy="235"/>
                  </a:xfrm>
                  <a:custGeom>
                    <a:avLst/>
                    <a:gdLst/>
                    <a:ahLst/>
                    <a:cxnLst>
                      <a:cxn ang="0">
                        <a:pos x="473" y="464"/>
                      </a:cxn>
                      <a:cxn ang="0">
                        <a:pos x="393" y="452"/>
                      </a:cxn>
                      <a:cxn ang="0">
                        <a:pos x="325" y="412"/>
                      </a:cxn>
                      <a:cxn ang="0">
                        <a:pos x="265" y="400"/>
                      </a:cxn>
                      <a:cxn ang="0">
                        <a:pos x="237" y="416"/>
                      </a:cxn>
                      <a:cxn ang="0">
                        <a:pos x="261" y="428"/>
                      </a:cxn>
                      <a:cxn ang="0">
                        <a:pos x="293" y="468"/>
                      </a:cxn>
                      <a:cxn ang="0">
                        <a:pos x="321" y="476"/>
                      </a:cxn>
                      <a:cxn ang="0">
                        <a:pos x="333" y="536"/>
                      </a:cxn>
                      <a:cxn ang="0">
                        <a:pos x="313" y="552"/>
                      </a:cxn>
                      <a:cxn ang="0">
                        <a:pos x="261" y="616"/>
                      </a:cxn>
                      <a:cxn ang="0">
                        <a:pos x="225" y="628"/>
                      </a:cxn>
                      <a:cxn ang="0">
                        <a:pos x="97" y="696"/>
                      </a:cxn>
                      <a:cxn ang="0">
                        <a:pos x="77" y="616"/>
                      </a:cxn>
                      <a:cxn ang="0">
                        <a:pos x="45" y="524"/>
                      </a:cxn>
                      <a:cxn ang="0">
                        <a:pos x="33" y="448"/>
                      </a:cxn>
                      <a:cxn ang="0">
                        <a:pos x="53" y="344"/>
                      </a:cxn>
                      <a:cxn ang="0">
                        <a:pos x="17" y="392"/>
                      </a:cxn>
                      <a:cxn ang="0">
                        <a:pos x="81" y="280"/>
                      </a:cxn>
                      <a:cxn ang="0">
                        <a:pos x="113" y="204"/>
                      </a:cxn>
                      <a:cxn ang="0">
                        <a:pos x="37" y="204"/>
                      </a:cxn>
                      <a:cxn ang="0">
                        <a:pos x="1" y="196"/>
                      </a:cxn>
                      <a:cxn ang="0">
                        <a:pos x="25" y="140"/>
                      </a:cxn>
                      <a:cxn ang="0">
                        <a:pos x="97" y="112"/>
                      </a:cxn>
                      <a:cxn ang="0">
                        <a:pos x="221" y="124"/>
                      </a:cxn>
                      <a:cxn ang="0">
                        <a:pos x="229" y="64"/>
                      </a:cxn>
                      <a:cxn ang="0">
                        <a:pos x="261" y="0"/>
                      </a:cxn>
                      <a:cxn ang="0">
                        <a:pos x="357" y="44"/>
                      </a:cxn>
                      <a:cxn ang="0">
                        <a:pos x="329" y="88"/>
                      </a:cxn>
                      <a:cxn ang="0">
                        <a:pos x="301" y="176"/>
                      </a:cxn>
                      <a:cxn ang="0">
                        <a:pos x="361" y="192"/>
                      </a:cxn>
                      <a:cxn ang="0">
                        <a:pos x="373" y="136"/>
                      </a:cxn>
                      <a:cxn ang="0">
                        <a:pos x="417" y="92"/>
                      </a:cxn>
                      <a:cxn ang="0">
                        <a:pos x="497" y="88"/>
                      </a:cxn>
                      <a:cxn ang="0">
                        <a:pos x="529" y="52"/>
                      </a:cxn>
                      <a:cxn ang="0">
                        <a:pos x="541" y="460"/>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49" name="Freeform 105"/>
                  <p:cNvSpPr>
                    <a:spLocks/>
                  </p:cNvSpPr>
                  <p:nvPr/>
                </p:nvSpPr>
                <p:spPr bwMode="ltGray">
                  <a:xfrm>
                    <a:off x="3861" y="247"/>
                    <a:ext cx="591" cy="95"/>
                  </a:xfrm>
                  <a:custGeom>
                    <a:avLst/>
                    <a:gdLst/>
                    <a:ahLst/>
                    <a:cxnLst>
                      <a:cxn ang="0">
                        <a:pos x="825" y="0"/>
                      </a:cxn>
                      <a:cxn ang="0">
                        <a:pos x="143" y="29"/>
                      </a:cxn>
                      <a:cxn ang="0">
                        <a:pos x="91" y="42"/>
                      </a:cxn>
                      <a:cxn ang="0">
                        <a:pos x="62" y="42"/>
                      </a:cxn>
                      <a:cxn ang="0">
                        <a:pos x="22" y="77"/>
                      </a:cxn>
                      <a:cxn ang="0">
                        <a:pos x="0" y="105"/>
                      </a:cxn>
                      <a:cxn ang="0">
                        <a:pos x="59" y="115"/>
                      </a:cxn>
                      <a:cxn ang="0">
                        <a:pos x="97" y="96"/>
                      </a:cxn>
                      <a:cxn ang="0">
                        <a:pos x="108" y="84"/>
                      </a:cxn>
                      <a:cxn ang="0">
                        <a:pos x="167" y="52"/>
                      </a:cxn>
                      <a:cxn ang="0">
                        <a:pos x="215" y="46"/>
                      </a:cxn>
                      <a:cxn ang="0">
                        <a:pos x="237" y="94"/>
                      </a:cxn>
                      <a:cxn ang="0">
                        <a:pos x="188" y="109"/>
                      </a:cxn>
                      <a:cxn ang="0">
                        <a:pos x="231" y="113"/>
                      </a:cxn>
                      <a:cxn ang="0">
                        <a:pos x="250" y="90"/>
                      </a:cxn>
                      <a:cxn ang="0">
                        <a:pos x="266" y="92"/>
                      </a:cxn>
                      <a:cxn ang="0">
                        <a:pos x="253" y="54"/>
                      </a:cxn>
                      <a:cxn ang="0">
                        <a:pos x="266" y="44"/>
                      </a:cxn>
                      <a:cxn ang="0">
                        <a:pos x="277" y="88"/>
                      </a:cxn>
                      <a:cxn ang="0">
                        <a:pos x="266" y="113"/>
                      </a:cxn>
                      <a:cxn ang="0">
                        <a:pos x="296" y="130"/>
                      </a:cxn>
                      <a:cxn ang="0">
                        <a:pos x="299" y="92"/>
                      </a:cxn>
                      <a:cxn ang="0">
                        <a:pos x="331" y="103"/>
                      </a:cxn>
                      <a:cxn ang="0">
                        <a:pos x="382" y="73"/>
                      </a:cxn>
                      <a:cxn ang="0">
                        <a:pos x="409" y="50"/>
                      </a:cxn>
                      <a:cxn ang="0">
                        <a:pos x="439" y="56"/>
                      </a:cxn>
                      <a:cxn ang="0">
                        <a:pos x="455" y="50"/>
                      </a:cxn>
                      <a:cxn ang="0">
                        <a:pos x="431" y="44"/>
                      </a:cxn>
                      <a:cxn ang="0">
                        <a:pos x="474" y="35"/>
                      </a:cxn>
                      <a:cxn ang="0">
                        <a:pos x="544" y="54"/>
                      </a:cxn>
                      <a:cxn ang="0">
                        <a:pos x="581" y="42"/>
                      </a:cxn>
                      <a:cxn ang="0">
                        <a:pos x="584" y="63"/>
                      </a:cxn>
                      <a:cxn ang="0">
                        <a:pos x="568" y="101"/>
                      </a:cxn>
                      <a:cxn ang="0">
                        <a:pos x="611" y="88"/>
                      </a:cxn>
                      <a:cxn ang="0">
                        <a:pos x="624" y="80"/>
                      </a:cxn>
                      <a:cxn ang="0">
                        <a:pos x="648" y="61"/>
                      </a:cxn>
                      <a:cxn ang="0">
                        <a:pos x="794" y="84"/>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50" name="Freeform 106"/>
                  <p:cNvSpPr>
                    <a:spLocks/>
                  </p:cNvSpPr>
                  <p:nvPr/>
                </p:nvSpPr>
                <p:spPr bwMode="ltGray">
                  <a:xfrm>
                    <a:off x="3982" y="281"/>
                    <a:ext cx="12" cy="10"/>
                  </a:xfrm>
                  <a:custGeom>
                    <a:avLst/>
                    <a:gdLst/>
                    <a:ahLst/>
                    <a:cxnLst>
                      <a:cxn ang="0">
                        <a:pos x="3" y="28"/>
                      </a:cxn>
                      <a:cxn ang="0">
                        <a:pos x="31" y="0"/>
                      </a:cxn>
                      <a:cxn ang="0">
                        <a:pos x="19" y="24"/>
                      </a:cxn>
                      <a:cxn ang="0">
                        <a:pos x="3" y="28"/>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51" name="Freeform 107"/>
                  <p:cNvSpPr>
                    <a:spLocks/>
                  </p:cNvSpPr>
                  <p:nvPr/>
                </p:nvSpPr>
                <p:spPr bwMode="ltGray">
                  <a:xfrm>
                    <a:off x="3968" y="295"/>
                    <a:ext cx="18" cy="11"/>
                  </a:xfrm>
                  <a:custGeom>
                    <a:avLst/>
                    <a:gdLst/>
                    <a:ahLst/>
                    <a:cxnLst>
                      <a:cxn ang="0">
                        <a:pos x="6" y="32"/>
                      </a:cxn>
                      <a:cxn ang="0">
                        <a:pos x="22" y="0"/>
                      </a:cxn>
                      <a:cxn ang="0">
                        <a:pos x="38" y="4"/>
                      </a:cxn>
                      <a:cxn ang="0">
                        <a:pos x="6" y="32"/>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52" name="Freeform 108"/>
                  <p:cNvSpPr>
                    <a:spLocks/>
                  </p:cNvSpPr>
                  <p:nvPr/>
                </p:nvSpPr>
                <p:spPr bwMode="ltGray">
                  <a:xfrm>
                    <a:off x="4030" y="337"/>
                    <a:ext cx="33" cy="6"/>
                  </a:xfrm>
                  <a:custGeom>
                    <a:avLst/>
                    <a:gdLst/>
                    <a:ahLst/>
                    <a:cxnLst>
                      <a:cxn ang="0">
                        <a:pos x="37" y="18"/>
                      </a:cxn>
                      <a:cxn ang="0">
                        <a:pos x="25" y="2"/>
                      </a:cxn>
                      <a:cxn ang="0">
                        <a:pos x="37" y="18"/>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53" name="Freeform 109"/>
                  <p:cNvSpPr>
                    <a:spLocks/>
                  </p:cNvSpPr>
                  <p:nvPr/>
                </p:nvSpPr>
                <p:spPr bwMode="ltGray">
                  <a:xfrm>
                    <a:off x="4085" y="336"/>
                    <a:ext cx="18" cy="15"/>
                  </a:xfrm>
                  <a:custGeom>
                    <a:avLst/>
                    <a:gdLst/>
                    <a:ahLst/>
                    <a:cxnLst>
                      <a:cxn ang="0">
                        <a:pos x="0" y="21"/>
                      </a:cxn>
                      <a:cxn ang="0">
                        <a:pos x="12" y="9"/>
                      </a:cxn>
                      <a:cxn ang="0">
                        <a:pos x="0" y="21"/>
                      </a:cxn>
                    </a:cxnLst>
                    <a:rect l="0" t="0" r="r" b="b"/>
                    <a:pathLst>
                      <a:path w="42" h="44">
                        <a:moveTo>
                          <a:pt x="0" y="21"/>
                        </a:moveTo>
                        <a:cubicBezTo>
                          <a:pt x="4" y="17"/>
                          <a:pt x="7" y="11"/>
                          <a:pt x="12" y="9"/>
                        </a:cubicBezTo>
                        <a:cubicBezTo>
                          <a:pt x="42" y="0"/>
                          <a:pt x="23" y="44"/>
                          <a:pt x="0" y="21"/>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54" name="Freeform 110"/>
                  <p:cNvSpPr>
                    <a:spLocks/>
                  </p:cNvSpPr>
                  <p:nvPr/>
                </p:nvSpPr>
                <p:spPr bwMode="ltGray">
                  <a:xfrm>
                    <a:off x="3938" y="295"/>
                    <a:ext cx="15" cy="10"/>
                  </a:xfrm>
                  <a:custGeom>
                    <a:avLst/>
                    <a:gdLst/>
                    <a:ahLst/>
                    <a:cxnLst>
                      <a:cxn ang="0">
                        <a:pos x="7" y="22"/>
                      </a:cxn>
                      <a:cxn ang="0">
                        <a:pos x="31" y="10"/>
                      </a:cxn>
                      <a:cxn ang="0">
                        <a:pos x="7" y="22"/>
                      </a:cxn>
                    </a:cxnLst>
                    <a:rect l="0" t="0" r="r" b="b"/>
                    <a:pathLst>
                      <a:path w="31" h="30">
                        <a:moveTo>
                          <a:pt x="7" y="22"/>
                        </a:moveTo>
                        <a:cubicBezTo>
                          <a:pt x="0" y="0"/>
                          <a:pt x="15" y="6"/>
                          <a:pt x="31" y="10"/>
                        </a:cubicBezTo>
                        <a:cubicBezTo>
                          <a:pt x="14" y="16"/>
                          <a:pt x="15" y="30"/>
                          <a:pt x="7" y="22"/>
                        </a:cubicBezTo>
                        <a:close/>
                      </a:path>
                    </a:pathLst>
                  </a:custGeom>
                  <a:solidFill>
                    <a:schemeClr val="folHlink"/>
                  </a:solidFill>
                  <a:ln w="9525">
                    <a:no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grpSp>
          </p:grpSp>
          <p:grpSp>
            <p:nvGrpSpPr>
              <p:cNvPr id="3084" name="Group 111"/>
              <p:cNvGrpSpPr>
                <a:grpSpLocks/>
              </p:cNvGrpSpPr>
              <p:nvPr/>
            </p:nvGrpSpPr>
            <p:grpSpPr bwMode="auto">
              <a:xfrm>
                <a:off x="798" y="111"/>
                <a:ext cx="4702" cy="418"/>
                <a:chOff x="798" y="255"/>
                <a:chExt cx="4702" cy="418"/>
              </a:xfrm>
            </p:grpSpPr>
            <p:sp>
              <p:nvSpPr>
                <p:cNvPr id="108656" name="Line 112"/>
                <p:cNvSpPr>
                  <a:spLocks noChangeShapeType="1"/>
                </p:cNvSpPr>
                <p:nvPr/>
              </p:nvSpPr>
              <p:spPr bwMode="white">
                <a:xfrm>
                  <a:off x="798" y="476"/>
                  <a:ext cx="4702" cy="0"/>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57" name="Line 113"/>
                <p:cNvSpPr>
                  <a:spLocks noChangeShapeType="1"/>
                </p:cNvSpPr>
                <p:nvPr/>
              </p:nvSpPr>
              <p:spPr bwMode="white">
                <a:xfrm>
                  <a:off x="1026" y="255"/>
                  <a:ext cx="0" cy="418"/>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58" name="Line 114"/>
                <p:cNvSpPr>
                  <a:spLocks noChangeShapeType="1"/>
                </p:cNvSpPr>
                <p:nvPr/>
              </p:nvSpPr>
              <p:spPr bwMode="white">
                <a:xfrm>
                  <a:off x="1254" y="255"/>
                  <a:ext cx="0" cy="418"/>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59" name="Line 115"/>
                <p:cNvSpPr>
                  <a:spLocks noChangeShapeType="1"/>
                </p:cNvSpPr>
                <p:nvPr/>
              </p:nvSpPr>
              <p:spPr bwMode="white">
                <a:xfrm>
                  <a:off x="1481" y="255"/>
                  <a:ext cx="0" cy="418"/>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60" name="Line 116"/>
                <p:cNvSpPr>
                  <a:spLocks noChangeShapeType="1"/>
                </p:cNvSpPr>
                <p:nvPr/>
              </p:nvSpPr>
              <p:spPr bwMode="white">
                <a:xfrm>
                  <a:off x="1708" y="255"/>
                  <a:ext cx="0" cy="418"/>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61" name="Line 117"/>
                <p:cNvSpPr>
                  <a:spLocks noChangeShapeType="1"/>
                </p:cNvSpPr>
                <p:nvPr/>
              </p:nvSpPr>
              <p:spPr bwMode="white">
                <a:xfrm>
                  <a:off x="1938" y="255"/>
                  <a:ext cx="0" cy="418"/>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62" name="Line 118"/>
                <p:cNvSpPr>
                  <a:spLocks noChangeShapeType="1"/>
                </p:cNvSpPr>
                <p:nvPr/>
              </p:nvSpPr>
              <p:spPr bwMode="white">
                <a:xfrm>
                  <a:off x="2166" y="255"/>
                  <a:ext cx="0" cy="418"/>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63" name="Line 119"/>
                <p:cNvSpPr>
                  <a:spLocks noChangeShapeType="1"/>
                </p:cNvSpPr>
                <p:nvPr/>
              </p:nvSpPr>
              <p:spPr bwMode="white">
                <a:xfrm>
                  <a:off x="2394" y="255"/>
                  <a:ext cx="0" cy="418"/>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64" name="Line 120"/>
                <p:cNvSpPr>
                  <a:spLocks noChangeShapeType="1"/>
                </p:cNvSpPr>
                <p:nvPr/>
              </p:nvSpPr>
              <p:spPr bwMode="white">
                <a:xfrm>
                  <a:off x="2621" y="255"/>
                  <a:ext cx="0" cy="418"/>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65" name="Line 121"/>
                <p:cNvSpPr>
                  <a:spLocks noChangeShapeType="1"/>
                </p:cNvSpPr>
                <p:nvPr/>
              </p:nvSpPr>
              <p:spPr bwMode="white">
                <a:xfrm>
                  <a:off x="2850" y="255"/>
                  <a:ext cx="0" cy="418"/>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66" name="Line 122"/>
                <p:cNvSpPr>
                  <a:spLocks noChangeShapeType="1"/>
                </p:cNvSpPr>
                <p:nvPr/>
              </p:nvSpPr>
              <p:spPr bwMode="white">
                <a:xfrm>
                  <a:off x="3078" y="255"/>
                  <a:ext cx="0" cy="418"/>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67" name="Line 123"/>
                <p:cNvSpPr>
                  <a:spLocks noChangeShapeType="1"/>
                </p:cNvSpPr>
                <p:nvPr/>
              </p:nvSpPr>
              <p:spPr bwMode="white">
                <a:xfrm>
                  <a:off x="3306" y="255"/>
                  <a:ext cx="0" cy="418"/>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68" name="Line 124"/>
                <p:cNvSpPr>
                  <a:spLocks noChangeShapeType="1"/>
                </p:cNvSpPr>
                <p:nvPr/>
              </p:nvSpPr>
              <p:spPr bwMode="white">
                <a:xfrm>
                  <a:off x="3533" y="255"/>
                  <a:ext cx="0" cy="418"/>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69" name="Line 125"/>
                <p:cNvSpPr>
                  <a:spLocks noChangeShapeType="1"/>
                </p:cNvSpPr>
                <p:nvPr/>
              </p:nvSpPr>
              <p:spPr bwMode="white">
                <a:xfrm>
                  <a:off x="3761" y="255"/>
                  <a:ext cx="0" cy="418"/>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70" name="Line 126"/>
                <p:cNvSpPr>
                  <a:spLocks noChangeShapeType="1"/>
                </p:cNvSpPr>
                <p:nvPr/>
              </p:nvSpPr>
              <p:spPr bwMode="white">
                <a:xfrm>
                  <a:off x="3990" y="255"/>
                  <a:ext cx="0" cy="418"/>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71" name="Line 127"/>
                <p:cNvSpPr>
                  <a:spLocks noChangeShapeType="1"/>
                </p:cNvSpPr>
                <p:nvPr/>
              </p:nvSpPr>
              <p:spPr bwMode="white">
                <a:xfrm>
                  <a:off x="4218" y="255"/>
                  <a:ext cx="0" cy="418"/>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72" name="Line 128"/>
                <p:cNvSpPr>
                  <a:spLocks noChangeShapeType="1"/>
                </p:cNvSpPr>
                <p:nvPr/>
              </p:nvSpPr>
              <p:spPr bwMode="white">
                <a:xfrm>
                  <a:off x="4446" y="255"/>
                  <a:ext cx="0" cy="418"/>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73" name="Line 129"/>
                <p:cNvSpPr>
                  <a:spLocks noChangeShapeType="1"/>
                </p:cNvSpPr>
                <p:nvPr/>
              </p:nvSpPr>
              <p:spPr bwMode="white">
                <a:xfrm>
                  <a:off x="4673" y="255"/>
                  <a:ext cx="0" cy="418"/>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74" name="Line 130"/>
                <p:cNvSpPr>
                  <a:spLocks noChangeShapeType="1"/>
                </p:cNvSpPr>
                <p:nvPr/>
              </p:nvSpPr>
              <p:spPr bwMode="white">
                <a:xfrm>
                  <a:off x="4900" y="255"/>
                  <a:ext cx="0" cy="418"/>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75" name="Line 131"/>
                <p:cNvSpPr>
                  <a:spLocks noChangeShapeType="1"/>
                </p:cNvSpPr>
                <p:nvPr/>
              </p:nvSpPr>
              <p:spPr bwMode="white">
                <a:xfrm>
                  <a:off x="5130" y="255"/>
                  <a:ext cx="0" cy="418"/>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76" name="Line 132"/>
                <p:cNvSpPr>
                  <a:spLocks noChangeShapeType="1"/>
                </p:cNvSpPr>
                <p:nvPr/>
              </p:nvSpPr>
              <p:spPr bwMode="white">
                <a:xfrm>
                  <a:off x="5358" y="255"/>
                  <a:ext cx="0" cy="418"/>
                </a:xfrm>
                <a:prstGeom prst="line">
                  <a:avLst/>
                </a:prstGeom>
                <a:noFill/>
                <a:ln w="9525">
                  <a:solidFill>
                    <a:schemeClr val="fo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grpSp>
          <p:grpSp>
            <p:nvGrpSpPr>
              <p:cNvPr id="3085" name="Group 133"/>
              <p:cNvGrpSpPr>
                <a:grpSpLocks/>
              </p:cNvGrpSpPr>
              <p:nvPr/>
            </p:nvGrpSpPr>
            <p:grpSpPr bwMode="auto">
              <a:xfrm>
                <a:off x="1208" y="109"/>
                <a:ext cx="3694" cy="423"/>
                <a:chOff x="1034" y="245"/>
                <a:chExt cx="3694" cy="423"/>
              </a:xfrm>
            </p:grpSpPr>
            <p:sp>
              <p:nvSpPr>
                <p:cNvPr id="108678" name="Line 134"/>
                <p:cNvSpPr>
                  <a:spLocks noChangeShapeType="1"/>
                </p:cNvSpPr>
                <p:nvPr/>
              </p:nvSpPr>
              <p:spPr bwMode="ltGray">
                <a:xfrm>
                  <a:off x="2676" y="247"/>
                  <a:ext cx="0" cy="142"/>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79" name="Line 135"/>
                <p:cNvSpPr>
                  <a:spLocks noChangeShapeType="1"/>
                </p:cNvSpPr>
                <p:nvPr/>
              </p:nvSpPr>
              <p:spPr bwMode="ltGray">
                <a:xfrm>
                  <a:off x="2798" y="468"/>
                  <a:ext cx="70" cy="0"/>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80" name="Line 136"/>
                <p:cNvSpPr>
                  <a:spLocks noChangeShapeType="1"/>
                </p:cNvSpPr>
                <p:nvPr/>
              </p:nvSpPr>
              <p:spPr bwMode="ltGray">
                <a:xfrm>
                  <a:off x="2904" y="486"/>
                  <a:ext cx="0" cy="28"/>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81" name="Line 137"/>
                <p:cNvSpPr>
                  <a:spLocks noChangeShapeType="1"/>
                </p:cNvSpPr>
                <p:nvPr/>
              </p:nvSpPr>
              <p:spPr bwMode="ltGray">
                <a:xfrm>
                  <a:off x="3132" y="586"/>
                  <a:ext cx="0" cy="79"/>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82" name="Line 138"/>
                <p:cNvSpPr>
                  <a:spLocks noChangeShapeType="1"/>
                </p:cNvSpPr>
                <p:nvPr/>
              </p:nvSpPr>
              <p:spPr bwMode="ltGray">
                <a:xfrm>
                  <a:off x="3816" y="358"/>
                  <a:ext cx="0" cy="181"/>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83" name="Line 139"/>
                <p:cNvSpPr>
                  <a:spLocks noChangeShapeType="1"/>
                </p:cNvSpPr>
                <p:nvPr/>
              </p:nvSpPr>
              <p:spPr bwMode="ltGray">
                <a:xfrm>
                  <a:off x="3722" y="468"/>
                  <a:ext cx="348" cy="0"/>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84" name="Line 140"/>
                <p:cNvSpPr>
                  <a:spLocks noChangeShapeType="1"/>
                </p:cNvSpPr>
                <p:nvPr/>
              </p:nvSpPr>
              <p:spPr bwMode="ltGray">
                <a:xfrm>
                  <a:off x="4044" y="372"/>
                  <a:ext cx="0" cy="295"/>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85" name="Line 141"/>
                <p:cNvSpPr>
                  <a:spLocks noChangeShapeType="1"/>
                </p:cNvSpPr>
                <p:nvPr/>
              </p:nvSpPr>
              <p:spPr bwMode="ltGray">
                <a:xfrm flipV="1">
                  <a:off x="4045" y="248"/>
                  <a:ext cx="0" cy="50"/>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86" name="Line 142"/>
                <p:cNvSpPr>
                  <a:spLocks noChangeShapeType="1"/>
                </p:cNvSpPr>
                <p:nvPr/>
              </p:nvSpPr>
              <p:spPr bwMode="ltGray">
                <a:xfrm flipV="1">
                  <a:off x="4272" y="247"/>
                  <a:ext cx="0" cy="182"/>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87" name="Line 143"/>
                <p:cNvSpPr>
                  <a:spLocks noChangeShapeType="1"/>
                </p:cNvSpPr>
                <p:nvPr/>
              </p:nvSpPr>
              <p:spPr bwMode="ltGray">
                <a:xfrm flipH="1">
                  <a:off x="4422" y="468"/>
                  <a:ext cx="77" cy="0"/>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88" name="Line 144"/>
                <p:cNvSpPr>
                  <a:spLocks noChangeShapeType="1"/>
                </p:cNvSpPr>
                <p:nvPr/>
              </p:nvSpPr>
              <p:spPr bwMode="ltGray">
                <a:xfrm flipH="1">
                  <a:off x="4290" y="468"/>
                  <a:ext cx="62" cy="0"/>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89" name="Line 145"/>
                <p:cNvSpPr>
                  <a:spLocks noChangeShapeType="1"/>
                </p:cNvSpPr>
                <p:nvPr/>
              </p:nvSpPr>
              <p:spPr bwMode="ltGray">
                <a:xfrm flipV="1">
                  <a:off x="4499" y="247"/>
                  <a:ext cx="0" cy="270"/>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90" name="Line 146"/>
                <p:cNvSpPr>
                  <a:spLocks noChangeShapeType="1"/>
                </p:cNvSpPr>
                <p:nvPr/>
              </p:nvSpPr>
              <p:spPr bwMode="ltGray">
                <a:xfrm>
                  <a:off x="4726" y="605"/>
                  <a:ext cx="0" cy="35"/>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91" name="Line 147"/>
                <p:cNvSpPr>
                  <a:spLocks noChangeShapeType="1"/>
                </p:cNvSpPr>
                <p:nvPr/>
              </p:nvSpPr>
              <p:spPr bwMode="ltGray">
                <a:xfrm>
                  <a:off x="1992" y="251"/>
                  <a:ext cx="0" cy="61"/>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92" name="Line 148"/>
                <p:cNvSpPr>
                  <a:spLocks noChangeShapeType="1"/>
                </p:cNvSpPr>
                <p:nvPr/>
              </p:nvSpPr>
              <p:spPr bwMode="ltGray">
                <a:xfrm>
                  <a:off x="1765" y="247"/>
                  <a:ext cx="0" cy="338"/>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93" name="Line 149"/>
                <p:cNvSpPr>
                  <a:spLocks noChangeShapeType="1"/>
                </p:cNvSpPr>
                <p:nvPr/>
              </p:nvSpPr>
              <p:spPr bwMode="ltGray">
                <a:xfrm flipH="1">
                  <a:off x="1739" y="468"/>
                  <a:ext cx="67" cy="0"/>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94" name="Line 150"/>
                <p:cNvSpPr>
                  <a:spLocks noChangeShapeType="1"/>
                </p:cNvSpPr>
                <p:nvPr/>
              </p:nvSpPr>
              <p:spPr bwMode="ltGray">
                <a:xfrm>
                  <a:off x="1604" y="468"/>
                  <a:ext cx="62" cy="0"/>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95" name="Line 151"/>
                <p:cNvSpPr>
                  <a:spLocks noChangeShapeType="1"/>
                </p:cNvSpPr>
                <p:nvPr/>
              </p:nvSpPr>
              <p:spPr bwMode="ltGray">
                <a:xfrm flipH="1">
                  <a:off x="1406" y="468"/>
                  <a:ext cx="84" cy="0"/>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96" name="Line 152"/>
                <p:cNvSpPr>
                  <a:spLocks noChangeShapeType="1"/>
                </p:cNvSpPr>
                <p:nvPr/>
              </p:nvSpPr>
              <p:spPr bwMode="ltGray">
                <a:xfrm>
                  <a:off x="1036" y="468"/>
                  <a:ext cx="348" cy="0"/>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97" name="Line 153"/>
                <p:cNvSpPr>
                  <a:spLocks noChangeShapeType="1"/>
                </p:cNvSpPr>
                <p:nvPr/>
              </p:nvSpPr>
              <p:spPr bwMode="ltGray">
                <a:xfrm>
                  <a:off x="1307" y="370"/>
                  <a:ext cx="0" cy="296"/>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98" name="Line 154"/>
                <p:cNvSpPr>
                  <a:spLocks noChangeShapeType="1"/>
                </p:cNvSpPr>
                <p:nvPr/>
              </p:nvSpPr>
              <p:spPr bwMode="ltGray">
                <a:xfrm>
                  <a:off x="1080" y="388"/>
                  <a:ext cx="0" cy="156"/>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699" name="Line 155"/>
                <p:cNvSpPr>
                  <a:spLocks noChangeShapeType="1"/>
                </p:cNvSpPr>
                <p:nvPr/>
              </p:nvSpPr>
              <p:spPr bwMode="ltGray">
                <a:xfrm flipH="1" flipV="1">
                  <a:off x="1308" y="245"/>
                  <a:ext cx="0" cy="26"/>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700" name="Line 156"/>
                <p:cNvSpPr>
                  <a:spLocks noChangeShapeType="1"/>
                </p:cNvSpPr>
                <p:nvPr/>
              </p:nvSpPr>
              <p:spPr bwMode="ltGray">
                <a:xfrm>
                  <a:off x="1538" y="316"/>
                  <a:ext cx="0" cy="96"/>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701" name="Line 157"/>
                <p:cNvSpPr>
                  <a:spLocks noChangeShapeType="1"/>
                </p:cNvSpPr>
                <p:nvPr/>
              </p:nvSpPr>
              <p:spPr bwMode="ltGray">
                <a:xfrm flipV="1">
                  <a:off x="1538" y="247"/>
                  <a:ext cx="0" cy="22"/>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sp>
              <p:nvSpPr>
                <p:cNvPr id="108702" name="Line 158"/>
                <p:cNvSpPr>
                  <a:spLocks noChangeShapeType="1"/>
                </p:cNvSpPr>
                <p:nvPr/>
              </p:nvSpPr>
              <p:spPr bwMode="ltGray">
                <a:xfrm>
                  <a:off x="4095" y="468"/>
                  <a:ext cx="80" cy="0"/>
                </a:xfrm>
                <a:prstGeom prst="line">
                  <a:avLst/>
                </a:prstGeom>
                <a:noFill/>
                <a:ln w="9525">
                  <a:solidFill>
                    <a:schemeClr val="hlink"/>
                  </a:solidFill>
                  <a:round/>
                  <a:headEnd/>
                  <a:tailEnd/>
                </a:ln>
                <a:effectLst/>
              </p:spPr>
              <p:txBody>
                <a:bodyPr wrap="none" anchor="ctr"/>
                <a:lstStyle/>
                <a:p>
                  <a:pPr defTabSz="914400" fontAlgn="base">
                    <a:spcBef>
                      <a:spcPct val="0"/>
                    </a:spcBef>
                    <a:spcAft>
                      <a:spcPct val="0"/>
                    </a:spcAft>
                    <a:defRPr/>
                  </a:pPr>
                  <a:endParaRPr lang="en-US" sz="2400" u="sng">
                    <a:solidFill>
                      <a:srgbClr val="000000"/>
                    </a:solidFill>
                    <a:latin typeface="Times New Roman" pitchFamily="18" charset="0"/>
                  </a:endParaRPr>
                </a:p>
              </p:txBody>
            </p:sp>
          </p:grpSp>
        </p:grpSp>
        <p:pic>
          <p:nvPicPr>
            <p:cNvPr id="3081" name="Picture 159" descr="earth"/>
            <p:cNvPicPr>
              <a:picLocks noChangeAspect="1" noChangeArrowheads="1"/>
            </p:cNvPicPr>
            <p:nvPr userDrawn="1"/>
          </p:nvPicPr>
          <p:blipFill>
            <a:blip r:embed="rId15">
              <a:clrChange>
                <a:clrFrom>
                  <a:srgbClr val="000000"/>
                </a:clrFrom>
                <a:clrTo>
                  <a:srgbClr val="000000">
                    <a:alpha val="0"/>
                  </a:srgbClr>
                </a:clrTo>
              </a:clrChange>
            </a:blip>
            <a:srcRect/>
            <a:stretch>
              <a:fillRect/>
            </a:stretch>
          </p:blipFill>
          <p:spPr bwMode="auto">
            <a:xfrm>
              <a:off x="165" y="55"/>
              <a:ext cx="562" cy="524"/>
            </a:xfrm>
            <a:prstGeom prst="rect">
              <a:avLst/>
            </a:prstGeom>
            <a:noFill/>
            <a:ln w="9525">
              <a:noFill/>
              <a:miter lim="800000"/>
              <a:headEnd/>
              <a:tailEnd/>
            </a:ln>
          </p:spPr>
        </p:pic>
      </p:grpSp>
    </p:spTree>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 id="2147483749" r:id="rId13"/>
  </p:sldLayoutIdLst>
  <p:hf hdr="0" ftr="0" dt="0"/>
  <p:txStyles>
    <p:titleStyle>
      <a:lvl1pPr algn="l" rtl="0" eaLnBrk="0" fontAlgn="base" hangingPunct="0">
        <a:spcBef>
          <a:spcPct val="0"/>
        </a:spcBef>
        <a:spcAft>
          <a:spcPct val="0"/>
        </a:spcAft>
        <a:defRPr sz="4400" i="1">
          <a:solidFill>
            <a:schemeClr val="tx2"/>
          </a:solidFill>
          <a:latin typeface="+mj-lt"/>
          <a:ea typeface="+mj-ea"/>
          <a:cs typeface="+mj-cs"/>
        </a:defRPr>
      </a:lvl1pPr>
      <a:lvl2pPr algn="l" rtl="0" eaLnBrk="0" fontAlgn="base" hangingPunct="0">
        <a:spcBef>
          <a:spcPct val="0"/>
        </a:spcBef>
        <a:spcAft>
          <a:spcPct val="0"/>
        </a:spcAft>
        <a:defRPr sz="4400" i="1">
          <a:solidFill>
            <a:schemeClr val="tx2"/>
          </a:solidFill>
          <a:latin typeface="Times New Roman" pitchFamily="18" charset="0"/>
        </a:defRPr>
      </a:lvl2pPr>
      <a:lvl3pPr algn="l" rtl="0" eaLnBrk="0" fontAlgn="base" hangingPunct="0">
        <a:spcBef>
          <a:spcPct val="0"/>
        </a:spcBef>
        <a:spcAft>
          <a:spcPct val="0"/>
        </a:spcAft>
        <a:defRPr sz="4400" i="1">
          <a:solidFill>
            <a:schemeClr val="tx2"/>
          </a:solidFill>
          <a:latin typeface="Times New Roman" pitchFamily="18" charset="0"/>
        </a:defRPr>
      </a:lvl3pPr>
      <a:lvl4pPr algn="l" rtl="0" eaLnBrk="0" fontAlgn="base" hangingPunct="0">
        <a:spcBef>
          <a:spcPct val="0"/>
        </a:spcBef>
        <a:spcAft>
          <a:spcPct val="0"/>
        </a:spcAft>
        <a:defRPr sz="4400" i="1">
          <a:solidFill>
            <a:schemeClr val="tx2"/>
          </a:solidFill>
          <a:latin typeface="Times New Roman" pitchFamily="18" charset="0"/>
        </a:defRPr>
      </a:lvl4pPr>
      <a:lvl5pPr algn="l" rtl="0" eaLnBrk="0" fontAlgn="base" hangingPunct="0">
        <a:spcBef>
          <a:spcPct val="0"/>
        </a:spcBef>
        <a:spcAft>
          <a:spcPct val="0"/>
        </a:spcAft>
        <a:defRPr sz="4400" i="1">
          <a:solidFill>
            <a:schemeClr val="tx2"/>
          </a:solidFill>
          <a:latin typeface="Times New Roman" pitchFamily="18" charset="0"/>
        </a:defRPr>
      </a:lvl5pPr>
      <a:lvl6pPr marL="457200" algn="l" rtl="0" fontAlgn="base">
        <a:spcBef>
          <a:spcPct val="0"/>
        </a:spcBef>
        <a:spcAft>
          <a:spcPct val="0"/>
        </a:spcAft>
        <a:defRPr sz="4400" i="1">
          <a:solidFill>
            <a:schemeClr val="tx2"/>
          </a:solidFill>
          <a:latin typeface="Times New Roman" pitchFamily="18" charset="0"/>
        </a:defRPr>
      </a:lvl6pPr>
      <a:lvl7pPr marL="914400" algn="l" rtl="0" fontAlgn="base">
        <a:spcBef>
          <a:spcPct val="0"/>
        </a:spcBef>
        <a:spcAft>
          <a:spcPct val="0"/>
        </a:spcAft>
        <a:defRPr sz="4400" i="1">
          <a:solidFill>
            <a:schemeClr val="tx2"/>
          </a:solidFill>
          <a:latin typeface="Times New Roman" pitchFamily="18" charset="0"/>
        </a:defRPr>
      </a:lvl7pPr>
      <a:lvl8pPr marL="1371600" algn="l" rtl="0" fontAlgn="base">
        <a:spcBef>
          <a:spcPct val="0"/>
        </a:spcBef>
        <a:spcAft>
          <a:spcPct val="0"/>
        </a:spcAft>
        <a:defRPr sz="4400" i="1">
          <a:solidFill>
            <a:schemeClr val="tx2"/>
          </a:solidFill>
          <a:latin typeface="Times New Roman" pitchFamily="18" charset="0"/>
        </a:defRPr>
      </a:lvl8pPr>
      <a:lvl9pPr marL="1828800" algn="l" rtl="0" fontAlgn="base">
        <a:spcBef>
          <a:spcPct val="0"/>
        </a:spcBef>
        <a:spcAft>
          <a:spcPct val="0"/>
        </a:spcAft>
        <a:defRPr sz="4400" i="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Blip>
          <a:blip r:embed="rId16"/>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75000"/>
        <a:buBlip>
          <a:blip r:embed="rId17"/>
        </a:buBlip>
        <a:defRPr sz="2800">
          <a:solidFill>
            <a:schemeClr val="tx1"/>
          </a:solidFill>
          <a:latin typeface="+mn-lt"/>
          <a:ea typeface="ＭＳ Ｐゴシック" pitchFamily="30"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30"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30" charset="-128"/>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ea typeface="ＭＳ Ｐゴシック" pitchFamily="30" charset="-128"/>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2"/>
            </a:gs>
            <a:gs pos="50000">
              <a:schemeClr val="bg1"/>
            </a:gs>
            <a:gs pos="100000">
              <a:schemeClr val="bg2"/>
            </a:gs>
          </a:gsLst>
          <a:lin ang="2700000" scaled="1"/>
        </a:gradFill>
        <a:effectLst/>
      </p:bgPr>
    </p:bg>
    <p:spTree>
      <p:nvGrpSpPr>
        <p:cNvPr id="1" name=""/>
        <p:cNvGrpSpPr/>
        <p:nvPr/>
      </p:nvGrpSpPr>
      <p:grpSpPr>
        <a:xfrm>
          <a:off x="0" y="0"/>
          <a:ext cx="0" cy="0"/>
          <a:chOff x="0" y="0"/>
          <a:chExt cx="0" cy="0"/>
        </a:xfrm>
      </p:grpSpPr>
      <p:sp>
        <p:nvSpPr>
          <p:cNvPr id="1030146" name="Rectangle 2"/>
          <p:cNvSpPr>
            <a:spLocks noGrp="1" noChangeArrowheads="1"/>
          </p:cNvSpPr>
          <p:nvPr>
            <p:ph type="title"/>
          </p:nvPr>
        </p:nvSpPr>
        <p:spPr bwMode="auto">
          <a:xfrm>
            <a:off x="246063" y="930275"/>
            <a:ext cx="7754937" cy="822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0147" name="Rectangle 3"/>
          <p:cNvSpPr>
            <a:spLocks noGrp="1" noChangeArrowheads="1"/>
          </p:cNvSpPr>
          <p:nvPr>
            <p:ph type="body" idx="1"/>
          </p:nvPr>
        </p:nvSpPr>
        <p:spPr bwMode="auto">
          <a:xfrm>
            <a:off x="685800" y="2147888"/>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148" name="Rectangle 4"/>
          <p:cNvSpPr>
            <a:spLocks noGrp="1" noChangeArrowheads="1"/>
          </p:cNvSpPr>
          <p:nvPr>
            <p:ph type="dt" sz="half" idx="2"/>
          </p:nvPr>
        </p:nvSpPr>
        <p:spPr bwMode="auto">
          <a:xfrm>
            <a:off x="685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atin typeface="+mj-lt"/>
              </a:defRPr>
            </a:lvl1pPr>
          </a:lstStyle>
          <a:p>
            <a:pPr defTabSz="914400"/>
            <a:endParaRPr lang="en-US">
              <a:solidFill>
                <a:srgbClr val="000000"/>
              </a:solidFill>
              <a:latin typeface="Times New Roman"/>
            </a:endParaRPr>
          </a:p>
        </p:txBody>
      </p:sp>
      <p:sp>
        <p:nvSpPr>
          <p:cNvPr id="1030149" name="Rectangle 5"/>
          <p:cNvSpPr>
            <a:spLocks noGrp="1" noChangeArrowheads="1"/>
          </p:cNvSpPr>
          <p:nvPr>
            <p:ph type="ftr" sz="quarter" idx="3"/>
          </p:nvPr>
        </p:nvSpPr>
        <p:spPr bwMode="auto">
          <a:xfrm>
            <a:off x="31242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mj-lt"/>
              </a:defRPr>
            </a:lvl1pPr>
          </a:lstStyle>
          <a:p>
            <a:pPr defTabSz="914400"/>
            <a:endParaRPr lang="en-US">
              <a:solidFill>
                <a:srgbClr val="000000"/>
              </a:solidFill>
              <a:latin typeface="Times New Roman"/>
            </a:endParaRPr>
          </a:p>
        </p:txBody>
      </p:sp>
      <p:sp>
        <p:nvSpPr>
          <p:cNvPr id="1030150" name="Rectangle 6"/>
          <p:cNvSpPr>
            <a:spLocks noGrp="1" noChangeArrowheads="1"/>
          </p:cNvSpPr>
          <p:nvPr>
            <p:ph type="sldNum" sz="quarter" idx="4"/>
          </p:nvPr>
        </p:nvSpPr>
        <p:spPr bwMode="auto">
          <a:xfrm>
            <a:off x="65532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mj-lt"/>
              </a:defRPr>
            </a:lvl1pPr>
          </a:lstStyle>
          <a:p>
            <a:pPr defTabSz="914400"/>
            <a:fld id="{3FD2850B-1F08-41DC-A8BF-305B2E9688A7}" type="slidenum">
              <a:rPr lang="en-US">
                <a:solidFill>
                  <a:srgbClr val="000000"/>
                </a:solidFill>
                <a:latin typeface="Times New Roman"/>
              </a:rPr>
              <a:pPr defTabSz="914400"/>
              <a:t>‹#›</a:t>
            </a:fld>
            <a:endParaRPr lang="en-US">
              <a:solidFill>
                <a:srgbClr val="000000"/>
              </a:solidFill>
              <a:latin typeface="Times New Roman"/>
            </a:endParaRPr>
          </a:p>
        </p:txBody>
      </p:sp>
      <p:grpSp>
        <p:nvGrpSpPr>
          <p:cNvPr id="2" name="Group 7"/>
          <p:cNvGrpSpPr>
            <a:grpSpLocks/>
          </p:cNvGrpSpPr>
          <p:nvPr/>
        </p:nvGrpSpPr>
        <p:grpSpPr bwMode="auto">
          <a:xfrm>
            <a:off x="1371600" y="87313"/>
            <a:ext cx="6172200" cy="598487"/>
            <a:chOff x="165" y="55"/>
            <a:chExt cx="5347" cy="524"/>
          </a:xfrm>
        </p:grpSpPr>
        <p:grpSp>
          <p:nvGrpSpPr>
            <p:cNvPr id="3" name="Group 8"/>
            <p:cNvGrpSpPr>
              <a:grpSpLocks/>
            </p:cNvGrpSpPr>
            <p:nvPr userDrawn="1"/>
          </p:nvGrpSpPr>
          <p:grpSpPr bwMode="auto">
            <a:xfrm>
              <a:off x="664" y="104"/>
              <a:ext cx="4848" cy="432"/>
              <a:chOff x="664" y="104"/>
              <a:chExt cx="4848" cy="432"/>
            </a:xfrm>
          </p:grpSpPr>
          <p:sp>
            <p:nvSpPr>
              <p:cNvPr id="1030153" name="Freeform 9"/>
              <p:cNvSpPr>
                <a:spLocks/>
              </p:cNvSpPr>
              <p:nvPr/>
            </p:nvSpPr>
            <p:spPr bwMode="ltGray">
              <a:xfrm>
                <a:off x="664" y="104"/>
                <a:ext cx="4848" cy="432"/>
              </a:xfrm>
              <a:custGeom>
                <a:avLst/>
                <a:gdLst/>
                <a:ahLst/>
                <a:cxnLst>
                  <a:cxn ang="0">
                    <a:pos x="4848" y="48"/>
                  </a:cxn>
                  <a:cxn ang="0">
                    <a:pos x="4848" y="432"/>
                  </a:cxn>
                  <a:cxn ang="0">
                    <a:pos x="0" y="432"/>
                  </a:cxn>
                  <a:cxn ang="0">
                    <a:pos x="0" y="0"/>
                  </a:cxn>
                  <a:cxn ang="0">
                    <a:pos x="4848" y="0"/>
                  </a:cxn>
                  <a:cxn ang="0">
                    <a:pos x="4848" y="48"/>
                  </a:cxn>
                </a:cxnLst>
                <a:rect l="0" t="0" r="r" b="b"/>
                <a:pathLst>
                  <a:path w="4848" h="432">
                    <a:moveTo>
                      <a:pt x="4848" y="48"/>
                    </a:moveTo>
                    <a:lnTo>
                      <a:pt x="4848" y="432"/>
                    </a:lnTo>
                    <a:cubicBezTo>
                      <a:pt x="4848" y="432"/>
                      <a:pt x="2424" y="432"/>
                      <a:pt x="0" y="432"/>
                    </a:cubicBezTo>
                    <a:cubicBezTo>
                      <a:pt x="161" y="345"/>
                      <a:pt x="169" y="61"/>
                      <a:pt x="0" y="0"/>
                    </a:cubicBezTo>
                    <a:cubicBezTo>
                      <a:pt x="2424" y="0"/>
                      <a:pt x="4848" y="0"/>
                      <a:pt x="4848" y="0"/>
                    </a:cubicBezTo>
                    <a:lnTo>
                      <a:pt x="4848" y="48"/>
                    </a:lnTo>
                    <a:close/>
                  </a:path>
                </a:pathLst>
              </a:custGeom>
              <a:solidFill>
                <a:schemeClr val="hlink"/>
              </a:solidFill>
              <a:ln w="9525">
                <a:solidFill>
                  <a:schemeClr val="bg2"/>
                </a:solidFill>
                <a:round/>
                <a:headEnd/>
                <a:tailEnd/>
              </a:ln>
              <a:effectLst/>
            </p:spPr>
            <p:txBody>
              <a:bodyPr wrap="none" anchor="ctr"/>
              <a:lstStyle/>
              <a:p>
                <a:pPr defTabSz="914400"/>
                <a:endParaRPr lang="en-US">
                  <a:solidFill>
                    <a:srgbClr val="000000"/>
                  </a:solidFill>
                  <a:latin typeface="Tahoma"/>
                </a:endParaRPr>
              </a:p>
            </p:txBody>
          </p:sp>
          <p:grpSp>
            <p:nvGrpSpPr>
              <p:cNvPr id="4" name="Group 10"/>
              <p:cNvGrpSpPr>
                <a:grpSpLocks/>
              </p:cNvGrpSpPr>
              <p:nvPr/>
            </p:nvGrpSpPr>
            <p:grpSpPr bwMode="auto">
              <a:xfrm>
                <a:off x="1195" y="104"/>
                <a:ext cx="3827" cy="429"/>
                <a:chOff x="1021" y="240"/>
                <a:chExt cx="3827" cy="429"/>
              </a:xfrm>
            </p:grpSpPr>
            <p:grpSp>
              <p:nvGrpSpPr>
                <p:cNvPr id="5" name="Group 11"/>
                <p:cNvGrpSpPr>
                  <a:grpSpLocks/>
                </p:cNvGrpSpPr>
                <p:nvPr/>
              </p:nvGrpSpPr>
              <p:grpSpPr bwMode="auto">
                <a:xfrm>
                  <a:off x="1021" y="241"/>
                  <a:ext cx="2208" cy="427"/>
                  <a:chOff x="1021" y="241"/>
                  <a:chExt cx="2208" cy="427"/>
                </a:xfrm>
              </p:grpSpPr>
              <p:sp>
                <p:nvSpPr>
                  <p:cNvPr id="1030156" name="Freeform 12"/>
                  <p:cNvSpPr>
                    <a:spLocks/>
                  </p:cNvSpPr>
                  <p:nvPr/>
                </p:nvSpPr>
                <p:spPr bwMode="ltGray">
                  <a:xfrm>
                    <a:off x="2257" y="633"/>
                    <a:ext cx="7" cy="8"/>
                  </a:xfrm>
                  <a:custGeom>
                    <a:avLst/>
                    <a:gdLst/>
                    <a:ahLst/>
                    <a:cxnLst>
                      <a:cxn ang="0">
                        <a:pos x="5" y="11"/>
                      </a:cxn>
                      <a:cxn ang="0">
                        <a:pos x="15" y="5"/>
                      </a:cxn>
                      <a:cxn ang="0">
                        <a:pos x="13" y="17"/>
                      </a:cxn>
                      <a:cxn ang="0">
                        <a:pos x="5" y="11"/>
                      </a:cxn>
                    </a:cxnLst>
                    <a:rect l="0" t="0" r="r" b="b"/>
                    <a:pathLst>
                      <a:path w="15" h="23">
                        <a:moveTo>
                          <a:pt x="5" y="11"/>
                        </a:moveTo>
                        <a:cubicBezTo>
                          <a:pt x="2" y="1"/>
                          <a:pt x="7" y="0"/>
                          <a:pt x="15" y="5"/>
                        </a:cubicBezTo>
                        <a:cubicBezTo>
                          <a:pt x="14" y="9"/>
                          <a:pt x="15" y="13"/>
                          <a:pt x="13" y="17"/>
                        </a:cubicBezTo>
                        <a:cubicBezTo>
                          <a:pt x="9" y="23"/>
                          <a:pt x="0" y="16"/>
                          <a:pt x="5" y="1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57" name="Freeform 13"/>
                  <p:cNvSpPr>
                    <a:spLocks/>
                  </p:cNvSpPr>
                  <p:nvPr/>
                </p:nvSpPr>
                <p:spPr bwMode="ltGray">
                  <a:xfrm>
                    <a:off x="2332" y="660"/>
                    <a:ext cx="9" cy="8"/>
                  </a:xfrm>
                  <a:custGeom>
                    <a:avLst/>
                    <a:gdLst/>
                    <a:ahLst/>
                    <a:cxnLst>
                      <a:cxn ang="0">
                        <a:pos x="3" y="13"/>
                      </a:cxn>
                      <a:cxn ang="0">
                        <a:pos x="11" y="3"/>
                      </a:cxn>
                      <a:cxn ang="0">
                        <a:pos x="7" y="19"/>
                      </a:cxn>
                      <a:cxn ang="0">
                        <a:pos x="3" y="13"/>
                      </a:cxn>
                    </a:cxnLst>
                    <a:rect l="0" t="0" r="r" b="b"/>
                    <a:pathLst>
                      <a:path w="20" h="23">
                        <a:moveTo>
                          <a:pt x="3" y="13"/>
                        </a:moveTo>
                        <a:cubicBezTo>
                          <a:pt x="0" y="5"/>
                          <a:pt x="2" y="0"/>
                          <a:pt x="11" y="3"/>
                        </a:cubicBezTo>
                        <a:cubicBezTo>
                          <a:pt x="16" y="10"/>
                          <a:pt x="20" y="23"/>
                          <a:pt x="7" y="19"/>
                        </a:cubicBezTo>
                        <a:cubicBezTo>
                          <a:pt x="6" y="17"/>
                          <a:pt x="3" y="13"/>
                          <a:pt x="3" y="13"/>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58" name="Freeform 14"/>
                  <p:cNvSpPr>
                    <a:spLocks/>
                  </p:cNvSpPr>
                  <p:nvPr/>
                </p:nvSpPr>
                <p:spPr bwMode="ltGray">
                  <a:xfrm>
                    <a:off x="2120" y="616"/>
                    <a:ext cx="13" cy="14"/>
                  </a:xfrm>
                  <a:custGeom>
                    <a:avLst/>
                    <a:gdLst/>
                    <a:ahLst/>
                    <a:cxnLst>
                      <a:cxn ang="0">
                        <a:pos x="16" y="33"/>
                      </a:cxn>
                      <a:cxn ang="0">
                        <a:pos x="8" y="21"/>
                      </a:cxn>
                      <a:cxn ang="0">
                        <a:pos x="0" y="9"/>
                      </a:cxn>
                      <a:cxn ang="0">
                        <a:pos x="16" y="3"/>
                      </a:cxn>
                      <a:cxn ang="0">
                        <a:pos x="30" y="23"/>
                      </a:cxn>
                      <a:cxn ang="0">
                        <a:pos x="28" y="31"/>
                      </a:cxn>
                      <a:cxn ang="0">
                        <a:pos x="16" y="3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59" name="Freeform 15"/>
                  <p:cNvSpPr>
                    <a:spLocks/>
                  </p:cNvSpPr>
                  <p:nvPr/>
                </p:nvSpPr>
                <p:spPr bwMode="ltGray">
                  <a:xfrm>
                    <a:off x="1967" y="629"/>
                    <a:ext cx="11" cy="5"/>
                  </a:xfrm>
                  <a:custGeom>
                    <a:avLst/>
                    <a:gdLst/>
                    <a:ahLst/>
                    <a:cxnLst>
                      <a:cxn ang="0">
                        <a:pos x="15" y="16"/>
                      </a:cxn>
                      <a:cxn ang="0">
                        <a:pos x="3" y="8"/>
                      </a:cxn>
                      <a:cxn ang="0">
                        <a:pos x="15" y="0"/>
                      </a:cxn>
                      <a:cxn ang="0">
                        <a:pos x="15" y="16"/>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0" name="Freeform 16"/>
                  <p:cNvSpPr>
                    <a:spLocks/>
                  </p:cNvSpPr>
                  <p:nvPr/>
                </p:nvSpPr>
                <p:spPr bwMode="ltGray">
                  <a:xfrm>
                    <a:off x="1921" y="635"/>
                    <a:ext cx="28" cy="16"/>
                  </a:xfrm>
                  <a:custGeom>
                    <a:avLst/>
                    <a:gdLst/>
                    <a:ahLst/>
                    <a:cxnLst>
                      <a:cxn ang="0">
                        <a:pos x="14" y="24"/>
                      </a:cxn>
                      <a:cxn ang="0">
                        <a:pos x="30" y="4"/>
                      </a:cxn>
                      <a:cxn ang="0">
                        <a:pos x="42" y="0"/>
                      </a:cxn>
                      <a:cxn ang="0">
                        <a:pos x="58" y="12"/>
                      </a:cxn>
                      <a:cxn ang="0">
                        <a:pos x="32" y="26"/>
                      </a:cxn>
                      <a:cxn ang="0">
                        <a:pos x="12" y="46"/>
                      </a:cxn>
                      <a:cxn ang="0">
                        <a:pos x="8" y="20"/>
                      </a:cxn>
                      <a:cxn ang="0">
                        <a:pos x="12" y="14"/>
                      </a:cxn>
                      <a:cxn ang="0">
                        <a:pos x="14" y="24"/>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1" name="Freeform 17"/>
                  <p:cNvSpPr>
                    <a:spLocks/>
                  </p:cNvSpPr>
                  <p:nvPr/>
                </p:nvSpPr>
                <p:spPr bwMode="ltGray">
                  <a:xfrm>
                    <a:off x="1892" y="634"/>
                    <a:ext cx="29" cy="16"/>
                  </a:xfrm>
                  <a:custGeom>
                    <a:avLst/>
                    <a:gdLst/>
                    <a:ahLst/>
                    <a:cxnLst>
                      <a:cxn ang="0">
                        <a:pos x="0" y="31"/>
                      </a:cxn>
                      <a:cxn ang="0">
                        <a:pos x="18" y="25"/>
                      </a:cxn>
                      <a:cxn ang="0">
                        <a:pos x="52" y="1"/>
                      </a:cxn>
                      <a:cxn ang="0">
                        <a:pos x="64" y="3"/>
                      </a:cxn>
                      <a:cxn ang="0">
                        <a:pos x="50" y="19"/>
                      </a:cxn>
                      <a:cxn ang="0">
                        <a:pos x="28" y="33"/>
                      </a:cxn>
                      <a:cxn ang="0">
                        <a:pos x="22" y="47"/>
                      </a:cxn>
                      <a:cxn ang="0">
                        <a:pos x="16" y="45"/>
                      </a:cxn>
                      <a:cxn ang="0">
                        <a:pos x="12" y="39"/>
                      </a:cxn>
                      <a:cxn ang="0">
                        <a:pos x="0" y="35"/>
                      </a:cxn>
                      <a:cxn ang="0">
                        <a:pos x="0" y="3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2" name="Freeform 18"/>
                  <p:cNvSpPr>
                    <a:spLocks/>
                  </p:cNvSpPr>
                  <p:nvPr/>
                </p:nvSpPr>
                <p:spPr bwMode="ltGray">
                  <a:xfrm>
                    <a:off x="1735" y="547"/>
                    <a:ext cx="151" cy="93"/>
                  </a:xfrm>
                  <a:custGeom>
                    <a:avLst/>
                    <a:gdLst/>
                    <a:ahLst/>
                    <a:cxnLst>
                      <a:cxn ang="0">
                        <a:pos x="10" y="4"/>
                      </a:cxn>
                      <a:cxn ang="0">
                        <a:pos x="36" y="18"/>
                      </a:cxn>
                      <a:cxn ang="0">
                        <a:pos x="46" y="30"/>
                      </a:cxn>
                      <a:cxn ang="0">
                        <a:pos x="76" y="52"/>
                      </a:cxn>
                      <a:cxn ang="0">
                        <a:pos x="92" y="66"/>
                      </a:cxn>
                      <a:cxn ang="0">
                        <a:pos x="122" y="98"/>
                      </a:cxn>
                      <a:cxn ang="0">
                        <a:pos x="136" y="128"/>
                      </a:cxn>
                      <a:cxn ang="0">
                        <a:pos x="148" y="132"/>
                      </a:cxn>
                      <a:cxn ang="0">
                        <a:pos x="154" y="150"/>
                      </a:cxn>
                      <a:cxn ang="0">
                        <a:pos x="176" y="152"/>
                      </a:cxn>
                      <a:cxn ang="0">
                        <a:pos x="170" y="196"/>
                      </a:cxn>
                      <a:cxn ang="0">
                        <a:pos x="180" y="224"/>
                      </a:cxn>
                      <a:cxn ang="0">
                        <a:pos x="198" y="232"/>
                      </a:cxn>
                      <a:cxn ang="0">
                        <a:pos x="216" y="234"/>
                      </a:cxn>
                      <a:cxn ang="0">
                        <a:pos x="236" y="242"/>
                      </a:cxn>
                      <a:cxn ang="0">
                        <a:pos x="254" y="236"/>
                      </a:cxn>
                      <a:cxn ang="0">
                        <a:pos x="272" y="248"/>
                      </a:cxn>
                      <a:cxn ang="0">
                        <a:pos x="296" y="256"/>
                      </a:cxn>
                      <a:cxn ang="0">
                        <a:pos x="314" y="264"/>
                      </a:cxn>
                      <a:cxn ang="0">
                        <a:pos x="352" y="266"/>
                      </a:cxn>
                      <a:cxn ang="0">
                        <a:pos x="342" y="274"/>
                      </a:cxn>
                      <a:cxn ang="0">
                        <a:pos x="322" y="272"/>
                      </a:cxn>
                      <a:cxn ang="0">
                        <a:pos x="300" y="270"/>
                      </a:cxn>
                      <a:cxn ang="0">
                        <a:pos x="288" y="266"/>
                      </a:cxn>
                      <a:cxn ang="0">
                        <a:pos x="252" y="264"/>
                      </a:cxn>
                      <a:cxn ang="0">
                        <a:pos x="234" y="260"/>
                      </a:cxn>
                      <a:cxn ang="0">
                        <a:pos x="172" y="242"/>
                      </a:cxn>
                      <a:cxn ang="0">
                        <a:pos x="160" y="216"/>
                      </a:cxn>
                      <a:cxn ang="0">
                        <a:pos x="126" y="200"/>
                      </a:cxn>
                      <a:cxn ang="0">
                        <a:pos x="108" y="186"/>
                      </a:cxn>
                      <a:cxn ang="0">
                        <a:pos x="94" y="158"/>
                      </a:cxn>
                      <a:cxn ang="0">
                        <a:pos x="68" y="108"/>
                      </a:cxn>
                      <a:cxn ang="0">
                        <a:pos x="64" y="102"/>
                      </a:cxn>
                      <a:cxn ang="0">
                        <a:pos x="58" y="100"/>
                      </a:cxn>
                      <a:cxn ang="0">
                        <a:pos x="54" y="88"/>
                      </a:cxn>
                      <a:cxn ang="0">
                        <a:pos x="38" y="58"/>
                      </a:cxn>
                      <a:cxn ang="0">
                        <a:pos x="20" y="40"/>
                      </a:cxn>
                      <a:cxn ang="0">
                        <a:pos x="4" y="22"/>
                      </a:cxn>
                      <a:cxn ang="0">
                        <a:pos x="10" y="2"/>
                      </a:cxn>
                      <a:cxn ang="0">
                        <a:pos x="10" y="4"/>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3" name="Freeform 19"/>
                  <p:cNvSpPr>
                    <a:spLocks/>
                  </p:cNvSpPr>
                  <p:nvPr/>
                </p:nvSpPr>
                <p:spPr bwMode="ltGray">
                  <a:xfrm>
                    <a:off x="1827" y="541"/>
                    <a:ext cx="67" cy="68"/>
                  </a:xfrm>
                  <a:custGeom>
                    <a:avLst/>
                    <a:gdLst/>
                    <a:ahLst/>
                    <a:cxnLst>
                      <a:cxn ang="0">
                        <a:pos x="54" y="66"/>
                      </a:cxn>
                      <a:cxn ang="0">
                        <a:pos x="66" y="58"/>
                      </a:cxn>
                      <a:cxn ang="0">
                        <a:pos x="68" y="52"/>
                      </a:cxn>
                      <a:cxn ang="0">
                        <a:pos x="80" y="44"/>
                      </a:cxn>
                      <a:cxn ang="0">
                        <a:pos x="106" y="22"/>
                      </a:cxn>
                      <a:cxn ang="0">
                        <a:pos x="112" y="4"/>
                      </a:cxn>
                      <a:cxn ang="0">
                        <a:pos x="124" y="0"/>
                      </a:cxn>
                      <a:cxn ang="0">
                        <a:pos x="150" y="28"/>
                      </a:cxn>
                      <a:cxn ang="0">
                        <a:pos x="146" y="44"/>
                      </a:cxn>
                      <a:cxn ang="0">
                        <a:pos x="126" y="64"/>
                      </a:cxn>
                      <a:cxn ang="0">
                        <a:pos x="132" y="94"/>
                      </a:cxn>
                      <a:cxn ang="0">
                        <a:pos x="142" y="110"/>
                      </a:cxn>
                      <a:cxn ang="0">
                        <a:pos x="146" y="128"/>
                      </a:cxn>
                      <a:cxn ang="0">
                        <a:pos x="128" y="128"/>
                      </a:cxn>
                      <a:cxn ang="0">
                        <a:pos x="116" y="146"/>
                      </a:cxn>
                      <a:cxn ang="0">
                        <a:pos x="104" y="156"/>
                      </a:cxn>
                      <a:cxn ang="0">
                        <a:pos x="100" y="198"/>
                      </a:cxn>
                      <a:cxn ang="0">
                        <a:pos x="88" y="202"/>
                      </a:cxn>
                      <a:cxn ang="0">
                        <a:pos x="82" y="206"/>
                      </a:cxn>
                      <a:cxn ang="0">
                        <a:pos x="76" y="202"/>
                      </a:cxn>
                      <a:cxn ang="0">
                        <a:pos x="72" y="190"/>
                      </a:cxn>
                      <a:cxn ang="0">
                        <a:pos x="60" y="186"/>
                      </a:cxn>
                      <a:cxn ang="0">
                        <a:pos x="42" y="194"/>
                      </a:cxn>
                      <a:cxn ang="0">
                        <a:pos x="28" y="186"/>
                      </a:cxn>
                      <a:cxn ang="0">
                        <a:pos x="10" y="148"/>
                      </a:cxn>
                      <a:cxn ang="0">
                        <a:pos x="4" y="130"/>
                      </a:cxn>
                      <a:cxn ang="0">
                        <a:pos x="0" y="118"/>
                      </a:cxn>
                      <a:cxn ang="0">
                        <a:pos x="20" y="96"/>
                      </a:cxn>
                      <a:cxn ang="0">
                        <a:pos x="32" y="104"/>
                      </a:cxn>
                      <a:cxn ang="0">
                        <a:pos x="34" y="80"/>
                      </a:cxn>
                      <a:cxn ang="0">
                        <a:pos x="52" y="70"/>
                      </a:cxn>
                      <a:cxn ang="0">
                        <a:pos x="54" y="66"/>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4" name="Freeform 20"/>
                  <p:cNvSpPr>
                    <a:spLocks/>
                  </p:cNvSpPr>
                  <p:nvPr/>
                </p:nvSpPr>
                <p:spPr bwMode="ltGray">
                  <a:xfrm>
                    <a:off x="1892" y="572"/>
                    <a:ext cx="47" cy="13"/>
                  </a:xfrm>
                  <a:custGeom>
                    <a:avLst/>
                    <a:gdLst/>
                    <a:ahLst/>
                    <a:cxnLst>
                      <a:cxn ang="0">
                        <a:pos x="4" y="32"/>
                      </a:cxn>
                      <a:cxn ang="0">
                        <a:pos x="18" y="10"/>
                      </a:cxn>
                      <a:cxn ang="0">
                        <a:pos x="46" y="20"/>
                      </a:cxn>
                      <a:cxn ang="0">
                        <a:pos x="72" y="14"/>
                      </a:cxn>
                      <a:cxn ang="0">
                        <a:pos x="90" y="0"/>
                      </a:cxn>
                      <a:cxn ang="0">
                        <a:pos x="76" y="26"/>
                      </a:cxn>
                      <a:cxn ang="0">
                        <a:pos x="60" y="38"/>
                      </a:cxn>
                      <a:cxn ang="0">
                        <a:pos x="42" y="32"/>
                      </a:cxn>
                      <a:cxn ang="0">
                        <a:pos x="14" y="30"/>
                      </a:cxn>
                      <a:cxn ang="0">
                        <a:pos x="4" y="32"/>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5" name="Freeform 21"/>
                  <p:cNvSpPr>
                    <a:spLocks/>
                  </p:cNvSpPr>
                  <p:nvPr/>
                </p:nvSpPr>
                <p:spPr bwMode="ltGray">
                  <a:xfrm>
                    <a:off x="1890" y="588"/>
                    <a:ext cx="32" cy="34"/>
                  </a:xfrm>
                  <a:custGeom>
                    <a:avLst/>
                    <a:gdLst/>
                    <a:ahLst/>
                    <a:cxnLst>
                      <a:cxn ang="0">
                        <a:pos x="8" y="18"/>
                      </a:cxn>
                      <a:cxn ang="0">
                        <a:pos x="18" y="0"/>
                      </a:cxn>
                      <a:cxn ang="0">
                        <a:pos x="34" y="18"/>
                      </a:cxn>
                      <a:cxn ang="0">
                        <a:pos x="62" y="4"/>
                      </a:cxn>
                      <a:cxn ang="0">
                        <a:pos x="46" y="34"/>
                      </a:cxn>
                      <a:cxn ang="0">
                        <a:pos x="54" y="48"/>
                      </a:cxn>
                      <a:cxn ang="0">
                        <a:pos x="58" y="60"/>
                      </a:cxn>
                      <a:cxn ang="0">
                        <a:pos x="46" y="74"/>
                      </a:cxn>
                      <a:cxn ang="0">
                        <a:pos x="34" y="60"/>
                      </a:cxn>
                      <a:cxn ang="0">
                        <a:pos x="22" y="48"/>
                      </a:cxn>
                      <a:cxn ang="0">
                        <a:pos x="28" y="68"/>
                      </a:cxn>
                      <a:cxn ang="0">
                        <a:pos x="30" y="74"/>
                      </a:cxn>
                      <a:cxn ang="0">
                        <a:pos x="20" y="104"/>
                      </a:cxn>
                      <a:cxn ang="0">
                        <a:pos x="12" y="102"/>
                      </a:cxn>
                      <a:cxn ang="0">
                        <a:pos x="8" y="90"/>
                      </a:cxn>
                      <a:cxn ang="0">
                        <a:pos x="0" y="54"/>
                      </a:cxn>
                      <a:cxn ang="0">
                        <a:pos x="2" y="30"/>
                      </a:cxn>
                      <a:cxn ang="0">
                        <a:pos x="8" y="18"/>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6" name="Freeform 22"/>
                  <p:cNvSpPr>
                    <a:spLocks/>
                  </p:cNvSpPr>
                  <p:nvPr/>
                </p:nvSpPr>
                <p:spPr bwMode="ltGray">
                  <a:xfrm>
                    <a:off x="1944" y="569"/>
                    <a:ext cx="16" cy="20"/>
                  </a:xfrm>
                  <a:custGeom>
                    <a:avLst/>
                    <a:gdLst/>
                    <a:ahLst/>
                    <a:cxnLst>
                      <a:cxn ang="0">
                        <a:pos x="3" y="28"/>
                      </a:cxn>
                      <a:cxn ang="0">
                        <a:pos x="13" y="0"/>
                      </a:cxn>
                      <a:cxn ang="0">
                        <a:pos x="15" y="28"/>
                      </a:cxn>
                      <a:cxn ang="0">
                        <a:pos x="37" y="38"/>
                      </a:cxn>
                      <a:cxn ang="0">
                        <a:pos x="19" y="44"/>
                      </a:cxn>
                      <a:cxn ang="0">
                        <a:pos x="5" y="58"/>
                      </a:cxn>
                      <a:cxn ang="0">
                        <a:pos x="1" y="34"/>
                      </a:cxn>
                      <a:cxn ang="0">
                        <a:pos x="3" y="28"/>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7" name="Freeform 23"/>
                  <p:cNvSpPr>
                    <a:spLocks/>
                  </p:cNvSpPr>
                  <p:nvPr/>
                </p:nvSpPr>
                <p:spPr bwMode="ltGray">
                  <a:xfrm>
                    <a:off x="1948" y="600"/>
                    <a:ext cx="20" cy="10"/>
                  </a:xfrm>
                  <a:custGeom>
                    <a:avLst/>
                    <a:gdLst/>
                    <a:ahLst/>
                    <a:cxnLst>
                      <a:cxn ang="0">
                        <a:pos x="7" y="0"/>
                      </a:cxn>
                      <a:cxn ang="0">
                        <a:pos x="29" y="0"/>
                      </a:cxn>
                      <a:cxn ang="0">
                        <a:pos x="49" y="16"/>
                      </a:cxn>
                      <a:cxn ang="0">
                        <a:pos x="35" y="14"/>
                      </a:cxn>
                      <a:cxn ang="0">
                        <a:pos x="3" y="16"/>
                      </a:cxn>
                      <a:cxn ang="0">
                        <a:pos x="7" y="0"/>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8" name="Freeform 24"/>
                  <p:cNvSpPr>
                    <a:spLocks/>
                  </p:cNvSpPr>
                  <p:nvPr/>
                </p:nvSpPr>
                <p:spPr bwMode="ltGray">
                  <a:xfrm>
                    <a:off x="1969" y="585"/>
                    <a:ext cx="26" cy="17"/>
                  </a:xfrm>
                  <a:custGeom>
                    <a:avLst/>
                    <a:gdLst/>
                    <a:ahLst/>
                    <a:cxnLst>
                      <a:cxn ang="0">
                        <a:pos x="21" y="38"/>
                      </a:cxn>
                      <a:cxn ang="0">
                        <a:pos x="15" y="26"/>
                      </a:cxn>
                      <a:cxn ang="0">
                        <a:pos x="3" y="22"/>
                      </a:cxn>
                      <a:cxn ang="0">
                        <a:pos x="13" y="8"/>
                      </a:cxn>
                      <a:cxn ang="0">
                        <a:pos x="25" y="0"/>
                      </a:cxn>
                      <a:cxn ang="0">
                        <a:pos x="49" y="10"/>
                      </a:cxn>
                      <a:cxn ang="0">
                        <a:pos x="53" y="20"/>
                      </a:cxn>
                      <a:cxn ang="0">
                        <a:pos x="61" y="32"/>
                      </a:cxn>
                      <a:cxn ang="0">
                        <a:pos x="41" y="38"/>
                      </a:cxn>
                      <a:cxn ang="0">
                        <a:pos x="23" y="44"/>
                      </a:cxn>
                      <a:cxn ang="0">
                        <a:pos x="21" y="38"/>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9" name="Freeform 25"/>
                  <p:cNvSpPr>
                    <a:spLocks/>
                  </p:cNvSpPr>
                  <p:nvPr/>
                </p:nvSpPr>
                <p:spPr bwMode="ltGray">
                  <a:xfrm>
                    <a:off x="1976" y="593"/>
                    <a:ext cx="122" cy="61"/>
                  </a:xfrm>
                  <a:custGeom>
                    <a:avLst/>
                    <a:gdLst/>
                    <a:ahLst/>
                    <a:cxnLst>
                      <a:cxn ang="0">
                        <a:pos x="46" y="28"/>
                      </a:cxn>
                      <a:cxn ang="0">
                        <a:pos x="36" y="14"/>
                      </a:cxn>
                      <a:cxn ang="0">
                        <a:pos x="26" y="30"/>
                      </a:cxn>
                      <a:cxn ang="0">
                        <a:pos x="0" y="24"/>
                      </a:cxn>
                      <a:cxn ang="0">
                        <a:pos x="10" y="42"/>
                      </a:cxn>
                      <a:cxn ang="0">
                        <a:pos x="16" y="62"/>
                      </a:cxn>
                      <a:cxn ang="0">
                        <a:pos x="24" y="48"/>
                      </a:cxn>
                      <a:cxn ang="0">
                        <a:pos x="30" y="44"/>
                      </a:cxn>
                      <a:cxn ang="0">
                        <a:pos x="48" y="56"/>
                      </a:cxn>
                      <a:cxn ang="0">
                        <a:pos x="70" y="62"/>
                      </a:cxn>
                      <a:cxn ang="0">
                        <a:pos x="88" y="72"/>
                      </a:cxn>
                      <a:cxn ang="0">
                        <a:pos x="106" y="102"/>
                      </a:cxn>
                      <a:cxn ang="0">
                        <a:pos x="104" y="122"/>
                      </a:cxn>
                      <a:cxn ang="0">
                        <a:pos x="98" y="134"/>
                      </a:cxn>
                      <a:cxn ang="0">
                        <a:pos x="122" y="128"/>
                      </a:cxn>
                      <a:cxn ang="0">
                        <a:pos x="140" y="140"/>
                      </a:cxn>
                      <a:cxn ang="0">
                        <a:pos x="168" y="148"/>
                      </a:cxn>
                      <a:cxn ang="0">
                        <a:pos x="174" y="146"/>
                      </a:cxn>
                      <a:cxn ang="0">
                        <a:pos x="168" y="134"/>
                      </a:cxn>
                      <a:cxn ang="0">
                        <a:pos x="178" y="136"/>
                      </a:cxn>
                      <a:cxn ang="0">
                        <a:pos x="186" y="118"/>
                      </a:cxn>
                      <a:cxn ang="0">
                        <a:pos x="202" y="122"/>
                      </a:cxn>
                      <a:cxn ang="0">
                        <a:pos x="214" y="130"/>
                      </a:cxn>
                      <a:cxn ang="0">
                        <a:pos x="244" y="168"/>
                      </a:cxn>
                      <a:cxn ang="0">
                        <a:pos x="262" y="178"/>
                      </a:cxn>
                      <a:cxn ang="0">
                        <a:pos x="284" y="170"/>
                      </a:cxn>
                      <a:cxn ang="0">
                        <a:pos x="268" y="160"/>
                      </a:cxn>
                      <a:cxn ang="0">
                        <a:pos x="256" y="138"/>
                      </a:cxn>
                      <a:cxn ang="0">
                        <a:pos x="250" y="132"/>
                      </a:cxn>
                      <a:cxn ang="0">
                        <a:pos x="248" y="122"/>
                      </a:cxn>
                      <a:cxn ang="0">
                        <a:pos x="236" y="116"/>
                      </a:cxn>
                      <a:cxn ang="0">
                        <a:pos x="240" y="96"/>
                      </a:cxn>
                      <a:cxn ang="0">
                        <a:pos x="220" y="86"/>
                      </a:cxn>
                      <a:cxn ang="0">
                        <a:pos x="210" y="70"/>
                      </a:cxn>
                      <a:cxn ang="0">
                        <a:pos x="190" y="54"/>
                      </a:cxn>
                      <a:cxn ang="0">
                        <a:pos x="168" y="38"/>
                      </a:cxn>
                      <a:cxn ang="0">
                        <a:pos x="156" y="34"/>
                      </a:cxn>
                      <a:cxn ang="0">
                        <a:pos x="120" y="16"/>
                      </a:cxn>
                      <a:cxn ang="0">
                        <a:pos x="102" y="4"/>
                      </a:cxn>
                      <a:cxn ang="0">
                        <a:pos x="96" y="0"/>
                      </a:cxn>
                      <a:cxn ang="0">
                        <a:pos x="70" y="10"/>
                      </a:cxn>
                      <a:cxn ang="0">
                        <a:pos x="56" y="32"/>
                      </a:cxn>
                      <a:cxn ang="0">
                        <a:pos x="46" y="28"/>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0" name="Freeform 26"/>
                  <p:cNvSpPr>
                    <a:spLocks/>
                  </p:cNvSpPr>
                  <p:nvPr/>
                </p:nvSpPr>
                <p:spPr bwMode="ltGray">
                  <a:xfrm>
                    <a:off x="2082" y="599"/>
                    <a:ext cx="33" cy="26"/>
                  </a:xfrm>
                  <a:custGeom>
                    <a:avLst/>
                    <a:gdLst/>
                    <a:ahLst/>
                    <a:cxnLst>
                      <a:cxn ang="0">
                        <a:pos x="1" y="58"/>
                      </a:cxn>
                      <a:cxn ang="0">
                        <a:pos x="27" y="60"/>
                      </a:cxn>
                      <a:cxn ang="0">
                        <a:pos x="45" y="48"/>
                      </a:cxn>
                      <a:cxn ang="0">
                        <a:pos x="57" y="30"/>
                      </a:cxn>
                      <a:cxn ang="0">
                        <a:pos x="43" y="14"/>
                      </a:cxn>
                      <a:cxn ang="0">
                        <a:pos x="43" y="4"/>
                      </a:cxn>
                      <a:cxn ang="0">
                        <a:pos x="71" y="26"/>
                      </a:cxn>
                      <a:cxn ang="0">
                        <a:pos x="67" y="54"/>
                      </a:cxn>
                      <a:cxn ang="0">
                        <a:pos x="33" y="78"/>
                      </a:cxn>
                      <a:cxn ang="0">
                        <a:pos x="9" y="66"/>
                      </a:cxn>
                      <a:cxn ang="0">
                        <a:pos x="3" y="62"/>
                      </a:cxn>
                      <a:cxn ang="0">
                        <a:pos x="1" y="58"/>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1" name="Freeform 27"/>
                  <p:cNvSpPr>
                    <a:spLocks/>
                  </p:cNvSpPr>
                  <p:nvPr/>
                </p:nvSpPr>
                <p:spPr bwMode="ltGray">
                  <a:xfrm>
                    <a:off x="2152" y="544"/>
                    <a:ext cx="8" cy="6"/>
                  </a:xfrm>
                  <a:custGeom>
                    <a:avLst/>
                    <a:gdLst/>
                    <a:ahLst/>
                    <a:cxnLst>
                      <a:cxn ang="0">
                        <a:pos x="3" y="4"/>
                      </a:cxn>
                      <a:cxn ang="0">
                        <a:pos x="3" y="14"/>
                      </a:cxn>
                      <a:cxn ang="0">
                        <a:pos x="3" y="4"/>
                      </a:cxn>
                    </a:cxnLst>
                    <a:rect l="0" t="0" r="r" b="b"/>
                    <a:pathLst>
                      <a:path w="17" h="18">
                        <a:moveTo>
                          <a:pt x="3" y="4"/>
                        </a:moveTo>
                        <a:cubicBezTo>
                          <a:pt x="17" y="7"/>
                          <a:pt x="16" y="18"/>
                          <a:pt x="3" y="14"/>
                        </a:cubicBezTo>
                        <a:cubicBezTo>
                          <a:pt x="0" y="6"/>
                          <a:pt x="7" y="0"/>
                          <a:pt x="3" y="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2" name="Freeform 28"/>
                  <p:cNvSpPr>
                    <a:spLocks/>
                  </p:cNvSpPr>
                  <p:nvPr/>
                </p:nvSpPr>
                <p:spPr bwMode="ltGray">
                  <a:xfrm>
                    <a:off x="2194" y="584"/>
                    <a:ext cx="11" cy="8"/>
                  </a:xfrm>
                  <a:custGeom>
                    <a:avLst/>
                    <a:gdLst/>
                    <a:ahLst/>
                    <a:cxnLst>
                      <a:cxn ang="0">
                        <a:pos x="8" y="14"/>
                      </a:cxn>
                      <a:cxn ang="0">
                        <a:pos x="14" y="0"/>
                      </a:cxn>
                      <a:cxn ang="0">
                        <a:pos x="14" y="22"/>
                      </a:cxn>
                      <a:cxn ang="0">
                        <a:pos x="8" y="14"/>
                      </a:cxn>
                    </a:cxnLst>
                    <a:rect l="0" t="0" r="r" b="b"/>
                    <a:pathLst>
                      <a:path w="26" h="22">
                        <a:moveTo>
                          <a:pt x="8" y="14"/>
                        </a:moveTo>
                        <a:cubicBezTo>
                          <a:pt x="5" y="6"/>
                          <a:pt x="5" y="3"/>
                          <a:pt x="14" y="0"/>
                        </a:cubicBezTo>
                        <a:cubicBezTo>
                          <a:pt x="26" y="4"/>
                          <a:pt x="23" y="16"/>
                          <a:pt x="14" y="22"/>
                        </a:cubicBezTo>
                        <a:cubicBezTo>
                          <a:pt x="0" y="17"/>
                          <a:pt x="13" y="3"/>
                          <a:pt x="8" y="1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3" name="Freeform 29"/>
                  <p:cNvSpPr>
                    <a:spLocks/>
                  </p:cNvSpPr>
                  <p:nvPr/>
                </p:nvSpPr>
                <p:spPr bwMode="ltGray">
                  <a:xfrm>
                    <a:off x="2059" y="494"/>
                    <a:ext cx="8" cy="5"/>
                  </a:xfrm>
                  <a:custGeom>
                    <a:avLst/>
                    <a:gdLst/>
                    <a:ahLst/>
                    <a:cxnLst>
                      <a:cxn ang="0">
                        <a:pos x="7" y="12"/>
                      </a:cxn>
                      <a:cxn ang="0">
                        <a:pos x="17" y="2"/>
                      </a:cxn>
                      <a:cxn ang="0">
                        <a:pos x="9" y="12"/>
                      </a:cxn>
                      <a:cxn ang="0">
                        <a:pos x="7" y="12"/>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4" name="Freeform 30"/>
                  <p:cNvSpPr>
                    <a:spLocks/>
                  </p:cNvSpPr>
                  <p:nvPr/>
                </p:nvSpPr>
                <p:spPr bwMode="ltGray">
                  <a:xfrm>
                    <a:off x="1988" y="536"/>
                    <a:ext cx="8" cy="5"/>
                  </a:xfrm>
                  <a:custGeom>
                    <a:avLst/>
                    <a:gdLst/>
                    <a:ahLst/>
                    <a:cxnLst>
                      <a:cxn ang="0">
                        <a:pos x="7" y="12"/>
                      </a:cxn>
                      <a:cxn ang="0">
                        <a:pos x="15" y="2"/>
                      </a:cxn>
                      <a:cxn ang="0">
                        <a:pos x="15" y="14"/>
                      </a:cxn>
                      <a:cxn ang="0">
                        <a:pos x="7" y="12"/>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5" name="Freeform 31"/>
                  <p:cNvSpPr>
                    <a:spLocks/>
                  </p:cNvSpPr>
                  <p:nvPr/>
                </p:nvSpPr>
                <p:spPr bwMode="ltGray">
                  <a:xfrm>
                    <a:off x="1910" y="523"/>
                    <a:ext cx="34" cy="27"/>
                  </a:xfrm>
                  <a:custGeom>
                    <a:avLst/>
                    <a:gdLst/>
                    <a:ahLst/>
                    <a:cxnLst>
                      <a:cxn ang="0">
                        <a:pos x="0" y="50"/>
                      </a:cxn>
                      <a:cxn ang="0">
                        <a:pos x="14" y="24"/>
                      </a:cxn>
                      <a:cxn ang="0">
                        <a:pos x="26" y="20"/>
                      </a:cxn>
                      <a:cxn ang="0">
                        <a:pos x="48" y="18"/>
                      </a:cxn>
                      <a:cxn ang="0">
                        <a:pos x="58" y="0"/>
                      </a:cxn>
                      <a:cxn ang="0">
                        <a:pos x="80" y="40"/>
                      </a:cxn>
                      <a:cxn ang="0">
                        <a:pos x="70" y="56"/>
                      </a:cxn>
                      <a:cxn ang="0">
                        <a:pos x="54" y="62"/>
                      </a:cxn>
                      <a:cxn ang="0">
                        <a:pos x="48" y="80"/>
                      </a:cxn>
                      <a:cxn ang="0">
                        <a:pos x="32" y="68"/>
                      </a:cxn>
                      <a:cxn ang="0">
                        <a:pos x="38" y="52"/>
                      </a:cxn>
                      <a:cxn ang="0">
                        <a:pos x="30" y="28"/>
                      </a:cxn>
                      <a:cxn ang="0">
                        <a:pos x="20" y="48"/>
                      </a:cxn>
                      <a:cxn ang="0">
                        <a:pos x="8" y="56"/>
                      </a:cxn>
                      <a:cxn ang="0">
                        <a:pos x="0" y="50"/>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6" name="Freeform 32"/>
                  <p:cNvSpPr>
                    <a:spLocks/>
                  </p:cNvSpPr>
                  <p:nvPr/>
                </p:nvSpPr>
                <p:spPr bwMode="ltGray">
                  <a:xfrm>
                    <a:off x="1899" y="466"/>
                    <a:ext cx="40" cy="58"/>
                  </a:xfrm>
                  <a:custGeom>
                    <a:avLst/>
                    <a:gdLst/>
                    <a:ahLst/>
                    <a:cxnLst>
                      <a:cxn ang="0">
                        <a:pos x="14" y="96"/>
                      </a:cxn>
                      <a:cxn ang="0">
                        <a:pos x="26" y="128"/>
                      </a:cxn>
                      <a:cxn ang="0">
                        <a:pos x="32" y="108"/>
                      </a:cxn>
                      <a:cxn ang="0">
                        <a:pos x="52" y="100"/>
                      </a:cxn>
                      <a:cxn ang="0">
                        <a:pos x="46" y="124"/>
                      </a:cxn>
                      <a:cxn ang="0">
                        <a:pos x="66" y="126"/>
                      </a:cxn>
                      <a:cxn ang="0">
                        <a:pos x="76" y="142"/>
                      </a:cxn>
                      <a:cxn ang="0">
                        <a:pos x="58" y="148"/>
                      </a:cxn>
                      <a:cxn ang="0">
                        <a:pos x="74" y="174"/>
                      </a:cxn>
                      <a:cxn ang="0">
                        <a:pos x="84" y="154"/>
                      </a:cxn>
                      <a:cxn ang="0">
                        <a:pos x="82" y="112"/>
                      </a:cxn>
                      <a:cxn ang="0">
                        <a:pos x="60" y="106"/>
                      </a:cxn>
                      <a:cxn ang="0">
                        <a:pos x="50" y="82"/>
                      </a:cxn>
                      <a:cxn ang="0">
                        <a:pos x="34" y="82"/>
                      </a:cxn>
                      <a:cxn ang="0">
                        <a:pos x="30" y="70"/>
                      </a:cxn>
                      <a:cxn ang="0">
                        <a:pos x="42" y="42"/>
                      </a:cxn>
                      <a:cxn ang="0">
                        <a:pos x="30" y="0"/>
                      </a:cxn>
                      <a:cxn ang="0">
                        <a:pos x="18" y="22"/>
                      </a:cxn>
                      <a:cxn ang="0">
                        <a:pos x="4" y="46"/>
                      </a:cxn>
                      <a:cxn ang="0">
                        <a:pos x="14" y="76"/>
                      </a:cxn>
                      <a:cxn ang="0">
                        <a:pos x="14" y="96"/>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7" name="Freeform 33"/>
                  <p:cNvSpPr>
                    <a:spLocks/>
                  </p:cNvSpPr>
                  <p:nvPr/>
                </p:nvSpPr>
                <p:spPr bwMode="ltGray">
                  <a:xfrm>
                    <a:off x="1909" y="508"/>
                    <a:ext cx="14" cy="17"/>
                  </a:xfrm>
                  <a:custGeom>
                    <a:avLst/>
                    <a:gdLst/>
                    <a:ahLst/>
                    <a:cxnLst>
                      <a:cxn ang="0">
                        <a:pos x="6" y="24"/>
                      </a:cxn>
                      <a:cxn ang="0">
                        <a:pos x="12" y="0"/>
                      </a:cxn>
                      <a:cxn ang="0">
                        <a:pos x="20" y="16"/>
                      </a:cxn>
                      <a:cxn ang="0">
                        <a:pos x="22" y="24"/>
                      </a:cxn>
                      <a:cxn ang="0">
                        <a:pos x="28" y="26"/>
                      </a:cxn>
                      <a:cxn ang="0">
                        <a:pos x="32" y="38"/>
                      </a:cxn>
                      <a:cxn ang="0">
                        <a:pos x="18" y="50"/>
                      </a:cxn>
                      <a:cxn ang="0">
                        <a:pos x="6" y="24"/>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8" name="Freeform 34"/>
                  <p:cNvSpPr>
                    <a:spLocks/>
                  </p:cNvSpPr>
                  <p:nvPr/>
                </p:nvSpPr>
                <p:spPr bwMode="ltGray">
                  <a:xfrm>
                    <a:off x="1881" y="512"/>
                    <a:ext cx="19" cy="17"/>
                  </a:xfrm>
                  <a:custGeom>
                    <a:avLst/>
                    <a:gdLst/>
                    <a:ahLst/>
                    <a:cxnLst>
                      <a:cxn ang="0">
                        <a:pos x="0" y="44"/>
                      </a:cxn>
                      <a:cxn ang="0">
                        <a:pos x="22" y="20"/>
                      </a:cxn>
                      <a:cxn ang="0">
                        <a:pos x="36" y="0"/>
                      </a:cxn>
                      <a:cxn ang="0">
                        <a:pos x="24" y="28"/>
                      </a:cxn>
                      <a:cxn ang="0">
                        <a:pos x="2" y="50"/>
                      </a:cxn>
                      <a:cxn ang="0">
                        <a:pos x="0" y="44"/>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9" name="Freeform 35"/>
                  <p:cNvSpPr>
                    <a:spLocks/>
                  </p:cNvSpPr>
                  <p:nvPr/>
                </p:nvSpPr>
                <p:spPr bwMode="ltGray">
                  <a:xfrm>
                    <a:off x="2930" y="489"/>
                    <a:ext cx="299" cy="179"/>
                  </a:xfrm>
                  <a:custGeom>
                    <a:avLst/>
                    <a:gdLst/>
                    <a:ahLst/>
                    <a:cxnLst>
                      <a:cxn ang="0">
                        <a:pos x="21" y="280"/>
                      </a:cxn>
                      <a:cxn ang="0">
                        <a:pos x="24" y="250"/>
                      </a:cxn>
                      <a:cxn ang="0">
                        <a:pos x="22" y="245"/>
                      </a:cxn>
                      <a:cxn ang="0">
                        <a:pos x="16" y="218"/>
                      </a:cxn>
                      <a:cxn ang="0">
                        <a:pos x="4" y="215"/>
                      </a:cxn>
                      <a:cxn ang="0">
                        <a:pos x="0" y="191"/>
                      </a:cxn>
                      <a:cxn ang="0">
                        <a:pos x="12" y="180"/>
                      </a:cxn>
                      <a:cxn ang="0">
                        <a:pos x="6" y="165"/>
                      </a:cxn>
                      <a:cxn ang="0">
                        <a:pos x="2" y="160"/>
                      </a:cxn>
                      <a:cxn ang="0">
                        <a:pos x="28" y="120"/>
                      </a:cxn>
                      <a:cxn ang="0">
                        <a:pos x="44" y="96"/>
                      </a:cxn>
                      <a:cxn ang="0">
                        <a:pos x="42" y="70"/>
                      </a:cxn>
                      <a:cxn ang="0">
                        <a:pos x="24" y="43"/>
                      </a:cxn>
                      <a:cxn ang="0">
                        <a:pos x="20" y="32"/>
                      </a:cxn>
                      <a:cxn ang="0">
                        <a:pos x="26" y="36"/>
                      </a:cxn>
                      <a:cxn ang="0">
                        <a:pos x="48" y="35"/>
                      </a:cxn>
                      <a:cxn ang="0">
                        <a:pos x="64" y="11"/>
                      </a:cxn>
                      <a:cxn ang="0">
                        <a:pos x="82" y="0"/>
                      </a:cxn>
                      <a:cxn ang="0">
                        <a:pos x="88" y="2"/>
                      </a:cxn>
                      <a:cxn ang="0">
                        <a:pos x="92" y="9"/>
                      </a:cxn>
                      <a:cxn ang="0">
                        <a:pos x="98" y="5"/>
                      </a:cxn>
                      <a:cxn ang="0">
                        <a:pos x="110" y="8"/>
                      </a:cxn>
                      <a:cxn ang="0">
                        <a:pos x="116" y="9"/>
                      </a:cxn>
                      <a:cxn ang="0">
                        <a:pos x="141" y="14"/>
                      </a:cxn>
                      <a:cxn ang="0">
                        <a:pos x="155" y="24"/>
                      </a:cxn>
                      <a:cxn ang="0">
                        <a:pos x="167" y="17"/>
                      </a:cxn>
                      <a:cxn ang="0">
                        <a:pos x="173" y="14"/>
                      </a:cxn>
                      <a:cxn ang="0">
                        <a:pos x="195" y="14"/>
                      </a:cxn>
                      <a:cxn ang="0">
                        <a:pos x="211" y="32"/>
                      </a:cxn>
                      <a:cxn ang="0">
                        <a:pos x="231" y="59"/>
                      </a:cxn>
                      <a:cxn ang="0">
                        <a:pos x="245" y="70"/>
                      </a:cxn>
                      <a:cxn ang="0">
                        <a:pos x="257" y="68"/>
                      </a:cxn>
                      <a:cxn ang="0">
                        <a:pos x="270" y="65"/>
                      </a:cxn>
                      <a:cxn ang="0">
                        <a:pos x="290" y="71"/>
                      </a:cxn>
                      <a:cxn ang="0">
                        <a:pos x="300" y="81"/>
                      </a:cxn>
                      <a:cxn ang="0">
                        <a:pos x="308" y="90"/>
                      </a:cxn>
                      <a:cxn ang="0">
                        <a:pos x="318" y="111"/>
                      </a:cxn>
                      <a:cxn ang="0">
                        <a:pos x="322" y="120"/>
                      </a:cxn>
                      <a:cxn ang="0">
                        <a:pos x="324" y="125"/>
                      </a:cxn>
                      <a:cxn ang="0">
                        <a:pos x="310" y="142"/>
                      </a:cxn>
                      <a:cxn ang="0">
                        <a:pos x="322" y="141"/>
                      </a:cxn>
                      <a:cxn ang="0">
                        <a:pos x="342" y="155"/>
                      </a:cxn>
                      <a:cxn ang="0">
                        <a:pos x="364" y="157"/>
                      </a:cxn>
                      <a:cxn ang="0">
                        <a:pos x="380" y="168"/>
                      </a:cxn>
                      <a:cxn ang="0">
                        <a:pos x="382" y="172"/>
                      </a:cxn>
                      <a:cxn ang="0">
                        <a:pos x="382" y="176"/>
                      </a:cxn>
                      <a:cxn ang="0">
                        <a:pos x="394" y="172"/>
                      </a:cxn>
                      <a:cxn ang="0">
                        <a:pos x="400" y="171"/>
                      </a:cxn>
                      <a:cxn ang="0">
                        <a:pos x="439" y="185"/>
                      </a:cxn>
                      <a:cxn ang="0">
                        <a:pos x="447" y="199"/>
                      </a:cxn>
                      <a:cxn ang="0">
                        <a:pos x="465" y="201"/>
                      </a:cxn>
                      <a:cxn ang="0">
                        <a:pos x="471" y="215"/>
                      </a:cxn>
                      <a:cxn ang="0">
                        <a:pos x="451" y="258"/>
                      </a:cxn>
                      <a:cxn ang="0">
                        <a:pos x="435" y="281"/>
                      </a:cxn>
                    </a:cxnLst>
                    <a:rect l="0" t="0" r="r" b="b"/>
                    <a:pathLst>
                      <a:path w="471" h="281">
                        <a:moveTo>
                          <a:pt x="21" y="280"/>
                        </a:moveTo>
                        <a:cubicBezTo>
                          <a:pt x="32" y="281"/>
                          <a:pt x="25" y="253"/>
                          <a:pt x="24" y="250"/>
                        </a:cubicBezTo>
                        <a:cubicBezTo>
                          <a:pt x="23" y="248"/>
                          <a:pt x="22" y="245"/>
                          <a:pt x="22" y="245"/>
                        </a:cubicBezTo>
                        <a:cubicBezTo>
                          <a:pt x="21" y="243"/>
                          <a:pt x="20" y="221"/>
                          <a:pt x="16" y="218"/>
                        </a:cubicBezTo>
                        <a:cubicBezTo>
                          <a:pt x="13" y="216"/>
                          <a:pt x="4" y="215"/>
                          <a:pt x="4" y="215"/>
                        </a:cubicBezTo>
                        <a:cubicBezTo>
                          <a:pt x="0" y="207"/>
                          <a:pt x="3" y="200"/>
                          <a:pt x="0" y="191"/>
                        </a:cubicBezTo>
                        <a:cubicBezTo>
                          <a:pt x="2" y="185"/>
                          <a:pt x="7" y="186"/>
                          <a:pt x="12" y="180"/>
                        </a:cubicBezTo>
                        <a:cubicBezTo>
                          <a:pt x="14" y="172"/>
                          <a:pt x="14" y="169"/>
                          <a:pt x="6" y="165"/>
                        </a:cubicBezTo>
                        <a:cubicBezTo>
                          <a:pt x="4" y="163"/>
                          <a:pt x="2" y="162"/>
                          <a:pt x="2" y="160"/>
                        </a:cubicBezTo>
                        <a:cubicBezTo>
                          <a:pt x="2" y="150"/>
                          <a:pt x="16" y="123"/>
                          <a:pt x="28" y="120"/>
                        </a:cubicBezTo>
                        <a:cubicBezTo>
                          <a:pt x="32" y="111"/>
                          <a:pt x="40" y="105"/>
                          <a:pt x="44" y="96"/>
                        </a:cubicBezTo>
                        <a:cubicBezTo>
                          <a:pt x="39" y="83"/>
                          <a:pt x="38" y="85"/>
                          <a:pt x="42" y="70"/>
                        </a:cubicBezTo>
                        <a:cubicBezTo>
                          <a:pt x="38" y="60"/>
                          <a:pt x="34" y="48"/>
                          <a:pt x="24" y="43"/>
                        </a:cubicBezTo>
                        <a:cubicBezTo>
                          <a:pt x="18" y="36"/>
                          <a:pt x="10" y="37"/>
                          <a:pt x="20" y="32"/>
                        </a:cubicBezTo>
                        <a:cubicBezTo>
                          <a:pt x="27" y="34"/>
                          <a:pt x="26" y="32"/>
                          <a:pt x="26" y="36"/>
                        </a:cubicBezTo>
                        <a:cubicBezTo>
                          <a:pt x="34" y="41"/>
                          <a:pt x="39" y="39"/>
                          <a:pt x="48" y="35"/>
                        </a:cubicBezTo>
                        <a:cubicBezTo>
                          <a:pt x="45" y="22"/>
                          <a:pt x="48" y="14"/>
                          <a:pt x="64" y="11"/>
                        </a:cubicBezTo>
                        <a:cubicBezTo>
                          <a:pt x="71" y="8"/>
                          <a:pt x="75" y="3"/>
                          <a:pt x="82" y="0"/>
                        </a:cubicBezTo>
                        <a:cubicBezTo>
                          <a:pt x="84" y="1"/>
                          <a:pt x="88" y="0"/>
                          <a:pt x="88" y="2"/>
                        </a:cubicBezTo>
                        <a:cubicBezTo>
                          <a:pt x="90" y="12"/>
                          <a:pt x="75" y="13"/>
                          <a:pt x="92" y="9"/>
                        </a:cubicBezTo>
                        <a:cubicBezTo>
                          <a:pt x="94" y="8"/>
                          <a:pt x="96" y="5"/>
                          <a:pt x="98" y="5"/>
                        </a:cubicBezTo>
                        <a:cubicBezTo>
                          <a:pt x="102" y="4"/>
                          <a:pt x="106" y="7"/>
                          <a:pt x="110" y="8"/>
                        </a:cubicBezTo>
                        <a:cubicBezTo>
                          <a:pt x="112" y="8"/>
                          <a:pt x="116" y="9"/>
                          <a:pt x="116" y="9"/>
                        </a:cubicBezTo>
                        <a:cubicBezTo>
                          <a:pt x="122" y="16"/>
                          <a:pt x="129" y="13"/>
                          <a:pt x="141" y="14"/>
                        </a:cubicBezTo>
                        <a:cubicBezTo>
                          <a:pt x="143" y="21"/>
                          <a:pt x="147" y="22"/>
                          <a:pt x="155" y="24"/>
                        </a:cubicBezTo>
                        <a:cubicBezTo>
                          <a:pt x="159" y="22"/>
                          <a:pt x="163" y="20"/>
                          <a:pt x="167" y="17"/>
                        </a:cubicBezTo>
                        <a:cubicBezTo>
                          <a:pt x="169" y="16"/>
                          <a:pt x="173" y="14"/>
                          <a:pt x="173" y="14"/>
                        </a:cubicBezTo>
                        <a:cubicBezTo>
                          <a:pt x="195" y="26"/>
                          <a:pt x="175" y="20"/>
                          <a:pt x="195" y="14"/>
                        </a:cubicBezTo>
                        <a:cubicBezTo>
                          <a:pt x="207" y="17"/>
                          <a:pt x="201" y="26"/>
                          <a:pt x="211" y="32"/>
                        </a:cubicBezTo>
                        <a:cubicBezTo>
                          <a:pt x="214" y="38"/>
                          <a:pt x="224" y="55"/>
                          <a:pt x="231" y="59"/>
                        </a:cubicBezTo>
                        <a:cubicBezTo>
                          <a:pt x="241" y="70"/>
                          <a:pt x="235" y="67"/>
                          <a:pt x="245" y="70"/>
                        </a:cubicBezTo>
                        <a:cubicBezTo>
                          <a:pt x="249" y="69"/>
                          <a:pt x="253" y="69"/>
                          <a:pt x="257" y="68"/>
                        </a:cubicBezTo>
                        <a:cubicBezTo>
                          <a:pt x="261" y="67"/>
                          <a:pt x="270" y="65"/>
                          <a:pt x="270" y="65"/>
                        </a:cubicBezTo>
                        <a:cubicBezTo>
                          <a:pt x="278" y="66"/>
                          <a:pt x="283" y="67"/>
                          <a:pt x="290" y="71"/>
                        </a:cubicBezTo>
                        <a:cubicBezTo>
                          <a:pt x="304" y="88"/>
                          <a:pt x="282" y="62"/>
                          <a:pt x="300" y="81"/>
                        </a:cubicBezTo>
                        <a:cubicBezTo>
                          <a:pt x="302" y="84"/>
                          <a:pt x="308" y="90"/>
                          <a:pt x="308" y="90"/>
                        </a:cubicBezTo>
                        <a:cubicBezTo>
                          <a:pt x="311" y="98"/>
                          <a:pt x="315" y="103"/>
                          <a:pt x="318" y="111"/>
                        </a:cubicBezTo>
                        <a:cubicBezTo>
                          <a:pt x="319" y="114"/>
                          <a:pt x="321" y="117"/>
                          <a:pt x="322" y="120"/>
                        </a:cubicBezTo>
                        <a:cubicBezTo>
                          <a:pt x="323" y="122"/>
                          <a:pt x="324" y="125"/>
                          <a:pt x="324" y="125"/>
                        </a:cubicBezTo>
                        <a:cubicBezTo>
                          <a:pt x="321" y="132"/>
                          <a:pt x="313" y="134"/>
                          <a:pt x="310" y="142"/>
                        </a:cubicBezTo>
                        <a:cubicBezTo>
                          <a:pt x="313" y="151"/>
                          <a:pt x="317" y="146"/>
                          <a:pt x="322" y="141"/>
                        </a:cubicBezTo>
                        <a:cubicBezTo>
                          <a:pt x="341" y="143"/>
                          <a:pt x="339" y="142"/>
                          <a:pt x="342" y="155"/>
                        </a:cubicBezTo>
                        <a:cubicBezTo>
                          <a:pt x="351" y="150"/>
                          <a:pt x="355" y="152"/>
                          <a:pt x="364" y="157"/>
                        </a:cubicBezTo>
                        <a:cubicBezTo>
                          <a:pt x="369" y="162"/>
                          <a:pt x="372" y="166"/>
                          <a:pt x="380" y="168"/>
                        </a:cubicBezTo>
                        <a:cubicBezTo>
                          <a:pt x="381" y="169"/>
                          <a:pt x="383" y="171"/>
                          <a:pt x="382" y="172"/>
                        </a:cubicBezTo>
                        <a:cubicBezTo>
                          <a:pt x="380" y="176"/>
                          <a:pt x="368" y="172"/>
                          <a:pt x="382" y="176"/>
                        </a:cubicBezTo>
                        <a:cubicBezTo>
                          <a:pt x="386" y="175"/>
                          <a:pt x="390" y="173"/>
                          <a:pt x="394" y="172"/>
                        </a:cubicBezTo>
                        <a:cubicBezTo>
                          <a:pt x="396" y="172"/>
                          <a:pt x="400" y="171"/>
                          <a:pt x="400" y="171"/>
                        </a:cubicBezTo>
                        <a:cubicBezTo>
                          <a:pt x="413" y="177"/>
                          <a:pt x="427" y="179"/>
                          <a:pt x="439" y="185"/>
                        </a:cubicBezTo>
                        <a:cubicBezTo>
                          <a:pt x="441" y="190"/>
                          <a:pt x="445" y="194"/>
                          <a:pt x="447" y="199"/>
                        </a:cubicBezTo>
                        <a:cubicBezTo>
                          <a:pt x="453" y="198"/>
                          <a:pt x="460" y="195"/>
                          <a:pt x="465" y="201"/>
                        </a:cubicBezTo>
                        <a:cubicBezTo>
                          <a:pt x="468" y="205"/>
                          <a:pt x="471" y="215"/>
                          <a:pt x="471" y="215"/>
                        </a:cubicBezTo>
                        <a:cubicBezTo>
                          <a:pt x="468" y="231"/>
                          <a:pt x="469" y="248"/>
                          <a:pt x="451" y="258"/>
                        </a:cubicBezTo>
                        <a:cubicBezTo>
                          <a:pt x="447" y="262"/>
                          <a:pt x="437" y="275"/>
                          <a:pt x="435" y="281"/>
                        </a:cubicBezTo>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0" name="Freeform 36"/>
                  <p:cNvSpPr>
                    <a:spLocks/>
                  </p:cNvSpPr>
                  <p:nvPr/>
                </p:nvSpPr>
                <p:spPr bwMode="ltGray">
                  <a:xfrm>
                    <a:off x="2534" y="242"/>
                    <a:ext cx="420" cy="283"/>
                  </a:xfrm>
                  <a:custGeom>
                    <a:avLst/>
                    <a:gdLst/>
                    <a:ahLst/>
                    <a:cxnLst>
                      <a:cxn ang="0">
                        <a:pos x="406" y="6"/>
                      </a:cxn>
                      <a:cxn ang="0">
                        <a:pos x="502" y="34"/>
                      </a:cxn>
                      <a:cxn ang="0">
                        <a:pos x="550" y="38"/>
                      </a:cxn>
                      <a:cxn ang="0">
                        <a:pos x="578" y="130"/>
                      </a:cxn>
                      <a:cxn ang="0">
                        <a:pos x="586" y="90"/>
                      </a:cxn>
                      <a:cxn ang="0">
                        <a:pos x="606" y="70"/>
                      </a:cxn>
                      <a:cxn ang="0">
                        <a:pos x="642" y="126"/>
                      </a:cxn>
                      <a:cxn ang="0">
                        <a:pos x="682" y="98"/>
                      </a:cxn>
                      <a:cxn ang="0">
                        <a:pos x="706" y="86"/>
                      </a:cxn>
                      <a:cxn ang="0">
                        <a:pos x="762" y="2"/>
                      </a:cxn>
                      <a:cxn ang="0">
                        <a:pos x="798" y="70"/>
                      </a:cxn>
                      <a:cxn ang="0">
                        <a:pos x="798" y="130"/>
                      </a:cxn>
                      <a:cxn ang="0">
                        <a:pos x="790" y="158"/>
                      </a:cxn>
                      <a:cxn ang="0">
                        <a:pos x="766" y="162"/>
                      </a:cxn>
                      <a:cxn ang="0">
                        <a:pos x="762" y="186"/>
                      </a:cxn>
                      <a:cxn ang="0">
                        <a:pos x="802" y="226"/>
                      </a:cxn>
                      <a:cxn ang="0">
                        <a:pos x="786" y="322"/>
                      </a:cxn>
                      <a:cxn ang="0">
                        <a:pos x="830" y="414"/>
                      </a:cxn>
                      <a:cxn ang="0">
                        <a:pos x="854" y="450"/>
                      </a:cxn>
                      <a:cxn ang="0">
                        <a:pos x="830" y="450"/>
                      </a:cxn>
                      <a:cxn ang="0">
                        <a:pos x="746" y="378"/>
                      </a:cxn>
                      <a:cxn ang="0">
                        <a:pos x="678" y="402"/>
                      </a:cxn>
                      <a:cxn ang="0">
                        <a:pos x="590" y="442"/>
                      </a:cxn>
                      <a:cxn ang="0">
                        <a:pos x="642" y="578"/>
                      </a:cxn>
                      <a:cxn ang="0">
                        <a:pos x="710" y="610"/>
                      </a:cxn>
                      <a:cxn ang="0">
                        <a:pos x="738" y="550"/>
                      </a:cxn>
                      <a:cxn ang="0">
                        <a:pos x="774" y="570"/>
                      </a:cxn>
                      <a:cxn ang="0">
                        <a:pos x="766" y="630"/>
                      </a:cxn>
                      <a:cxn ang="0">
                        <a:pos x="802" y="670"/>
                      </a:cxn>
                      <a:cxn ang="0">
                        <a:pos x="838" y="658"/>
                      </a:cxn>
                      <a:cxn ang="0">
                        <a:pos x="922" y="806"/>
                      </a:cxn>
                      <a:cxn ang="0">
                        <a:pos x="942" y="826"/>
                      </a:cxn>
                      <a:cxn ang="0">
                        <a:pos x="874" y="810"/>
                      </a:cxn>
                      <a:cxn ang="0">
                        <a:pos x="830" y="758"/>
                      </a:cxn>
                      <a:cxn ang="0">
                        <a:pos x="778" y="710"/>
                      </a:cxn>
                      <a:cxn ang="0">
                        <a:pos x="702" y="662"/>
                      </a:cxn>
                      <a:cxn ang="0">
                        <a:pos x="614" y="646"/>
                      </a:cxn>
                      <a:cxn ang="0">
                        <a:pos x="506" y="594"/>
                      </a:cxn>
                      <a:cxn ang="0">
                        <a:pos x="462" y="506"/>
                      </a:cxn>
                      <a:cxn ang="0">
                        <a:pos x="430" y="462"/>
                      </a:cxn>
                      <a:cxn ang="0">
                        <a:pos x="382" y="430"/>
                      </a:cxn>
                      <a:cxn ang="0">
                        <a:pos x="342" y="370"/>
                      </a:cxn>
                      <a:cxn ang="0">
                        <a:pos x="354" y="414"/>
                      </a:cxn>
                      <a:cxn ang="0">
                        <a:pos x="418" y="494"/>
                      </a:cxn>
                      <a:cxn ang="0">
                        <a:pos x="422" y="526"/>
                      </a:cxn>
                      <a:cxn ang="0">
                        <a:pos x="394" y="498"/>
                      </a:cxn>
                      <a:cxn ang="0">
                        <a:pos x="354" y="466"/>
                      </a:cxn>
                      <a:cxn ang="0">
                        <a:pos x="314" y="402"/>
                      </a:cxn>
                      <a:cxn ang="0">
                        <a:pos x="266" y="346"/>
                      </a:cxn>
                      <a:cxn ang="0">
                        <a:pos x="210" y="314"/>
                      </a:cxn>
                      <a:cxn ang="0">
                        <a:pos x="154" y="238"/>
                      </a:cxn>
                      <a:cxn ang="0">
                        <a:pos x="66" y="66"/>
                      </a:cxn>
                      <a:cxn ang="0">
                        <a:pos x="34" y="38"/>
                      </a:cxn>
                      <a:cxn ang="0">
                        <a:pos x="46" y="22"/>
                      </a:cxn>
                      <a:cxn ang="0">
                        <a:pos x="102" y="70"/>
                      </a:cxn>
                    </a:cxnLst>
                    <a:rect l="0" t="0" r="r" b="b"/>
                    <a:pathLst>
                      <a:path w="984" h="844">
                        <a:moveTo>
                          <a:pt x="82" y="38"/>
                        </a:moveTo>
                        <a:lnTo>
                          <a:pt x="406" y="6"/>
                        </a:lnTo>
                        <a:cubicBezTo>
                          <a:pt x="497" y="22"/>
                          <a:pt x="465" y="0"/>
                          <a:pt x="474" y="54"/>
                        </a:cubicBezTo>
                        <a:cubicBezTo>
                          <a:pt x="492" y="48"/>
                          <a:pt x="484" y="40"/>
                          <a:pt x="502" y="34"/>
                        </a:cubicBezTo>
                        <a:cubicBezTo>
                          <a:pt x="510" y="37"/>
                          <a:pt x="517" y="46"/>
                          <a:pt x="526" y="46"/>
                        </a:cubicBezTo>
                        <a:cubicBezTo>
                          <a:pt x="534" y="46"/>
                          <a:pt x="550" y="38"/>
                          <a:pt x="550" y="38"/>
                        </a:cubicBezTo>
                        <a:cubicBezTo>
                          <a:pt x="556" y="55"/>
                          <a:pt x="552" y="60"/>
                          <a:pt x="542" y="74"/>
                        </a:cubicBezTo>
                        <a:cubicBezTo>
                          <a:pt x="555" y="114"/>
                          <a:pt x="550" y="102"/>
                          <a:pt x="578" y="130"/>
                        </a:cubicBezTo>
                        <a:cubicBezTo>
                          <a:pt x="584" y="148"/>
                          <a:pt x="590" y="148"/>
                          <a:pt x="606" y="138"/>
                        </a:cubicBezTo>
                        <a:cubicBezTo>
                          <a:pt x="600" y="119"/>
                          <a:pt x="594" y="107"/>
                          <a:pt x="586" y="90"/>
                        </a:cubicBezTo>
                        <a:cubicBezTo>
                          <a:pt x="583" y="82"/>
                          <a:pt x="578" y="66"/>
                          <a:pt x="578" y="66"/>
                        </a:cubicBezTo>
                        <a:cubicBezTo>
                          <a:pt x="585" y="44"/>
                          <a:pt x="597" y="56"/>
                          <a:pt x="606" y="70"/>
                        </a:cubicBezTo>
                        <a:cubicBezTo>
                          <a:pt x="609" y="86"/>
                          <a:pt x="608" y="117"/>
                          <a:pt x="626" y="90"/>
                        </a:cubicBezTo>
                        <a:cubicBezTo>
                          <a:pt x="648" y="97"/>
                          <a:pt x="646" y="104"/>
                          <a:pt x="642" y="126"/>
                        </a:cubicBezTo>
                        <a:cubicBezTo>
                          <a:pt x="650" y="150"/>
                          <a:pt x="665" y="141"/>
                          <a:pt x="682" y="130"/>
                        </a:cubicBezTo>
                        <a:cubicBezTo>
                          <a:pt x="689" y="108"/>
                          <a:pt x="673" y="124"/>
                          <a:pt x="682" y="98"/>
                        </a:cubicBezTo>
                        <a:cubicBezTo>
                          <a:pt x="683" y="94"/>
                          <a:pt x="690" y="96"/>
                          <a:pt x="694" y="94"/>
                        </a:cubicBezTo>
                        <a:cubicBezTo>
                          <a:pt x="698" y="92"/>
                          <a:pt x="702" y="89"/>
                          <a:pt x="706" y="86"/>
                        </a:cubicBezTo>
                        <a:cubicBezTo>
                          <a:pt x="717" y="54"/>
                          <a:pt x="688" y="54"/>
                          <a:pt x="742" y="46"/>
                        </a:cubicBezTo>
                        <a:cubicBezTo>
                          <a:pt x="748" y="27"/>
                          <a:pt x="741" y="9"/>
                          <a:pt x="762" y="2"/>
                        </a:cubicBezTo>
                        <a:cubicBezTo>
                          <a:pt x="788" y="11"/>
                          <a:pt x="777" y="38"/>
                          <a:pt x="802" y="46"/>
                        </a:cubicBezTo>
                        <a:cubicBezTo>
                          <a:pt x="831" y="36"/>
                          <a:pt x="805" y="63"/>
                          <a:pt x="798" y="70"/>
                        </a:cubicBezTo>
                        <a:cubicBezTo>
                          <a:pt x="789" y="96"/>
                          <a:pt x="787" y="96"/>
                          <a:pt x="802" y="118"/>
                        </a:cubicBezTo>
                        <a:cubicBezTo>
                          <a:pt x="801" y="122"/>
                          <a:pt x="801" y="127"/>
                          <a:pt x="798" y="130"/>
                        </a:cubicBezTo>
                        <a:cubicBezTo>
                          <a:pt x="794" y="133"/>
                          <a:pt x="784" y="129"/>
                          <a:pt x="782" y="134"/>
                        </a:cubicBezTo>
                        <a:cubicBezTo>
                          <a:pt x="780" y="142"/>
                          <a:pt x="790" y="158"/>
                          <a:pt x="790" y="158"/>
                        </a:cubicBezTo>
                        <a:cubicBezTo>
                          <a:pt x="786" y="161"/>
                          <a:pt x="783" y="165"/>
                          <a:pt x="778" y="166"/>
                        </a:cubicBezTo>
                        <a:cubicBezTo>
                          <a:pt x="774" y="167"/>
                          <a:pt x="769" y="159"/>
                          <a:pt x="766" y="162"/>
                        </a:cubicBezTo>
                        <a:cubicBezTo>
                          <a:pt x="758" y="170"/>
                          <a:pt x="794" y="182"/>
                          <a:pt x="794" y="182"/>
                        </a:cubicBezTo>
                        <a:cubicBezTo>
                          <a:pt x="804" y="211"/>
                          <a:pt x="775" y="190"/>
                          <a:pt x="762" y="186"/>
                        </a:cubicBezTo>
                        <a:cubicBezTo>
                          <a:pt x="767" y="194"/>
                          <a:pt x="773" y="202"/>
                          <a:pt x="778" y="210"/>
                        </a:cubicBezTo>
                        <a:cubicBezTo>
                          <a:pt x="783" y="218"/>
                          <a:pt x="802" y="226"/>
                          <a:pt x="802" y="226"/>
                        </a:cubicBezTo>
                        <a:cubicBezTo>
                          <a:pt x="813" y="242"/>
                          <a:pt x="804" y="245"/>
                          <a:pt x="810" y="262"/>
                        </a:cubicBezTo>
                        <a:cubicBezTo>
                          <a:pt x="803" y="282"/>
                          <a:pt x="793" y="301"/>
                          <a:pt x="786" y="322"/>
                        </a:cubicBezTo>
                        <a:cubicBezTo>
                          <a:pt x="783" y="330"/>
                          <a:pt x="778" y="346"/>
                          <a:pt x="778" y="346"/>
                        </a:cubicBezTo>
                        <a:cubicBezTo>
                          <a:pt x="785" y="366"/>
                          <a:pt x="817" y="394"/>
                          <a:pt x="830" y="414"/>
                        </a:cubicBezTo>
                        <a:cubicBezTo>
                          <a:pt x="835" y="422"/>
                          <a:pt x="841" y="430"/>
                          <a:pt x="846" y="438"/>
                        </a:cubicBezTo>
                        <a:cubicBezTo>
                          <a:pt x="849" y="442"/>
                          <a:pt x="854" y="450"/>
                          <a:pt x="854" y="450"/>
                        </a:cubicBezTo>
                        <a:cubicBezTo>
                          <a:pt x="853" y="457"/>
                          <a:pt x="855" y="466"/>
                          <a:pt x="850" y="470"/>
                        </a:cubicBezTo>
                        <a:cubicBezTo>
                          <a:pt x="844" y="475"/>
                          <a:pt x="831" y="451"/>
                          <a:pt x="830" y="450"/>
                        </a:cubicBezTo>
                        <a:cubicBezTo>
                          <a:pt x="811" y="431"/>
                          <a:pt x="789" y="421"/>
                          <a:pt x="774" y="398"/>
                        </a:cubicBezTo>
                        <a:cubicBezTo>
                          <a:pt x="769" y="379"/>
                          <a:pt x="766" y="371"/>
                          <a:pt x="746" y="378"/>
                        </a:cubicBezTo>
                        <a:cubicBezTo>
                          <a:pt x="717" y="368"/>
                          <a:pt x="730" y="368"/>
                          <a:pt x="706" y="374"/>
                        </a:cubicBezTo>
                        <a:cubicBezTo>
                          <a:pt x="688" y="402"/>
                          <a:pt x="699" y="395"/>
                          <a:pt x="678" y="402"/>
                        </a:cubicBezTo>
                        <a:cubicBezTo>
                          <a:pt x="654" y="386"/>
                          <a:pt x="650" y="390"/>
                          <a:pt x="618" y="394"/>
                        </a:cubicBezTo>
                        <a:cubicBezTo>
                          <a:pt x="607" y="411"/>
                          <a:pt x="601" y="426"/>
                          <a:pt x="590" y="442"/>
                        </a:cubicBezTo>
                        <a:cubicBezTo>
                          <a:pt x="600" y="471"/>
                          <a:pt x="593" y="459"/>
                          <a:pt x="606" y="478"/>
                        </a:cubicBezTo>
                        <a:cubicBezTo>
                          <a:pt x="593" y="518"/>
                          <a:pt x="622" y="548"/>
                          <a:pt x="642" y="578"/>
                        </a:cubicBezTo>
                        <a:cubicBezTo>
                          <a:pt x="651" y="591"/>
                          <a:pt x="651" y="601"/>
                          <a:pt x="666" y="606"/>
                        </a:cubicBezTo>
                        <a:cubicBezTo>
                          <a:pt x="680" y="627"/>
                          <a:pt x="691" y="623"/>
                          <a:pt x="710" y="610"/>
                        </a:cubicBezTo>
                        <a:cubicBezTo>
                          <a:pt x="729" y="616"/>
                          <a:pt x="729" y="606"/>
                          <a:pt x="734" y="590"/>
                        </a:cubicBezTo>
                        <a:cubicBezTo>
                          <a:pt x="735" y="577"/>
                          <a:pt x="731" y="562"/>
                          <a:pt x="738" y="550"/>
                        </a:cubicBezTo>
                        <a:cubicBezTo>
                          <a:pt x="742" y="543"/>
                          <a:pt x="762" y="542"/>
                          <a:pt x="762" y="542"/>
                        </a:cubicBezTo>
                        <a:cubicBezTo>
                          <a:pt x="783" y="547"/>
                          <a:pt x="786" y="552"/>
                          <a:pt x="774" y="570"/>
                        </a:cubicBezTo>
                        <a:cubicBezTo>
                          <a:pt x="779" y="590"/>
                          <a:pt x="790" y="605"/>
                          <a:pt x="770" y="618"/>
                        </a:cubicBezTo>
                        <a:cubicBezTo>
                          <a:pt x="769" y="622"/>
                          <a:pt x="764" y="626"/>
                          <a:pt x="766" y="630"/>
                        </a:cubicBezTo>
                        <a:cubicBezTo>
                          <a:pt x="768" y="634"/>
                          <a:pt x="775" y="634"/>
                          <a:pt x="778" y="638"/>
                        </a:cubicBezTo>
                        <a:cubicBezTo>
                          <a:pt x="788" y="651"/>
                          <a:pt x="786" y="660"/>
                          <a:pt x="802" y="670"/>
                        </a:cubicBezTo>
                        <a:cubicBezTo>
                          <a:pt x="810" y="667"/>
                          <a:pt x="818" y="665"/>
                          <a:pt x="826" y="662"/>
                        </a:cubicBezTo>
                        <a:cubicBezTo>
                          <a:pt x="830" y="661"/>
                          <a:pt x="838" y="658"/>
                          <a:pt x="838" y="658"/>
                        </a:cubicBezTo>
                        <a:cubicBezTo>
                          <a:pt x="857" y="664"/>
                          <a:pt x="864" y="680"/>
                          <a:pt x="870" y="698"/>
                        </a:cubicBezTo>
                        <a:cubicBezTo>
                          <a:pt x="859" y="731"/>
                          <a:pt x="887" y="794"/>
                          <a:pt x="922" y="806"/>
                        </a:cubicBezTo>
                        <a:cubicBezTo>
                          <a:pt x="938" y="801"/>
                          <a:pt x="941" y="792"/>
                          <a:pt x="958" y="798"/>
                        </a:cubicBezTo>
                        <a:cubicBezTo>
                          <a:pt x="984" y="837"/>
                          <a:pt x="928" y="784"/>
                          <a:pt x="942" y="826"/>
                        </a:cubicBezTo>
                        <a:cubicBezTo>
                          <a:pt x="936" y="844"/>
                          <a:pt x="930" y="844"/>
                          <a:pt x="914" y="834"/>
                        </a:cubicBezTo>
                        <a:cubicBezTo>
                          <a:pt x="903" y="817"/>
                          <a:pt x="890" y="821"/>
                          <a:pt x="874" y="810"/>
                        </a:cubicBezTo>
                        <a:cubicBezTo>
                          <a:pt x="851" y="776"/>
                          <a:pt x="882" y="816"/>
                          <a:pt x="854" y="794"/>
                        </a:cubicBezTo>
                        <a:cubicBezTo>
                          <a:pt x="843" y="785"/>
                          <a:pt x="840" y="768"/>
                          <a:pt x="830" y="758"/>
                        </a:cubicBezTo>
                        <a:cubicBezTo>
                          <a:pt x="824" y="739"/>
                          <a:pt x="817" y="724"/>
                          <a:pt x="798" y="718"/>
                        </a:cubicBezTo>
                        <a:cubicBezTo>
                          <a:pt x="791" y="696"/>
                          <a:pt x="800" y="712"/>
                          <a:pt x="778" y="710"/>
                        </a:cubicBezTo>
                        <a:cubicBezTo>
                          <a:pt x="767" y="709"/>
                          <a:pt x="746" y="702"/>
                          <a:pt x="746" y="702"/>
                        </a:cubicBezTo>
                        <a:cubicBezTo>
                          <a:pt x="729" y="691"/>
                          <a:pt x="720" y="674"/>
                          <a:pt x="702" y="662"/>
                        </a:cubicBezTo>
                        <a:cubicBezTo>
                          <a:pt x="694" y="665"/>
                          <a:pt x="687" y="673"/>
                          <a:pt x="678" y="674"/>
                        </a:cubicBezTo>
                        <a:cubicBezTo>
                          <a:pt x="657" y="677"/>
                          <a:pt x="630" y="657"/>
                          <a:pt x="614" y="646"/>
                        </a:cubicBezTo>
                        <a:cubicBezTo>
                          <a:pt x="600" y="637"/>
                          <a:pt x="580" y="639"/>
                          <a:pt x="566" y="630"/>
                        </a:cubicBezTo>
                        <a:cubicBezTo>
                          <a:pt x="546" y="617"/>
                          <a:pt x="525" y="607"/>
                          <a:pt x="506" y="594"/>
                        </a:cubicBezTo>
                        <a:cubicBezTo>
                          <a:pt x="513" y="572"/>
                          <a:pt x="509" y="551"/>
                          <a:pt x="490" y="538"/>
                        </a:cubicBezTo>
                        <a:cubicBezTo>
                          <a:pt x="485" y="522"/>
                          <a:pt x="476" y="515"/>
                          <a:pt x="462" y="506"/>
                        </a:cubicBezTo>
                        <a:cubicBezTo>
                          <a:pt x="441" y="474"/>
                          <a:pt x="469" y="513"/>
                          <a:pt x="442" y="486"/>
                        </a:cubicBezTo>
                        <a:cubicBezTo>
                          <a:pt x="436" y="480"/>
                          <a:pt x="436" y="468"/>
                          <a:pt x="430" y="462"/>
                        </a:cubicBezTo>
                        <a:cubicBezTo>
                          <a:pt x="427" y="459"/>
                          <a:pt x="422" y="459"/>
                          <a:pt x="418" y="458"/>
                        </a:cubicBezTo>
                        <a:cubicBezTo>
                          <a:pt x="407" y="447"/>
                          <a:pt x="382" y="430"/>
                          <a:pt x="382" y="430"/>
                        </a:cubicBezTo>
                        <a:cubicBezTo>
                          <a:pt x="371" y="413"/>
                          <a:pt x="358" y="399"/>
                          <a:pt x="346" y="382"/>
                        </a:cubicBezTo>
                        <a:cubicBezTo>
                          <a:pt x="344" y="378"/>
                          <a:pt x="345" y="373"/>
                          <a:pt x="342" y="370"/>
                        </a:cubicBezTo>
                        <a:cubicBezTo>
                          <a:pt x="339" y="367"/>
                          <a:pt x="334" y="367"/>
                          <a:pt x="330" y="366"/>
                        </a:cubicBezTo>
                        <a:cubicBezTo>
                          <a:pt x="322" y="390"/>
                          <a:pt x="342" y="398"/>
                          <a:pt x="354" y="414"/>
                        </a:cubicBezTo>
                        <a:cubicBezTo>
                          <a:pt x="368" y="432"/>
                          <a:pt x="372" y="446"/>
                          <a:pt x="390" y="458"/>
                        </a:cubicBezTo>
                        <a:cubicBezTo>
                          <a:pt x="409" y="487"/>
                          <a:pt x="399" y="475"/>
                          <a:pt x="418" y="494"/>
                        </a:cubicBezTo>
                        <a:cubicBezTo>
                          <a:pt x="423" y="510"/>
                          <a:pt x="428" y="517"/>
                          <a:pt x="442" y="526"/>
                        </a:cubicBezTo>
                        <a:cubicBezTo>
                          <a:pt x="450" y="550"/>
                          <a:pt x="432" y="533"/>
                          <a:pt x="422" y="526"/>
                        </a:cubicBezTo>
                        <a:cubicBezTo>
                          <a:pt x="399" y="492"/>
                          <a:pt x="430" y="532"/>
                          <a:pt x="402" y="510"/>
                        </a:cubicBezTo>
                        <a:cubicBezTo>
                          <a:pt x="398" y="507"/>
                          <a:pt x="397" y="501"/>
                          <a:pt x="394" y="498"/>
                        </a:cubicBezTo>
                        <a:cubicBezTo>
                          <a:pt x="391" y="495"/>
                          <a:pt x="386" y="493"/>
                          <a:pt x="382" y="490"/>
                        </a:cubicBezTo>
                        <a:cubicBezTo>
                          <a:pt x="377" y="474"/>
                          <a:pt x="370" y="471"/>
                          <a:pt x="354" y="466"/>
                        </a:cubicBezTo>
                        <a:cubicBezTo>
                          <a:pt x="344" y="452"/>
                          <a:pt x="340" y="447"/>
                          <a:pt x="346" y="430"/>
                        </a:cubicBezTo>
                        <a:cubicBezTo>
                          <a:pt x="338" y="418"/>
                          <a:pt x="314" y="402"/>
                          <a:pt x="314" y="402"/>
                        </a:cubicBezTo>
                        <a:cubicBezTo>
                          <a:pt x="306" y="390"/>
                          <a:pt x="298" y="378"/>
                          <a:pt x="290" y="366"/>
                        </a:cubicBezTo>
                        <a:cubicBezTo>
                          <a:pt x="284" y="357"/>
                          <a:pt x="273" y="354"/>
                          <a:pt x="266" y="346"/>
                        </a:cubicBezTo>
                        <a:cubicBezTo>
                          <a:pt x="263" y="342"/>
                          <a:pt x="262" y="337"/>
                          <a:pt x="258" y="334"/>
                        </a:cubicBezTo>
                        <a:cubicBezTo>
                          <a:pt x="243" y="324"/>
                          <a:pt x="225" y="324"/>
                          <a:pt x="210" y="314"/>
                        </a:cubicBezTo>
                        <a:cubicBezTo>
                          <a:pt x="201" y="300"/>
                          <a:pt x="194" y="291"/>
                          <a:pt x="178" y="286"/>
                        </a:cubicBezTo>
                        <a:cubicBezTo>
                          <a:pt x="160" y="260"/>
                          <a:pt x="192" y="247"/>
                          <a:pt x="154" y="238"/>
                        </a:cubicBezTo>
                        <a:cubicBezTo>
                          <a:pt x="111" y="209"/>
                          <a:pt x="106" y="149"/>
                          <a:pt x="90" y="102"/>
                        </a:cubicBezTo>
                        <a:cubicBezTo>
                          <a:pt x="86" y="90"/>
                          <a:pt x="76" y="73"/>
                          <a:pt x="66" y="66"/>
                        </a:cubicBezTo>
                        <a:cubicBezTo>
                          <a:pt x="58" y="60"/>
                          <a:pt x="42" y="50"/>
                          <a:pt x="42" y="50"/>
                        </a:cubicBezTo>
                        <a:cubicBezTo>
                          <a:pt x="39" y="46"/>
                          <a:pt x="38" y="41"/>
                          <a:pt x="34" y="38"/>
                        </a:cubicBezTo>
                        <a:cubicBezTo>
                          <a:pt x="27" y="34"/>
                          <a:pt x="10" y="30"/>
                          <a:pt x="10" y="30"/>
                        </a:cubicBezTo>
                        <a:cubicBezTo>
                          <a:pt x="0" y="1"/>
                          <a:pt x="31" y="17"/>
                          <a:pt x="46" y="22"/>
                        </a:cubicBezTo>
                        <a:cubicBezTo>
                          <a:pt x="65" y="51"/>
                          <a:pt x="61" y="41"/>
                          <a:pt x="86" y="58"/>
                        </a:cubicBezTo>
                        <a:cubicBezTo>
                          <a:pt x="94" y="70"/>
                          <a:pt x="94" y="93"/>
                          <a:pt x="102" y="70"/>
                        </a:cubicBezTo>
                        <a:cubicBezTo>
                          <a:pt x="95" y="49"/>
                          <a:pt x="82" y="62"/>
                          <a:pt x="82" y="3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1" name="Freeform 37"/>
                  <p:cNvSpPr>
                    <a:spLocks/>
                  </p:cNvSpPr>
                  <p:nvPr/>
                </p:nvSpPr>
                <p:spPr bwMode="ltGray">
                  <a:xfrm>
                    <a:off x="2405" y="445"/>
                    <a:ext cx="15" cy="16"/>
                  </a:xfrm>
                  <a:custGeom>
                    <a:avLst/>
                    <a:gdLst/>
                    <a:ahLst/>
                    <a:cxnLst>
                      <a:cxn ang="0">
                        <a:pos x="6" y="28"/>
                      </a:cxn>
                      <a:cxn ang="0">
                        <a:pos x="10" y="48"/>
                      </a:cxn>
                      <a:cxn ang="0">
                        <a:pos x="6" y="28"/>
                      </a:cxn>
                    </a:cxnLst>
                    <a:rect l="0" t="0" r="r" b="b"/>
                    <a:pathLst>
                      <a:path w="36" h="48">
                        <a:moveTo>
                          <a:pt x="6" y="28"/>
                        </a:moveTo>
                        <a:cubicBezTo>
                          <a:pt x="25" y="0"/>
                          <a:pt x="36" y="31"/>
                          <a:pt x="10" y="48"/>
                        </a:cubicBezTo>
                        <a:cubicBezTo>
                          <a:pt x="0" y="34"/>
                          <a:pt x="0" y="40"/>
                          <a:pt x="6"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2" name="Freeform 38"/>
                  <p:cNvSpPr>
                    <a:spLocks/>
                  </p:cNvSpPr>
                  <p:nvPr/>
                </p:nvSpPr>
                <p:spPr bwMode="ltGray">
                  <a:xfrm>
                    <a:off x="2393" y="439"/>
                    <a:ext cx="16" cy="12"/>
                  </a:xfrm>
                  <a:custGeom>
                    <a:avLst/>
                    <a:gdLst/>
                    <a:ahLst/>
                    <a:cxnLst>
                      <a:cxn ang="0">
                        <a:pos x="0" y="5"/>
                      </a:cxn>
                      <a:cxn ang="0">
                        <a:pos x="12" y="1"/>
                      </a:cxn>
                      <a:cxn ang="0">
                        <a:pos x="36" y="17"/>
                      </a:cxn>
                      <a:cxn ang="0">
                        <a:pos x="8" y="17"/>
                      </a:cxn>
                      <a:cxn ang="0">
                        <a:pos x="0" y="5"/>
                      </a:cxn>
                    </a:cxnLst>
                    <a:rect l="0" t="0" r="r" b="b"/>
                    <a:pathLst>
                      <a:path w="36" h="37">
                        <a:moveTo>
                          <a:pt x="0" y="5"/>
                        </a:moveTo>
                        <a:cubicBezTo>
                          <a:pt x="4" y="4"/>
                          <a:pt x="8" y="0"/>
                          <a:pt x="12" y="1"/>
                        </a:cubicBezTo>
                        <a:cubicBezTo>
                          <a:pt x="21" y="4"/>
                          <a:pt x="36" y="17"/>
                          <a:pt x="36" y="17"/>
                        </a:cubicBezTo>
                        <a:cubicBezTo>
                          <a:pt x="29" y="37"/>
                          <a:pt x="22" y="26"/>
                          <a:pt x="8" y="17"/>
                        </a:cubicBezTo>
                        <a:cubicBezTo>
                          <a:pt x="5" y="13"/>
                          <a:pt x="0" y="5"/>
                          <a:pt x="0" y="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3" name="Freeform 39"/>
                  <p:cNvSpPr>
                    <a:spLocks/>
                  </p:cNvSpPr>
                  <p:nvPr/>
                </p:nvSpPr>
                <p:spPr bwMode="ltGray">
                  <a:xfrm>
                    <a:off x="2878" y="406"/>
                    <a:ext cx="73" cy="33"/>
                  </a:xfrm>
                  <a:custGeom>
                    <a:avLst/>
                    <a:gdLst/>
                    <a:ahLst/>
                    <a:cxnLst>
                      <a:cxn ang="0">
                        <a:pos x="0" y="49"/>
                      </a:cxn>
                      <a:cxn ang="0">
                        <a:pos x="28" y="25"/>
                      </a:cxn>
                      <a:cxn ang="0">
                        <a:pos x="56" y="21"/>
                      </a:cxn>
                      <a:cxn ang="0">
                        <a:pos x="80" y="9"/>
                      </a:cxn>
                      <a:cxn ang="0">
                        <a:pos x="64" y="25"/>
                      </a:cxn>
                      <a:cxn ang="0">
                        <a:pos x="124" y="49"/>
                      </a:cxn>
                      <a:cxn ang="0">
                        <a:pos x="160" y="65"/>
                      </a:cxn>
                      <a:cxn ang="0">
                        <a:pos x="116" y="77"/>
                      </a:cxn>
                      <a:cxn ang="0">
                        <a:pos x="88" y="57"/>
                      </a:cxn>
                      <a:cxn ang="0">
                        <a:pos x="76" y="53"/>
                      </a:cxn>
                      <a:cxn ang="0">
                        <a:pos x="24" y="41"/>
                      </a:cxn>
                      <a:cxn ang="0">
                        <a:pos x="0" y="49"/>
                      </a:cxn>
                    </a:cxnLst>
                    <a:rect l="0" t="0" r="r" b="b"/>
                    <a:pathLst>
                      <a:path w="170" h="96">
                        <a:moveTo>
                          <a:pt x="0" y="49"/>
                        </a:moveTo>
                        <a:cubicBezTo>
                          <a:pt x="5" y="33"/>
                          <a:pt x="12" y="30"/>
                          <a:pt x="28" y="25"/>
                        </a:cubicBezTo>
                        <a:cubicBezTo>
                          <a:pt x="20" y="0"/>
                          <a:pt x="42" y="16"/>
                          <a:pt x="56" y="21"/>
                        </a:cubicBezTo>
                        <a:cubicBezTo>
                          <a:pt x="56" y="21"/>
                          <a:pt x="77" y="6"/>
                          <a:pt x="80" y="9"/>
                        </a:cubicBezTo>
                        <a:cubicBezTo>
                          <a:pt x="85" y="14"/>
                          <a:pt x="71" y="23"/>
                          <a:pt x="64" y="25"/>
                        </a:cubicBezTo>
                        <a:cubicBezTo>
                          <a:pt x="82" y="37"/>
                          <a:pt x="103" y="42"/>
                          <a:pt x="124" y="49"/>
                        </a:cubicBezTo>
                        <a:cubicBezTo>
                          <a:pt x="136" y="53"/>
                          <a:pt x="160" y="65"/>
                          <a:pt x="160" y="65"/>
                        </a:cubicBezTo>
                        <a:cubicBezTo>
                          <a:pt x="170" y="96"/>
                          <a:pt x="134" y="83"/>
                          <a:pt x="116" y="77"/>
                        </a:cubicBezTo>
                        <a:cubicBezTo>
                          <a:pt x="109" y="57"/>
                          <a:pt x="116" y="66"/>
                          <a:pt x="88" y="57"/>
                        </a:cubicBezTo>
                        <a:cubicBezTo>
                          <a:pt x="84" y="56"/>
                          <a:pt x="76" y="53"/>
                          <a:pt x="76" y="53"/>
                        </a:cubicBezTo>
                        <a:cubicBezTo>
                          <a:pt x="57" y="34"/>
                          <a:pt x="53" y="37"/>
                          <a:pt x="24" y="41"/>
                        </a:cubicBezTo>
                        <a:cubicBezTo>
                          <a:pt x="9" y="51"/>
                          <a:pt x="17" y="49"/>
                          <a:pt x="0" y="49"/>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4" name="Freeform 40"/>
                  <p:cNvSpPr>
                    <a:spLocks/>
                  </p:cNvSpPr>
                  <p:nvPr/>
                </p:nvSpPr>
                <p:spPr bwMode="ltGray">
                  <a:xfrm>
                    <a:off x="2955" y="433"/>
                    <a:ext cx="59" cy="15"/>
                  </a:xfrm>
                  <a:custGeom>
                    <a:avLst/>
                    <a:gdLst/>
                    <a:ahLst/>
                    <a:cxnLst>
                      <a:cxn ang="0">
                        <a:pos x="0" y="0"/>
                      </a:cxn>
                      <a:cxn ang="0">
                        <a:pos x="52" y="4"/>
                      </a:cxn>
                      <a:cxn ang="0">
                        <a:pos x="88" y="24"/>
                      </a:cxn>
                      <a:cxn ang="0">
                        <a:pos x="112" y="20"/>
                      </a:cxn>
                      <a:cxn ang="0">
                        <a:pos x="108" y="44"/>
                      </a:cxn>
                      <a:cxn ang="0">
                        <a:pos x="64" y="40"/>
                      </a:cxn>
                      <a:cxn ang="0">
                        <a:pos x="0" y="36"/>
                      </a:cxn>
                      <a:cxn ang="0">
                        <a:pos x="28" y="20"/>
                      </a:cxn>
                      <a:cxn ang="0">
                        <a:pos x="0" y="0"/>
                      </a:cxn>
                    </a:cxnLst>
                    <a:rect l="0" t="0" r="r" b="b"/>
                    <a:pathLst>
                      <a:path w="138" h="44">
                        <a:moveTo>
                          <a:pt x="0" y="0"/>
                        </a:moveTo>
                        <a:cubicBezTo>
                          <a:pt x="19" y="3"/>
                          <a:pt x="35" y="10"/>
                          <a:pt x="52" y="4"/>
                        </a:cubicBezTo>
                        <a:cubicBezTo>
                          <a:pt x="87" y="11"/>
                          <a:pt x="61" y="15"/>
                          <a:pt x="88" y="24"/>
                        </a:cubicBezTo>
                        <a:cubicBezTo>
                          <a:pt x="96" y="23"/>
                          <a:pt x="104" y="19"/>
                          <a:pt x="112" y="20"/>
                        </a:cubicBezTo>
                        <a:cubicBezTo>
                          <a:pt x="138" y="23"/>
                          <a:pt x="118" y="41"/>
                          <a:pt x="108" y="44"/>
                        </a:cubicBezTo>
                        <a:cubicBezTo>
                          <a:pt x="78" y="34"/>
                          <a:pt x="92" y="34"/>
                          <a:pt x="64" y="40"/>
                        </a:cubicBezTo>
                        <a:cubicBezTo>
                          <a:pt x="41" y="37"/>
                          <a:pt x="22" y="41"/>
                          <a:pt x="0" y="36"/>
                        </a:cubicBezTo>
                        <a:cubicBezTo>
                          <a:pt x="6" y="11"/>
                          <a:pt x="7" y="27"/>
                          <a:pt x="28" y="20"/>
                        </a:cubicBezTo>
                        <a:cubicBezTo>
                          <a:pt x="17" y="13"/>
                          <a:pt x="0" y="13"/>
                          <a:pt x="0" y="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5" name="Freeform 41"/>
                  <p:cNvSpPr>
                    <a:spLocks/>
                  </p:cNvSpPr>
                  <p:nvPr/>
                </p:nvSpPr>
                <p:spPr bwMode="ltGray">
                  <a:xfrm>
                    <a:off x="2924" y="441"/>
                    <a:ext cx="24" cy="14"/>
                  </a:xfrm>
                  <a:custGeom>
                    <a:avLst/>
                    <a:gdLst/>
                    <a:ahLst/>
                    <a:cxnLst>
                      <a:cxn ang="0">
                        <a:pos x="17" y="25"/>
                      </a:cxn>
                      <a:cxn ang="0">
                        <a:pos x="37" y="13"/>
                      </a:cxn>
                      <a:cxn ang="0">
                        <a:pos x="17" y="25"/>
                      </a:cxn>
                    </a:cxnLst>
                    <a:rect l="0" t="0" r="r" b="b"/>
                    <a:pathLst>
                      <a:path w="57" h="42">
                        <a:moveTo>
                          <a:pt x="17" y="25"/>
                        </a:moveTo>
                        <a:cubicBezTo>
                          <a:pt x="0" y="0"/>
                          <a:pt x="21" y="9"/>
                          <a:pt x="37" y="13"/>
                        </a:cubicBezTo>
                        <a:cubicBezTo>
                          <a:pt x="57" y="42"/>
                          <a:pt x="30" y="25"/>
                          <a:pt x="17"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6" name="Freeform 42"/>
                  <p:cNvSpPr>
                    <a:spLocks/>
                  </p:cNvSpPr>
                  <p:nvPr/>
                </p:nvSpPr>
                <p:spPr bwMode="ltGray">
                  <a:xfrm>
                    <a:off x="2908" y="398"/>
                    <a:ext cx="16" cy="18"/>
                  </a:xfrm>
                  <a:custGeom>
                    <a:avLst/>
                    <a:gdLst/>
                    <a:ahLst/>
                    <a:cxnLst>
                      <a:cxn ang="0">
                        <a:pos x="19" y="32"/>
                      </a:cxn>
                      <a:cxn ang="0">
                        <a:pos x="19" y="0"/>
                      </a:cxn>
                      <a:cxn ang="0">
                        <a:pos x="19" y="32"/>
                      </a:cxn>
                    </a:cxnLst>
                    <a:rect l="0" t="0" r="r" b="b"/>
                    <a:pathLst>
                      <a:path w="39" h="52">
                        <a:moveTo>
                          <a:pt x="19" y="32"/>
                        </a:moveTo>
                        <a:cubicBezTo>
                          <a:pt x="13" y="14"/>
                          <a:pt x="0" y="13"/>
                          <a:pt x="19" y="0"/>
                        </a:cubicBezTo>
                        <a:cubicBezTo>
                          <a:pt x="23" y="5"/>
                          <a:pt x="39" y="52"/>
                          <a:pt x="19"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7" name="Freeform 43"/>
                  <p:cNvSpPr>
                    <a:spLocks/>
                  </p:cNvSpPr>
                  <p:nvPr/>
                </p:nvSpPr>
                <p:spPr bwMode="ltGray">
                  <a:xfrm>
                    <a:off x="3035" y="452"/>
                    <a:ext cx="19" cy="27"/>
                  </a:xfrm>
                  <a:custGeom>
                    <a:avLst/>
                    <a:gdLst/>
                    <a:ahLst/>
                    <a:cxnLst>
                      <a:cxn ang="0">
                        <a:pos x="4" y="9"/>
                      </a:cxn>
                      <a:cxn ang="0">
                        <a:pos x="20" y="33"/>
                      </a:cxn>
                      <a:cxn ang="0">
                        <a:pos x="24" y="49"/>
                      </a:cxn>
                      <a:cxn ang="0">
                        <a:pos x="36" y="53"/>
                      </a:cxn>
                      <a:cxn ang="0">
                        <a:pos x="24" y="73"/>
                      </a:cxn>
                      <a:cxn ang="0">
                        <a:pos x="0" y="21"/>
                      </a:cxn>
                      <a:cxn ang="0">
                        <a:pos x="4" y="9"/>
                      </a:cxn>
                    </a:cxnLst>
                    <a:rect l="0" t="0" r="r" b="b"/>
                    <a:pathLst>
                      <a:path w="44" h="80">
                        <a:moveTo>
                          <a:pt x="4" y="9"/>
                        </a:moveTo>
                        <a:cubicBezTo>
                          <a:pt x="9" y="17"/>
                          <a:pt x="18" y="24"/>
                          <a:pt x="20" y="33"/>
                        </a:cubicBezTo>
                        <a:cubicBezTo>
                          <a:pt x="21" y="38"/>
                          <a:pt x="21" y="45"/>
                          <a:pt x="24" y="49"/>
                        </a:cubicBezTo>
                        <a:cubicBezTo>
                          <a:pt x="27" y="52"/>
                          <a:pt x="32" y="52"/>
                          <a:pt x="36" y="53"/>
                        </a:cubicBezTo>
                        <a:cubicBezTo>
                          <a:pt x="41" y="68"/>
                          <a:pt x="44" y="80"/>
                          <a:pt x="24" y="73"/>
                        </a:cubicBezTo>
                        <a:cubicBezTo>
                          <a:pt x="19" y="55"/>
                          <a:pt x="11" y="37"/>
                          <a:pt x="0" y="21"/>
                        </a:cubicBezTo>
                        <a:cubicBezTo>
                          <a:pt x="4" y="4"/>
                          <a:pt x="4" y="0"/>
                          <a:pt x="4" y="9"/>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8" name="Freeform 44"/>
                  <p:cNvSpPr>
                    <a:spLocks/>
                  </p:cNvSpPr>
                  <p:nvPr/>
                </p:nvSpPr>
                <p:spPr bwMode="ltGray">
                  <a:xfrm>
                    <a:off x="2696" y="247"/>
                    <a:ext cx="205" cy="41"/>
                  </a:xfrm>
                  <a:custGeom>
                    <a:avLst/>
                    <a:gdLst/>
                    <a:ahLst/>
                    <a:cxnLst>
                      <a:cxn ang="0">
                        <a:pos x="220" y="1"/>
                      </a:cxn>
                      <a:cxn ang="0">
                        <a:pos x="231" y="8"/>
                      </a:cxn>
                      <a:cxn ang="0">
                        <a:pos x="235" y="0"/>
                      </a:cxn>
                      <a:cxn ang="0">
                        <a:pos x="265" y="0"/>
                      </a:cxn>
                      <a:cxn ang="0">
                        <a:pos x="287" y="17"/>
                      </a:cxn>
                      <a:cxn ang="0">
                        <a:pos x="319" y="10"/>
                      </a:cxn>
                      <a:cxn ang="0">
                        <a:pos x="314" y="29"/>
                      </a:cxn>
                      <a:cxn ang="0">
                        <a:pos x="298" y="46"/>
                      </a:cxn>
                      <a:cxn ang="0">
                        <a:pos x="295" y="29"/>
                      </a:cxn>
                      <a:cxn ang="0">
                        <a:pos x="287" y="31"/>
                      </a:cxn>
                      <a:cxn ang="0">
                        <a:pos x="279" y="29"/>
                      </a:cxn>
                      <a:cxn ang="0">
                        <a:pos x="263" y="21"/>
                      </a:cxn>
                      <a:cxn ang="0">
                        <a:pos x="228" y="38"/>
                      </a:cxn>
                      <a:cxn ang="0">
                        <a:pos x="201" y="44"/>
                      </a:cxn>
                      <a:cxn ang="0">
                        <a:pos x="212" y="57"/>
                      </a:cxn>
                      <a:cxn ang="0">
                        <a:pos x="188" y="63"/>
                      </a:cxn>
                      <a:cxn ang="0">
                        <a:pos x="169" y="61"/>
                      </a:cxn>
                      <a:cxn ang="0">
                        <a:pos x="177" y="57"/>
                      </a:cxn>
                      <a:cxn ang="0">
                        <a:pos x="171" y="40"/>
                      </a:cxn>
                      <a:cxn ang="0">
                        <a:pos x="169" y="31"/>
                      </a:cxn>
                      <a:cxn ang="0">
                        <a:pos x="158" y="23"/>
                      </a:cxn>
                      <a:cxn ang="0">
                        <a:pos x="142" y="27"/>
                      </a:cxn>
                      <a:cxn ang="0">
                        <a:pos x="134" y="27"/>
                      </a:cxn>
                      <a:cxn ang="0">
                        <a:pos x="123" y="25"/>
                      </a:cxn>
                      <a:cxn ang="0">
                        <a:pos x="83" y="2"/>
                      </a:cxn>
                      <a:cxn ang="0">
                        <a:pos x="59" y="14"/>
                      </a:cxn>
                      <a:cxn ang="0">
                        <a:pos x="1" y="0"/>
                      </a:cxn>
                      <a:cxn ang="0">
                        <a:pos x="220" y="1"/>
                      </a:cxn>
                    </a:cxnLst>
                    <a:rect l="0" t="0" r="r" b="b"/>
                    <a:pathLst>
                      <a:path w="323" h="64">
                        <a:moveTo>
                          <a:pt x="220" y="1"/>
                        </a:moveTo>
                        <a:cubicBezTo>
                          <a:pt x="215" y="12"/>
                          <a:pt x="225" y="17"/>
                          <a:pt x="231" y="8"/>
                        </a:cubicBezTo>
                        <a:cubicBezTo>
                          <a:pt x="235" y="0"/>
                          <a:pt x="229" y="7"/>
                          <a:pt x="235" y="0"/>
                        </a:cubicBezTo>
                        <a:lnTo>
                          <a:pt x="265" y="0"/>
                        </a:lnTo>
                        <a:cubicBezTo>
                          <a:pt x="277" y="6"/>
                          <a:pt x="276" y="11"/>
                          <a:pt x="287" y="17"/>
                        </a:cubicBezTo>
                        <a:cubicBezTo>
                          <a:pt x="308" y="11"/>
                          <a:pt x="293" y="7"/>
                          <a:pt x="319" y="10"/>
                        </a:cubicBezTo>
                        <a:cubicBezTo>
                          <a:pt x="323" y="19"/>
                          <a:pt x="321" y="22"/>
                          <a:pt x="314" y="29"/>
                        </a:cubicBezTo>
                        <a:cubicBezTo>
                          <a:pt x="312" y="39"/>
                          <a:pt x="313" y="50"/>
                          <a:pt x="298" y="46"/>
                        </a:cubicBezTo>
                        <a:cubicBezTo>
                          <a:pt x="297" y="40"/>
                          <a:pt x="298" y="34"/>
                          <a:pt x="295" y="29"/>
                        </a:cubicBezTo>
                        <a:cubicBezTo>
                          <a:pt x="294" y="27"/>
                          <a:pt x="290" y="31"/>
                          <a:pt x="287" y="31"/>
                        </a:cubicBezTo>
                        <a:cubicBezTo>
                          <a:pt x="284" y="31"/>
                          <a:pt x="282" y="30"/>
                          <a:pt x="279" y="29"/>
                        </a:cubicBezTo>
                        <a:cubicBezTo>
                          <a:pt x="274" y="27"/>
                          <a:pt x="263" y="21"/>
                          <a:pt x="263" y="21"/>
                        </a:cubicBezTo>
                        <a:cubicBezTo>
                          <a:pt x="249" y="23"/>
                          <a:pt x="241" y="31"/>
                          <a:pt x="228" y="38"/>
                        </a:cubicBezTo>
                        <a:cubicBezTo>
                          <a:pt x="220" y="41"/>
                          <a:pt x="209" y="42"/>
                          <a:pt x="201" y="44"/>
                        </a:cubicBezTo>
                        <a:cubicBezTo>
                          <a:pt x="193" y="54"/>
                          <a:pt x="200" y="53"/>
                          <a:pt x="212" y="57"/>
                        </a:cubicBezTo>
                        <a:cubicBezTo>
                          <a:pt x="200" y="62"/>
                          <a:pt x="199" y="57"/>
                          <a:pt x="188" y="63"/>
                        </a:cubicBezTo>
                        <a:cubicBezTo>
                          <a:pt x="181" y="62"/>
                          <a:pt x="174" y="64"/>
                          <a:pt x="169" y="61"/>
                        </a:cubicBezTo>
                        <a:cubicBezTo>
                          <a:pt x="166" y="59"/>
                          <a:pt x="175" y="59"/>
                          <a:pt x="177" y="57"/>
                        </a:cubicBezTo>
                        <a:cubicBezTo>
                          <a:pt x="181" y="48"/>
                          <a:pt x="149" y="28"/>
                          <a:pt x="171" y="40"/>
                        </a:cubicBezTo>
                        <a:cubicBezTo>
                          <a:pt x="184" y="55"/>
                          <a:pt x="184" y="36"/>
                          <a:pt x="169" y="31"/>
                        </a:cubicBezTo>
                        <a:cubicBezTo>
                          <a:pt x="167" y="27"/>
                          <a:pt x="167" y="22"/>
                          <a:pt x="158" y="23"/>
                        </a:cubicBezTo>
                        <a:cubicBezTo>
                          <a:pt x="153" y="23"/>
                          <a:pt x="142" y="27"/>
                          <a:pt x="142" y="27"/>
                        </a:cubicBezTo>
                        <a:cubicBezTo>
                          <a:pt x="136" y="39"/>
                          <a:pt x="143" y="31"/>
                          <a:pt x="134" y="27"/>
                        </a:cubicBezTo>
                        <a:cubicBezTo>
                          <a:pt x="130" y="25"/>
                          <a:pt x="126" y="25"/>
                          <a:pt x="123" y="25"/>
                        </a:cubicBezTo>
                        <a:cubicBezTo>
                          <a:pt x="117" y="11"/>
                          <a:pt x="100" y="6"/>
                          <a:pt x="83" y="2"/>
                        </a:cubicBezTo>
                        <a:cubicBezTo>
                          <a:pt x="70" y="4"/>
                          <a:pt x="69" y="9"/>
                          <a:pt x="59" y="14"/>
                        </a:cubicBezTo>
                        <a:cubicBezTo>
                          <a:pt x="45" y="14"/>
                          <a:pt x="0" y="12"/>
                          <a:pt x="1" y="0"/>
                        </a:cubicBezTo>
                        <a:lnTo>
                          <a:pt x="220" y="1"/>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9" name="Freeform 45"/>
                  <p:cNvSpPr>
                    <a:spLocks/>
                  </p:cNvSpPr>
                  <p:nvPr/>
                </p:nvSpPr>
                <p:spPr bwMode="ltGray">
                  <a:xfrm>
                    <a:off x="2515" y="246"/>
                    <a:ext cx="190" cy="20"/>
                  </a:xfrm>
                  <a:custGeom>
                    <a:avLst/>
                    <a:gdLst/>
                    <a:ahLst/>
                    <a:cxnLst>
                      <a:cxn ang="0">
                        <a:pos x="105" y="31"/>
                      </a:cxn>
                      <a:cxn ang="0">
                        <a:pos x="30" y="1"/>
                      </a:cxn>
                      <a:cxn ang="0">
                        <a:pos x="285" y="0"/>
                      </a:cxn>
                      <a:cxn ang="0">
                        <a:pos x="296" y="14"/>
                      </a:cxn>
                      <a:cxn ang="0">
                        <a:pos x="264" y="16"/>
                      </a:cxn>
                      <a:cxn ang="0">
                        <a:pos x="105" y="31"/>
                      </a:cxn>
                    </a:cxnLst>
                    <a:rect l="0" t="0" r="r" b="b"/>
                    <a:pathLst>
                      <a:path w="300" h="31">
                        <a:moveTo>
                          <a:pt x="105" y="31"/>
                        </a:moveTo>
                        <a:cubicBezTo>
                          <a:pt x="83" y="19"/>
                          <a:pt x="0" y="6"/>
                          <a:pt x="30" y="1"/>
                        </a:cubicBezTo>
                        <a:lnTo>
                          <a:pt x="285" y="0"/>
                        </a:lnTo>
                        <a:cubicBezTo>
                          <a:pt x="296" y="4"/>
                          <a:pt x="300" y="5"/>
                          <a:pt x="296" y="14"/>
                        </a:cubicBezTo>
                        <a:cubicBezTo>
                          <a:pt x="285" y="11"/>
                          <a:pt x="276" y="16"/>
                          <a:pt x="264" y="16"/>
                        </a:cubicBezTo>
                        <a:lnTo>
                          <a:pt x="105" y="31"/>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0" name="Freeform 46"/>
                  <p:cNvSpPr>
                    <a:spLocks/>
                  </p:cNvSpPr>
                  <p:nvPr/>
                </p:nvSpPr>
                <p:spPr bwMode="ltGray">
                  <a:xfrm>
                    <a:off x="2096" y="275"/>
                    <a:ext cx="18" cy="10"/>
                  </a:xfrm>
                  <a:custGeom>
                    <a:avLst/>
                    <a:gdLst/>
                    <a:ahLst/>
                    <a:cxnLst>
                      <a:cxn ang="0">
                        <a:pos x="0" y="25"/>
                      </a:cxn>
                      <a:cxn ang="0">
                        <a:pos x="12" y="29"/>
                      </a:cxn>
                      <a:cxn ang="0">
                        <a:pos x="0" y="2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1" name="Freeform 47"/>
                  <p:cNvSpPr>
                    <a:spLocks/>
                  </p:cNvSpPr>
                  <p:nvPr/>
                </p:nvSpPr>
                <p:spPr bwMode="ltGray">
                  <a:xfrm>
                    <a:off x="1606" y="246"/>
                    <a:ext cx="436" cy="152"/>
                  </a:xfrm>
                  <a:custGeom>
                    <a:avLst/>
                    <a:gdLst/>
                    <a:ahLst/>
                    <a:cxnLst>
                      <a:cxn ang="0">
                        <a:pos x="73" y="1"/>
                      </a:cxn>
                      <a:cxn ang="0">
                        <a:pos x="436" y="0"/>
                      </a:cxn>
                      <a:cxn ang="0">
                        <a:pos x="416" y="54"/>
                      </a:cxn>
                      <a:cxn ang="0">
                        <a:pos x="397" y="68"/>
                      </a:cxn>
                      <a:cxn ang="0">
                        <a:pos x="392" y="70"/>
                      </a:cxn>
                      <a:cxn ang="0">
                        <a:pos x="375" y="73"/>
                      </a:cxn>
                      <a:cxn ang="0">
                        <a:pos x="361" y="88"/>
                      </a:cxn>
                      <a:cxn ang="0">
                        <a:pos x="362" y="99"/>
                      </a:cxn>
                      <a:cxn ang="0">
                        <a:pos x="364" y="107"/>
                      </a:cxn>
                      <a:cxn ang="0">
                        <a:pos x="366" y="113"/>
                      </a:cxn>
                      <a:cxn ang="0">
                        <a:pos x="362" y="122"/>
                      </a:cxn>
                      <a:cxn ang="0">
                        <a:pos x="351" y="120"/>
                      </a:cxn>
                      <a:cxn ang="0">
                        <a:pos x="342" y="129"/>
                      </a:cxn>
                      <a:cxn ang="0">
                        <a:pos x="347" y="105"/>
                      </a:cxn>
                      <a:cxn ang="0">
                        <a:pos x="338" y="100"/>
                      </a:cxn>
                      <a:cxn ang="0">
                        <a:pos x="344" y="93"/>
                      </a:cxn>
                      <a:cxn ang="0">
                        <a:pos x="342" y="89"/>
                      </a:cxn>
                      <a:cxn ang="0">
                        <a:pos x="320" y="94"/>
                      </a:cxn>
                      <a:cxn ang="0">
                        <a:pos x="317" y="85"/>
                      </a:cxn>
                      <a:cxn ang="0">
                        <a:pos x="297" y="94"/>
                      </a:cxn>
                      <a:cxn ang="0">
                        <a:pos x="320" y="103"/>
                      </a:cxn>
                      <a:cxn ang="0">
                        <a:pos x="305" y="117"/>
                      </a:cxn>
                      <a:cxn ang="0">
                        <a:pos x="311" y="126"/>
                      </a:cxn>
                      <a:cxn ang="0">
                        <a:pos x="315" y="138"/>
                      </a:cxn>
                      <a:cxn ang="0">
                        <a:pos x="309" y="139"/>
                      </a:cxn>
                      <a:cxn ang="0">
                        <a:pos x="314" y="144"/>
                      </a:cxn>
                      <a:cxn ang="0">
                        <a:pos x="307" y="152"/>
                      </a:cxn>
                      <a:cxn ang="0">
                        <a:pos x="0" y="149"/>
                      </a:cxn>
                      <a:cxn ang="0">
                        <a:pos x="73" y="1"/>
                      </a:cxn>
                    </a:cxnLst>
                    <a:rect l="0" t="0" r="r" b="b"/>
                    <a:pathLst>
                      <a:path w="436" h="152">
                        <a:moveTo>
                          <a:pt x="73" y="1"/>
                        </a:moveTo>
                        <a:lnTo>
                          <a:pt x="436" y="0"/>
                        </a:lnTo>
                        <a:cubicBezTo>
                          <a:pt x="430"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2" name="Freeform 48"/>
                  <p:cNvSpPr>
                    <a:spLocks/>
                  </p:cNvSpPr>
                  <p:nvPr/>
                </p:nvSpPr>
                <p:spPr bwMode="ltGray">
                  <a:xfrm>
                    <a:off x="2043" y="241"/>
                    <a:ext cx="20" cy="55"/>
                  </a:xfrm>
                  <a:custGeom>
                    <a:avLst/>
                    <a:gdLst/>
                    <a:ahLst/>
                    <a:cxnLst>
                      <a:cxn ang="0">
                        <a:pos x="5" y="156"/>
                      </a:cxn>
                      <a:cxn ang="0">
                        <a:pos x="15" y="108"/>
                      </a:cxn>
                      <a:cxn ang="0">
                        <a:pos x="17" y="68"/>
                      </a:cxn>
                      <a:cxn ang="0">
                        <a:pos x="11" y="40"/>
                      </a:cxn>
                      <a:cxn ang="0">
                        <a:pos x="17" y="12"/>
                      </a:cxn>
                      <a:cxn ang="0">
                        <a:pos x="21" y="0"/>
                      </a:cxn>
                      <a:cxn ang="0">
                        <a:pos x="31" y="30"/>
                      </a:cxn>
                      <a:cxn ang="0">
                        <a:pos x="47" y="98"/>
                      </a:cxn>
                      <a:cxn ang="0">
                        <a:pos x="31" y="108"/>
                      </a:cxn>
                      <a:cxn ang="0">
                        <a:pos x="23" y="126"/>
                      </a:cxn>
                      <a:cxn ang="0">
                        <a:pos x="21" y="132"/>
                      </a:cxn>
                      <a:cxn ang="0">
                        <a:pos x="27" y="134"/>
                      </a:cxn>
                      <a:cxn ang="0">
                        <a:pos x="31" y="146"/>
                      </a:cxn>
                      <a:cxn ang="0">
                        <a:pos x="13" y="148"/>
                      </a:cxn>
                      <a:cxn ang="0">
                        <a:pos x="7" y="160"/>
                      </a:cxn>
                      <a:cxn ang="0">
                        <a:pos x="3" y="154"/>
                      </a:cxn>
                      <a:cxn ang="0">
                        <a:pos x="5" y="156"/>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3" name="Freeform 49"/>
                  <p:cNvSpPr>
                    <a:spLocks/>
                  </p:cNvSpPr>
                  <p:nvPr/>
                </p:nvSpPr>
                <p:spPr bwMode="ltGray">
                  <a:xfrm>
                    <a:off x="2031" y="287"/>
                    <a:ext cx="59" cy="34"/>
                  </a:xfrm>
                  <a:custGeom>
                    <a:avLst/>
                    <a:gdLst/>
                    <a:ahLst/>
                    <a:cxnLst>
                      <a:cxn ang="0">
                        <a:pos x="26" y="61"/>
                      </a:cxn>
                      <a:cxn ang="0">
                        <a:pos x="30" y="43"/>
                      </a:cxn>
                      <a:cxn ang="0">
                        <a:pos x="50" y="33"/>
                      </a:cxn>
                      <a:cxn ang="0">
                        <a:pos x="54" y="45"/>
                      </a:cxn>
                      <a:cxn ang="0">
                        <a:pos x="66" y="49"/>
                      </a:cxn>
                      <a:cxn ang="0">
                        <a:pos x="80" y="55"/>
                      </a:cxn>
                      <a:cxn ang="0">
                        <a:pos x="116" y="33"/>
                      </a:cxn>
                      <a:cxn ang="0">
                        <a:pos x="130" y="17"/>
                      </a:cxn>
                      <a:cxn ang="0">
                        <a:pos x="138" y="11"/>
                      </a:cxn>
                      <a:cxn ang="0">
                        <a:pos x="106" y="49"/>
                      </a:cxn>
                      <a:cxn ang="0">
                        <a:pos x="84" y="67"/>
                      </a:cxn>
                      <a:cxn ang="0">
                        <a:pos x="66" y="81"/>
                      </a:cxn>
                      <a:cxn ang="0">
                        <a:pos x="48" y="103"/>
                      </a:cxn>
                      <a:cxn ang="0">
                        <a:pos x="26" y="89"/>
                      </a:cxn>
                      <a:cxn ang="0">
                        <a:pos x="20" y="87"/>
                      </a:cxn>
                      <a:cxn ang="0">
                        <a:pos x="22" y="97"/>
                      </a:cxn>
                      <a:cxn ang="0">
                        <a:pos x="0" y="97"/>
                      </a:cxn>
                      <a:cxn ang="0">
                        <a:pos x="10" y="79"/>
                      </a:cxn>
                      <a:cxn ang="0">
                        <a:pos x="26" y="61"/>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4" name="Freeform 50"/>
                  <p:cNvSpPr>
                    <a:spLocks/>
                  </p:cNvSpPr>
                  <p:nvPr/>
                </p:nvSpPr>
                <p:spPr bwMode="ltGray">
                  <a:xfrm>
                    <a:off x="1968" y="319"/>
                    <a:ext cx="80" cy="72"/>
                  </a:xfrm>
                  <a:custGeom>
                    <a:avLst/>
                    <a:gdLst/>
                    <a:ahLst/>
                    <a:cxnLst>
                      <a:cxn ang="0">
                        <a:pos x="158" y="24"/>
                      </a:cxn>
                      <a:cxn ang="0">
                        <a:pos x="160" y="6"/>
                      </a:cxn>
                      <a:cxn ang="0">
                        <a:pos x="170" y="0"/>
                      </a:cxn>
                      <a:cxn ang="0">
                        <a:pos x="182" y="24"/>
                      </a:cxn>
                      <a:cxn ang="0">
                        <a:pos x="188" y="42"/>
                      </a:cxn>
                      <a:cxn ang="0">
                        <a:pos x="178" y="58"/>
                      </a:cxn>
                      <a:cxn ang="0">
                        <a:pos x="170" y="76"/>
                      </a:cxn>
                      <a:cxn ang="0">
                        <a:pos x="162" y="126"/>
                      </a:cxn>
                      <a:cxn ang="0">
                        <a:pos x="144" y="136"/>
                      </a:cxn>
                      <a:cxn ang="0">
                        <a:pos x="120" y="138"/>
                      </a:cxn>
                      <a:cxn ang="0">
                        <a:pos x="112" y="124"/>
                      </a:cxn>
                      <a:cxn ang="0">
                        <a:pos x="102" y="146"/>
                      </a:cxn>
                      <a:cxn ang="0">
                        <a:pos x="90" y="150"/>
                      </a:cxn>
                      <a:cxn ang="0">
                        <a:pos x="80" y="132"/>
                      </a:cxn>
                      <a:cxn ang="0">
                        <a:pos x="58" y="144"/>
                      </a:cxn>
                      <a:cxn ang="0">
                        <a:pos x="76" y="142"/>
                      </a:cxn>
                      <a:cxn ang="0">
                        <a:pos x="78" y="160"/>
                      </a:cxn>
                      <a:cxn ang="0">
                        <a:pos x="58" y="166"/>
                      </a:cxn>
                      <a:cxn ang="0">
                        <a:pos x="34" y="166"/>
                      </a:cxn>
                      <a:cxn ang="0">
                        <a:pos x="36" y="154"/>
                      </a:cxn>
                      <a:cxn ang="0">
                        <a:pos x="46" y="144"/>
                      </a:cxn>
                      <a:cxn ang="0">
                        <a:pos x="34" y="148"/>
                      </a:cxn>
                      <a:cxn ang="0">
                        <a:pos x="26" y="166"/>
                      </a:cxn>
                      <a:cxn ang="0">
                        <a:pos x="30" y="190"/>
                      </a:cxn>
                      <a:cxn ang="0">
                        <a:pos x="14" y="200"/>
                      </a:cxn>
                      <a:cxn ang="0">
                        <a:pos x="0" y="214"/>
                      </a:cxn>
                      <a:cxn ang="0">
                        <a:pos x="8" y="188"/>
                      </a:cxn>
                      <a:cxn ang="0">
                        <a:pos x="0" y="164"/>
                      </a:cxn>
                      <a:cxn ang="0">
                        <a:pos x="14" y="152"/>
                      </a:cxn>
                      <a:cxn ang="0">
                        <a:pos x="32" y="134"/>
                      </a:cxn>
                      <a:cxn ang="0">
                        <a:pos x="44" y="118"/>
                      </a:cxn>
                      <a:cxn ang="0">
                        <a:pos x="72" y="116"/>
                      </a:cxn>
                      <a:cxn ang="0">
                        <a:pos x="84" y="112"/>
                      </a:cxn>
                      <a:cxn ang="0">
                        <a:pos x="114" y="78"/>
                      </a:cxn>
                      <a:cxn ang="0">
                        <a:pos x="120" y="92"/>
                      </a:cxn>
                      <a:cxn ang="0">
                        <a:pos x="132" y="76"/>
                      </a:cxn>
                      <a:cxn ang="0">
                        <a:pos x="150" y="54"/>
                      </a:cxn>
                      <a:cxn ang="0">
                        <a:pos x="154" y="42"/>
                      </a:cxn>
                      <a:cxn ang="0">
                        <a:pos x="148" y="38"/>
                      </a:cxn>
                      <a:cxn ang="0">
                        <a:pos x="152" y="32"/>
                      </a:cxn>
                      <a:cxn ang="0">
                        <a:pos x="158" y="24"/>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5" name="Freeform 51"/>
                  <p:cNvSpPr>
                    <a:spLocks/>
                  </p:cNvSpPr>
                  <p:nvPr/>
                </p:nvSpPr>
                <p:spPr bwMode="ltGray">
                  <a:xfrm>
                    <a:off x="2021" y="340"/>
                    <a:ext cx="6" cy="4"/>
                  </a:xfrm>
                  <a:custGeom>
                    <a:avLst/>
                    <a:gdLst/>
                    <a:ahLst/>
                    <a:cxnLst>
                      <a:cxn ang="0">
                        <a:pos x="0" y="9"/>
                      </a:cxn>
                      <a:cxn ang="0">
                        <a:pos x="4" y="13"/>
                      </a:cxn>
                      <a:cxn ang="0">
                        <a:pos x="0" y="9"/>
                      </a:cxn>
                    </a:cxnLst>
                    <a:rect l="0" t="0" r="r" b="b"/>
                    <a:pathLst>
                      <a:path w="13" h="13">
                        <a:moveTo>
                          <a:pt x="0" y="9"/>
                        </a:moveTo>
                        <a:cubicBezTo>
                          <a:pt x="6" y="0"/>
                          <a:pt x="13" y="7"/>
                          <a:pt x="4" y="13"/>
                        </a:cubicBezTo>
                        <a:cubicBezTo>
                          <a:pt x="0" y="6"/>
                          <a:pt x="0" y="5"/>
                          <a:pt x="0" y="9"/>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6" name="Freeform 52"/>
                  <p:cNvSpPr>
                    <a:spLocks/>
                  </p:cNvSpPr>
                  <p:nvPr/>
                </p:nvSpPr>
                <p:spPr bwMode="ltGray">
                  <a:xfrm>
                    <a:off x="1573" y="389"/>
                    <a:ext cx="347" cy="189"/>
                  </a:xfrm>
                  <a:custGeom>
                    <a:avLst/>
                    <a:gdLst/>
                    <a:ahLst/>
                    <a:cxnLst>
                      <a:cxn ang="0">
                        <a:pos x="812" y="26"/>
                      </a:cxn>
                      <a:cxn ang="0">
                        <a:pos x="778" y="78"/>
                      </a:cxn>
                      <a:cxn ang="0">
                        <a:pos x="748" y="122"/>
                      </a:cxn>
                      <a:cxn ang="0">
                        <a:pos x="722" y="142"/>
                      </a:cxn>
                      <a:cxn ang="0">
                        <a:pos x="634" y="180"/>
                      </a:cxn>
                      <a:cxn ang="0">
                        <a:pos x="632" y="210"/>
                      </a:cxn>
                      <a:cxn ang="0">
                        <a:pos x="604" y="230"/>
                      </a:cxn>
                      <a:cxn ang="0">
                        <a:pos x="620" y="178"/>
                      </a:cxn>
                      <a:cxn ang="0">
                        <a:pos x="576" y="188"/>
                      </a:cxn>
                      <a:cxn ang="0">
                        <a:pos x="556" y="218"/>
                      </a:cxn>
                      <a:cxn ang="0">
                        <a:pos x="596" y="280"/>
                      </a:cxn>
                      <a:cxn ang="0">
                        <a:pos x="594" y="368"/>
                      </a:cxn>
                      <a:cxn ang="0">
                        <a:pos x="542" y="406"/>
                      </a:cxn>
                      <a:cxn ang="0">
                        <a:pos x="522" y="386"/>
                      </a:cxn>
                      <a:cxn ang="0">
                        <a:pos x="482" y="348"/>
                      </a:cxn>
                      <a:cxn ang="0">
                        <a:pos x="462" y="348"/>
                      </a:cxn>
                      <a:cxn ang="0">
                        <a:pos x="450" y="394"/>
                      </a:cxn>
                      <a:cxn ang="0">
                        <a:pos x="500" y="464"/>
                      </a:cxn>
                      <a:cxn ang="0">
                        <a:pos x="510" y="524"/>
                      </a:cxn>
                      <a:cxn ang="0">
                        <a:pos x="526" y="560"/>
                      </a:cxn>
                      <a:cxn ang="0">
                        <a:pos x="492" y="544"/>
                      </a:cxn>
                      <a:cxn ang="0">
                        <a:pos x="470" y="518"/>
                      </a:cxn>
                      <a:cxn ang="0">
                        <a:pos x="422" y="424"/>
                      </a:cxn>
                      <a:cxn ang="0">
                        <a:pos x="426" y="310"/>
                      </a:cxn>
                      <a:cxn ang="0">
                        <a:pos x="422" y="268"/>
                      </a:cxn>
                      <a:cxn ang="0">
                        <a:pos x="412" y="276"/>
                      </a:cxn>
                      <a:cxn ang="0">
                        <a:pos x="386" y="266"/>
                      </a:cxn>
                      <a:cxn ang="0">
                        <a:pos x="360" y="170"/>
                      </a:cxn>
                      <a:cxn ang="0">
                        <a:pos x="330" y="166"/>
                      </a:cxn>
                      <a:cxn ang="0">
                        <a:pos x="288" y="172"/>
                      </a:cxn>
                      <a:cxn ang="0">
                        <a:pos x="242" y="232"/>
                      </a:cxn>
                      <a:cxn ang="0">
                        <a:pos x="196" y="268"/>
                      </a:cxn>
                      <a:cxn ang="0">
                        <a:pos x="184" y="274"/>
                      </a:cxn>
                      <a:cxn ang="0">
                        <a:pos x="160" y="328"/>
                      </a:cxn>
                      <a:cxn ang="0">
                        <a:pos x="152" y="354"/>
                      </a:cxn>
                      <a:cxn ang="0">
                        <a:pos x="128" y="404"/>
                      </a:cxn>
                      <a:cxn ang="0">
                        <a:pos x="94" y="392"/>
                      </a:cxn>
                      <a:cxn ang="0">
                        <a:pos x="66" y="258"/>
                      </a:cxn>
                      <a:cxn ang="0">
                        <a:pos x="72" y="156"/>
                      </a:cxn>
                      <a:cxn ang="0">
                        <a:pos x="44" y="180"/>
                      </a:cxn>
                      <a:cxn ang="0">
                        <a:pos x="20" y="150"/>
                      </a:cxn>
                      <a:cxn ang="0">
                        <a:pos x="24" y="138"/>
                      </a:cxn>
                      <a:cxn ang="0">
                        <a:pos x="0" y="92"/>
                      </a:cxn>
                      <a:cxn ang="0">
                        <a:pos x="798" y="6"/>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7" name="Freeform 53"/>
                  <p:cNvSpPr>
                    <a:spLocks/>
                  </p:cNvSpPr>
                  <p:nvPr/>
                </p:nvSpPr>
                <p:spPr bwMode="ltGray">
                  <a:xfrm>
                    <a:off x="1634" y="519"/>
                    <a:ext cx="19" cy="29"/>
                  </a:xfrm>
                  <a:custGeom>
                    <a:avLst/>
                    <a:gdLst/>
                    <a:ahLst/>
                    <a:cxnLst>
                      <a:cxn ang="0">
                        <a:pos x="7" y="11"/>
                      </a:cxn>
                      <a:cxn ang="0">
                        <a:pos x="17" y="3"/>
                      </a:cxn>
                      <a:cxn ang="0">
                        <a:pos x="37" y="33"/>
                      </a:cxn>
                      <a:cxn ang="0">
                        <a:pos x="19" y="85"/>
                      </a:cxn>
                      <a:cxn ang="0">
                        <a:pos x="1" y="69"/>
                      </a:cxn>
                      <a:cxn ang="0">
                        <a:pos x="7" y="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8" name="Freeform 54"/>
                  <p:cNvSpPr>
                    <a:spLocks/>
                  </p:cNvSpPr>
                  <p:nvPr/>
                </p:nvSpPr>
                <p:spPr bwMode="ltGray">
                  <a:xfrm>
                    <a:off x="1900" y="421"/>
                    <a:ext cx="18" cy="24"/>
                  </a:xfrm>
                  <a:custGeom>
                    <a:avLst/>
                    <a:gdLst/>
                    <a:ahLst/>
                    <a:cxnLst>
                      <a:cxn ang="0">
                        <a:pos x="13" y="28"/>
                      </a:cxn>
                      <a:cxn ang="0">
                        <a:pos x="29" y="2"/>
                      </a:cxn>
                      <a:cxn ang="0">
                        <a:pos x="43" y="4"/>
                      </a:cxn>
                      <a:cxn ang="0">
                        <a:pos x="39" y="26"/>
                      </a:cxn>
                      <a:cxn ang="0">
                        <a:pos x="13" y="74"/>
                      </a:cxn>
                      <a:cxn ang="0">
                        <a:pos x="7" y="60"/>
                      </a:cxn>
                      <a:cxn ang="0">
                        <a:pos x="3" y="36"/>
                      </a:cxn>
                      <a:cxn ang="0">
                        <a:pos x="13" y="28"/>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9" name="Freeform 55"/>
                  <p:cNvSpPr>
                    <a:spLocks/>
                  </p:cNvSpPr>
                  <p:nvPr/>
                </p:nvSpPr>
                <p:spPr bwMode="ltGray">
                  <a:xfrm>
                    <a:off x="1951" y="409"/>
                    <a:ext cx="9" cy="10"/>
                  </a:xfrm>
                  <a:custGeom>
                    <a:avLst/>
                    <a:gdLst/>
                    <a:ahLst/>
                    <a:cxnLst>
                      <a:cxn ang="0">
                        <a:pos x="7" y="16"/>
                      </a:cxn>
                      <a:cxn ang="0">
                        <a:pos x="5" y="30"/>
                      </a:cxn>
                      <a:cxn ang="0">
                        <a:pos x="7" y="16"/>
                      </a:cxn>
                    </a:cxnLst>
                    <a:rect l="0" t="0" r="r" b="b"/>
                    <a:pathLst>
                      <a:path w="20" h="30">
                        <a:moveTo>
                          <a:pt x="7" y="16"/>
                        </a:moveTo>
                        <a:cubicBezTo>
                          <a:pt x="18" y="0"/>
                          <a:pt x="20" y="20"/>
                          <a:pt x="5" y="30"/>
                        </a:cubicBezTo>
                        <a:cubicBezTo>
                          <a:pt x="0" y="23"/>
                          <a:pt x="1" y="22"/>
                          <a:pt x="7" y="1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0" name="Freeform 56"/>
                  <p:cNvSpPr>
                    <a:spLocks/>
                  </p:cNvSpPr>
                  <p:nvPr/>
                </p:nvSpPr>
                <p:spPr bwMode="ltGray">
                  <a:xfrm>
                    <a:off x="1021" y="314"/>
                    <a:ext cx="433" cy="354"/>
                  </a:xfrm>
                  <a:custGeom>
                    <a:avLst/>
                    <a:gdLst/>
                    <a:ahLst/>
                    <a:cxnLst>
                      <a:cxn ang="0">
                        <a:pos x="481" y="464"/>
                      </a:cxn>
                      <a:cxn ang="0">
                        <a:pos x="486" y="451"/>
                      </a:cxn>
                      <a:cxn ang="0">
                        <a:pos x="500" y="413"/>
                      </a:cxn>
                      <a:cxn ang="0">
                        <a:pos x="309" y="287"/>
                      </a:cxn>
                      <a:cxn ang="0">
                        <a:pos x="282" y="346"/>
                      </a:cxn>
                      <a:cxn ang="0">
                        <a:pos x="303" y="556"/>
                      </a:cxn>
                      <a:cxn ang="0">
                        <a:pos x="282" y="494"/>
                      </a:cxn>
                      <a:cxn ang="0">
                        <a:pos x="242" y="439"/>
                      </a:cxn>
                      <a:cxn ang="0">
                        <a:pos x="245" y="413"/>
                      </a:cxn>
                      <a:cxn ang="0">
                        <a:pos x="247" y="394"/>
                      </a:cxn>
                      <a:cxn ang="0">
                        <a:pos x="220" y="375"/>
                      </a:cxn>
                      <a:cxn ang="0">
                        <a:pos x="194" y="346"/>
                      </a:cxn>
                      <a:cxn ang="0">
                        <a:pos x="148" y="354"/>
                      </a:cxn>
                      <a:cxn ang="0">
                        <a:pos x="126" y="365"/>
                      </a:cxn>
                      <a:cxn ang="0">
                        <a:pos x="78" y="365"/>
                      </a:cxn>
                      <a:cxn ang="0">
                        <a:pos x="22" y="312"/>
                      </a:cxn>
                      <a:cxn ang="0">
                        <a:pos x="11" y="295"/>
                      </a:cxn>
                      <a:cxn ang="0">
                        <a:pos x="0" y="264"/>
                      </a:cxn>
                      <a:cxn ang="0">
                        <a:pos x="24" y="213"/>
                      </a:cxn>
                      <a:cxn ang="0">
                        <a:pos x="32" y="181"/>
                      </a:cxn>
                      <a:cxn ang="0">
                        <a:pos x="51" y="143"/>
                      </a:cxn>
                      <a:cxn ang="0">
                        <a:pos x="81" y="116"/>
                      </a:cxn>
                      <a:cxn ang="0">
                        <a:pos x="167" y="67"/>
                      </a:cxn>
                      <a:cxn ang="0">
                        <a:pos x="220" y="30"/>
                      </a:cxn>
                      <a:cxn ang="0">
                        <a:pos x="258" y="6"/>
                      </a:cxn>
                      <a:cxn ang="0">
                        <a:pos x="363" y="2"/>
                      </a:cxn>
                      <a:cxn ang="0">
                        <a:pos x="398" y="0"/>
                      </a:cxn>
                      <a:cxn ang="0">
                        <a:pos x="384" y="34"/>
                      </a:cxn>
                      <a:cxn ang="0">
                        <a:pos x="443" y="84"/>
                      </a:cxn>
                      <a:cxn ang="0">
                        <a:pos x="497" y="74"/>
                      </a:cxn>
                      <a:cxn ang="0">
                        <a:pos x="529" y="82"/>
                      </a:cxn>
                      <a:cxn ang="0">
                        <a:pos x="559" y="97"/>
                      </a:cxn>
                      <a:cxn ang="0">
                        <a:pos x="572" y="188"/>
                      </a:cxn>
                      <a:cxn ang="0">
                        <a:pos x="572" y="240"/>
                      </a:cxn>
                      <a:cxn ang="0">
                        <a:pos x="599" y="283"/>
                      </a:cxn>
                      <a:cxn ang="0">
                        <a:pos x="645" y="300"/>
                      </a:cxn>
                      <a:cxn ang="0">
                        <a:pos x="680" y="295"/>
                      </a:cxn>
                      <a:cxn ang="0">
                        <a:pos x="664" y="340"/>
                      </a:cxn>
                      <a:cxn ang="0">
                        <a:pos x="599" y="407"/>
                      </a:cxn>
                      <a:cxn ang="0">
                        <a:pos x="548" y="485"/>
                      </a:cxn>
                      <a:cxn ang="0">
                        <a:pos x="556" y="508"/>
                      </a:cxn>
                      <a:cxn ang="0">
                        <a:pos x="435" y="556"/>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1" name="Freeform 57"/>
                  <p:cNvSpPr>
                    <a:spLocks/>
                  </p:cNvSpPr>
                  <p:nvPr/>
                </p:nvSpPr>
                <p:spPr bwMode="ltGray">
                  <a:xfrm>
                    <a:off x="1189" y="447"/>
                    <a:ext cx="163" cy="221"/>
                  </a:xfrm>
                  <a:custGeom>
                    <a:avLst/>
                    <a:gdLst/>
                    <a:ahLst/>
                    <a:cxnLst>
                      <a:cxn ang="0">
                        <a:pos x="243" y="347"/>
                      </a:cxn>
                      <a:cxn ang="0">
                        <a:pos x="233" y="301"/>
                      </a:cxn>
                      <a:cxn ang="0">
                        <a:pos x="217" y="288"/>
                      </a:cxn>
                      <a:cxn ang="0">
                        <a:pos x="215" y="269"/>
                      </a:cxn>
                      <a:cxn ang="0">
                        <a:pos x="209" y="254"/>
                      </a:cxn>
                      <a:cxn ang="0">
                        <a:pos x="209" y="229"/>
                      </a:cxn>
                      <a:cxn ang="0">
                        <a:pos x="207" y="214"/>
                      </a:cxn>
                      <a:cxn ang="0">
                        <a:pos x="228" y="202"/>
                      </a:cxn>
                      <a:cxn ang="0">
                        <a:pos x="257" y="197"/>
                      </a:cxn>
                      <a:cxn ang="0">
                        <a:pos x="257" y="136"/>
                      </a:cxn>
                      <a:cxn ang="0">
                        <a:pos x="54" y="96"/>
                      </a:cxn>
                      <a:cxn ang="0">
                        <a:pos x="32" y="98"/>
                      </a:cxn>
                      <a:cxn ang="0">
                        <a:pos x="16" y="102"/>
                      </a:cxn>
                      <a:cxn ang="0">
                        <a:pos x="0" y="149"/>
                      </a:cxn>
                      <a:cxn ang="0">
                        <a:pos x="93" y="346"/>
                      </a:cxn>
                      <a:cxn ang="0">
                        <a:pos x="243" y="347"/>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2" name="Freeform 58"/>
                  <p:cNvSpPr>
                    <a:spLocks/>
                  </p:cNvSpPr>
                  <p:nvPr/>
                </p:nvSpPr>
                <p:spPr bwMode="ltGray">
                  <a:xfrm>
                    <a:off x="1476" y="611"/>
                    <a:ext cx="7" cy="12"/>
                  </a:xfrm>
                  <a:custGeom>
                    <a:avLst/>
                    <a:gdLst/>
                    <a:ahLst/>
                    <a:cxnLst>
                      <a:cxn ang="0">
                        <a:pos x="7" y="25"/>
                      </a:cxn>
                      <a:cxn ang="0">
                        <a:pos x="19" y="21"/>
                      </a:cxn>
                      <a:cxn ang="0">
                        <a:pos x="7" y="2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3" name="Freeform 59"/>
                  <p:cNvSpPr>
                    <a:spLocks/>
                  </p:cNvSpPr>
                  <p:nvPr/>
                </p:nvSpPr>
                <p:spPr bwMode="ltGray">
                  <a:xfrm>
                    <a:off x="1467" y="497"/>
                    <a:ext cx="9" cy="7"/>
                  </a:xfrm>
                  <a:custGeom>
                    <a:avLst/>
                    <a:gdLst/>
                    <a:ahLst/>
                    <a:cxnLst>
                      <a:cxn ang="0">
                        <a:pos x="12" y="12"/>
                      </a:cxn>
                      <a:cxn ang="0">
                        <a:pos x="16" y="0"/>
                      </a:cxn>
                      <a:cxn ang="0">
                        <a:pos x="20" y="12"/>
                      </a:cxn>
                      <a:cxn ang="0">
                        <a:pos x="8" y="20"/>
                      </a:cxn>
                      <a:cxn ang="0">
                        <a:pos x="12" y="12"/>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4" name="Freeform 60"/>
                  <p:cNvSpPr>
                    <a:spLocks/>
                  </p:cNvSpPr>
                  <p:nvPr/>
                </p:nvSpPr>
                <p:spPr bwMode="ltGray">
                  <a:xfrm>
                    <a:off x="1072" y="357"/>
                    <a:ext cx="25" cy="10"/>
                  </a:xfrm>
                  <a:custGeom>
                    <a:avLst/>
                    <a:gdLst/>
                    <a:ahLst/>
                    <a:cxnLst>
                      <a:cxn ang="0">
                        <a:pos x="24" y="18"/>
                      </a:cxn>
                      <a:cxn ang="0">
                        <a:pos x="32" y="6"/>
                      </a:cxn>
                      <a:cxn ang="0">
                        <a:pos x="36" y="30"/>
                      </a:cxn>
                      <a:cxn ang="0">
                        <a:pos x="24" y="18"/>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5" name="Freeform 61"/>
                  <p:cNvSpPr>
                    <a:spLocks/>
                  </p:cNvSpPr>
                  <p:nvPr/>
                </p:nvSpPr>
                <p:spPr bwMode="ltGray">
                  <a:xfrm>
                    <a:off x="1374" y="265"/>
                    <a:ext cx="295" cy="233"/>
                  </a:xfrm>
                  <a:custGeom>
                    <a:avLst/>
                    <a:gdLst/>
                    <a:ahLst/>
                    <a:cxnLst>
                      <a:cxn ang="0">
                        <a:pos x="473" y="464"/>
                      </a:cxn>
                      <a:cxn ang="0">
                        <a:pos x="393" y="452"/>
                      </a:cxn>
                      <a:cxn ang="0">
                        <a:pos x="325" y="412"/>
                      </a:cxn>
                      <a:cxn ang="0">
                        <a:pos x="265" y="400"/>
                      </a:cxn>
                      <a:cxn ang="0">
                        <a:pos x="237" y="416"/>
                      </a:cxn>
                      <a:cxn ang="0">
                        <a:pos x="261" y="428"/>
                      </a:cxn>
                      <a:cxn ang="0">
                        <a:pos x="293" y="468"/>
                      </a:cxn>
                      <a:cxn ang="0">
                        <a:pos x="321" y="476"/>
                      </a:cxn>
                      <a:cxn ang="0">
                        <a:pos x="333" y="536"/>
                      </a:cxn>
                      <a:cxn ang="0">
                        <a:pos x="313" y="552"/>
                      </a:cxn>
                      <a:cxn ang="0">
                        <a:pos x="261" y="616"/>
                      </a:cxn>
                      <a:cxn ang="0">
                        <a:pos x="225" y="628"/>
                      </a:cxn>
                      <a:cxn ang="0">
                        <a:pos x="97" y="696"/>
                      </a:cxn>
                      <a:cxn ang="0">
                        <a:pos x="77" y="616"/>
                      </a:cxn>
                      <a:cxn ang="0">
                        <a:pos x="45" y="524"/>
                      </a:cxn>
                      <a:cxn ang="0">
                        <a:pos x="33" y="448"/>
                      </a:cxn>
                      <a:cxn ang="0">
                        <a:pos x="53" y="344"/>
                      </a:cxn>
                      <a:cxn ang="0">
                        <a:pos x="17" y="392"/>
                      </a:cxn>
                      <a:cxn ang="0">
                        <a:pos x="81" y="280"/>
                      </a:cxn>
                      <a:cxn ang="0">
                        <a:pos x="113" y="204"/>
                      </a:cxn>
                      <a:cxn ang="0">
                        <a:pos x="37" y="204"/>
                      </a:cxn>
                      <a:cxn ang="0">
                        <a:pos x="1" y="196"/>
                      </a:cxn>
                      <a:cxn ang="0">
                        <a:pos x="25" y="140"/>
                      </a:cxn>
                      <a:cxn ang="0">
                        <a:pos x="97" y="112"/>
                      </a:cxn>
                      <a:cxn ang="0">
                        <a:pos x="221" y="124"/>
                      </a:cxn>
                      <a:cxn ang="0">
                        <a:pos x="229" y="64"/>
                      </a:cxn>
                      <a:cxn ang="0">
                        <a:pos x="261" y="0"/>
                      </a:cxn>
                      <a:cxn ang="0">
                        <a:pos x="357" y="44"/>
                      </a:cxn>
                      <a:cxn ang="0">
                        <a:pos x="329" y="88"/>
                      </a:cxn>
                      <a:cxn ang="0">
                        <a:pos x="301" y="176"/>
                      </a:cxn>
                      <a:cxn ang="0">
                        <a:pos x="361" y="192"/>
                      </a:cxn>
                      <a:cxn ang="0">
                        <a:pos x="373" y="136"/>
                      </a:cxn>
                      <a:cxn ang="0">
                        <a:pos x="417" y="92"/>
                      </a:cxn>
                      <a:cxn ang="0">
                        <a:pos x="497" y="88"/>
                      </a:cxn>
                      <a:cxn ang="0">
                        <a:pos x="529" y="52"/>
                      </a:cxn>
                      <a:cxn ang="0">
                        <a:pos x="541" y="460"/>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6" name="Freeform 62"/>
                  <p:cNvSpPr>
                    <a:spLocks/>
                  </p:cNvSpPr>
                  <p:nvPr/>
                </p:nvSpPr>
                <p:spPr bwMode="ltGray">
                  <a:xfrm>
                    <a:off x="1173" y="247"/>
                    <a:ext cx="591" cy="95"/>
                  </a:xfrm>
                  <a:custGeom>
                    <a:avLst/>
                    <a:gdLst/>
                    <a:ahLst/>
                    <a:cxnLst>
                      <a:cxn ang="0">
                        <a:pos x="825" y="0"/>
                      </a:cxn>
                      <a:cxn ang="0">
                        <a:pos x="143" y="29"/>
                      </a:cxn>
                      <a:cxn ang="0">
                        <a:pos x="91" y="42"/>
                      </a:cxn>
                      <a:cxn ang="0">
                        <a:pos x="62" y="42"/>
                      </a:cxn>
                      <a:cxn ang="0">
                        <a:pos x="22" y="77"/>
                      </a:cxn>
                      <a:cxn ang="0">
                        <a:pos x="0" y="105"/>
                      </a:cxn>
                      <a:cxn ang="0">
                        <a:pos x="59" y="115"/>
                      </a:cxn>
                      <a:cxn ang="0">
                        <a:pos x="97" y="96"/>
                      </a:cxn>
                      <a:cxn ang="0">
                        <a:pos x="108" y="84"/>
                      </a:cxn>
                      <a:cxn ang="0">
                        <a:pos x="167" y="52"/>
                      </a:cxn>
                      <a:cxn ang="0">
                        <a:pos x="215" y="46"/>
                      </a:cxn>
                      <a:cxn ang="0">
                        <a:pos x="237" y="94"/>
                      </a:cxn>
                      <a:cxn ang="0">
                        <a:pos x="188" y="109"/>
                      </a:cxn>
                      <a:cxn ang="0">
                        <a:pos x="231" y="113"/>
                      </a:cxn>
                      <a:cxn ang="0">
                        <a:pos x="250" y="90"/>
                      </a:cxn>
                      <a:cxn ang="0">
                        <a:pos x="266" y="92"/>
                      </a:cxn>
                      <a:cxn ang="0">
                        <a:pos x="253" y="54"/>
                      </a:cxn>
                      <a:cxn ang="0">
                        <a:pos x="266" y="44"/>
                      </a:cxn>
                      <a:cxn ang="0">
                        <a:pos x="277" y="88"/>
                      </a:cxn>
                      <a:cxn ang="0">
                        <a:pos x="266" y="113"/>
                      </a:cxn>
                      <a:cxn ang="0">
                        <a:pos x="296" y="130"/>
                      </a:cxn>
                      <a:cxn ang="0">
                        <a:pos x="299" y="92"/>
                      </a:cxn>
                      <a:cxn ang="0">
                        <a:pos x="331" y="103"/>
                      </a:cxn>
                      <a:cxn ang="0">
                        <a:pos x="382" y="73"/>
                      </a:cxn>
                      <a:cxn ang="0">
                        <a:pos x="409" y="50"/>
                      </a:cxn>
                      <a:cxn ang="0">
                        <a:pos x="439" y="56"/>
                      </a:cxn>
                      <a:cxn ang="0">
                        <a:pos x="455" y="50"/>
                      </a:cxn>
                      <a:cxn ang="0">
                        <a:pos x="431" y="44"/>
                      </a:cxn>
                      <a:cxn ang="0">
                        <a:pos x="474" y="35"/>
                      </a:cxn>
                      <a:cxn ang="0">
                        <a:pos x="544" y="54"/>
                      </a:cxn>
                      <a:cxn ang="0">
                        <a:pos x="581" y="42"/>
                      </a:cxn>
                      <a:cxn ang="0">
                        <a:pos x="584" y="63"/>
                      </a:cxn>
                      <a:cxn ang="0">
                        <a:pos x="568" y="101"/>
                      </a:cxn>
                      <a:cxn ang="0">
                        <a:pos x="611" y="88"/>
                      </a:cxn>
                      <a:cxn ang="0">
                        <a:pos x="624" y="80"/>
                      </a:cxn>
                      <a:cxn ang="0">
                        <a:pos x="648" y="61"/>
                      </a:cxn>
                      <a:cxn ang="0">
                        <a:pos x="794" y="84"/>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7" name="Freeform 63"/>
                  <p:cNvSpPr>
                    <a:spLocks/>
                  </p:cNvSpPr>
                  <p:nvPr/>
                </p:nvSpPr>
                <p:spPr bwMode="ltGray">
                  <a:xfrm>
                    <a:off x="1293" y="282"/>
                    <a:ext cx="13" cy="10"/>
                  </a:xfrm>
                  <a:custGeom>
                    <a:avLst/>
                    <a:gdLst/>
                    <a:ahLst/>
                    <a:cxnLst>
                      <a:cxn ang="0">
                        <a:pos x="3" y="28"/>
                      </a:cxn>
                      <a:cxn ang="0">
                        <a:pos x="31" y="0"/>
                      </a:cxn>
                      <a:cxn ang="0">
                        <a:pos x="19" y="24"/>
                      </a:cxn>
                      <a:cxn ang="0">
                        <a:pos x="3" y="28"/>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8" name="Freeform 64"/>
                  <p:cNvSpPr>
                    <a:spLocks/>
                  </p:cNvSpPr>
                  <p:nvPr/>
                </p:nvSpPr>
                <p:spPr bwMode="ltGray">
                  <a:xfrm>
                    <a:off x="1278" y="296"/>
                    <a:ext cx="19" cy="11"/>
                  </a:xfrm>
                  <a:custGeom>
                    <a:avLst/>
                    <a:gdLst/>
                    <a:ahLst/>
                    <a:cxnLst>
                      <a:cxn ang="0">
                        <a:pos x="6" y="32"/>
                      </a:cxn>
                      <a:cxn ang="0">
                        <a:pos x="22" y="0"/>
                      </a:cxn>
                      <a:cxn ang="0">
                        <a:pos x="38" y="4"/>
                      </a:cxn>
                      <a:cxn ang="0">
                        <a:pos x="6" y="32"/>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9" name="Freeform 65"/>
                  <p:cNvSpPr>
                    <a:spLocks/>
                  </p:cNvSpPr>
                  <p:nvPr/>
                </p:nvSpPr>
                <p:spPr bwMode="ltGray">
                  <a:xfrm>
                    <a:off x="1340" y="337"/>
                    <a:ext cx="32" cy="6"/>
                  </a:xfrm>
                  <a:custGeom>
                    <a:avLst/>
                    <a:gdLst/>
                    <a:ahLst/>
                    <a:cxnLst>
                      <a:cxn ang="0">
                        <a:pos x="37" y="18"/>
                      </a:cxn>
                      <a:cxn ang="0">
                        <a:pos x="25" y="2"/>
                      </a:cxn>
                      <a:cxn ang="0">
                        <a:pos x="37" y="18"/>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0" name="Freeform 66"/>
                  <p:cNvSpPr>
                    <a:spLocks/>
                  </p:cNvSpPr>
                  <p:nvPr/>
                </p:nvSpPr>
                <p:spPr bwMode="ltGray">
                  <a:xfrm>
                    <a:off x="1395" y="336"/>
                    <a:ext cx="18" cy="15"/>
                  </a:xfrm>
                  <a:custGeom>
                    <a:avLst/>
                    <a:gdLst/>
                    <a:ahLst/>
                    <a:cxnLst>
                      <a:cxn ang="0">
                        <a:pos x="0" y="21"/>
                      </a:cxn>
                      <a:cxn ang="0">
                        <a:pos x="12" y="9"/>
                      </a:cxn>
                      <a:cxn ang="0">
                        <a:pos x="0" y="21"/>
                      </a:cxn>
                    </a:cxnLst>
                    <a:rect l="0" t="0" r="r" b="b"/>
                    <a:pathLst>
                      <a:path w="42" h="44">
                        <a:moveTo>
                          <a:pt x="0" y="21"/>
                        </a:moveTo>
                        <a:cubicBezTo>
                          <a:pt x="4" y="17"/>
                          <a:pt x="7" y="11"/>
                          <a:pt x="12" y="9"/>
                        </a:cubicBezTo>
                        <a:cubicBezTo>
                          <a:pt x="42" y="0"/>
                          <a:pt x="23" y="44"/>
                          <a:pt x="0" y="2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1" name="Freeform 67"/>
                  <p:cNvSpPr>
                    <a:spLocks/>
                  </p:cNvSpPr>
                  <p:nvPr/>
                </p:nvSpPr>
                <p:spPr bwMode="ltGray">
                  <a:xfrm>
                    <a:off x="1248" y="295"/>
                    <a:ext cx="14" cy="10"/>
                  </a:xfrm>
                  <a:custGeom>
                    <a:avLst/>
                    <a:gdLst/>
                    <a:ahLst/>
                    <a:cxnLst>
                      <a:cxn ang="0">
                        <a:pos x="7" y="22"/>
                      </a:cxn>
                      <a:cxn ang="0">
                        <a:pos x="31" y="10"/>
                      </a:cxn>
                      <a:cxn ang="0">
                        <a:pos x="7" y="22"/>
                      </a:cxn>
                    </a:cxnLst>
                    <a:rect l="0" t="0" r="r" b="b"/>
                    <a:pathLst>
                      <a:path w="31" h="30">
                        <a:moveTo>
                          <a:pt x="7" y="22"/>
                        </a:moveTo>
                        <a:cubicBezTo>
                          <a:pt x="0" y="0"/>
                          <a:pt x="15" y="6"/>
                          <a:pt x="31" y="10"/>
                        </a:cubicBezTo>
                        <a:cubicBezTo>
                          <a:pt x="14" y="16"/>
                          <a:pt x="15" y="30"/>
                          <a:pt x="7" y="2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grpSp>
            <p:grpSp>
              <p:nvGrpSpPr>
                <p:cNvPr id="6" name="Group 68"/>
                <p:cNvGrpSpPr>
                  <a:grpSpLocks/>
                </p:cNvGrpSpPr>
                <p:nvPr/>
              </p:nvGrpSpPr>
              <p:grpSpPr bwMode="auto">
                <a:xfrm>
                  <a:off x="3709" y="240"/>
                  <a:ext cx="1139" cy="429"/>
                  <a:chOff x="3709" y="240"/>
                  <a:chExt cx="1139" cy="429"/>
                </a:xfrm>
              </p:grpSpPr>
              <p:sp>
                <p:nvSpPr>
                  <p:cNvPr id="1030213" name="Freeform 69"/>
                  <p:cNvSpPr>
                    <a:spLocks/>
                  </p:cNvSpPr>
                  <p:nvPr/>
                </p:nvSpPr>
                <p:spPr bwMode="ltGray">
                  <a:xfrm>
                    <a:off x="4808" y="616"/>
                    <a:ext cx="13" cy="14"/>
                  </a:xfrm>
                  <a:custGeom>
                    <a:avLst/>
                    <a:gdLst/>
                    <a:ahLst/>
                    <a:cxnLst>
                      <a:cxn ang="0">
                        <a:pos x="16" y="33"/>
                      </a:cxn>
                      <a:cxn ang="0">
                        <a:pos x="8" y="21"/>
                      </a:cxn>
                      <a:cxn ang="0">
                        <a:pos x="0" y="9"/>
                      </a:cxn>
                      <a:cxn ang="0">
                        <a:pos x="16" y="3"/>
                      </a:cxn>
                      <a:cxn ang="0">
                        <a:pos x="30" y="23"/>
                      </a:cxn>
                      <a:cxn ang="0">
                        <a:pos x="28" y="31"/>
                      </a:cxn>
                      <a:cxn ang="0">
                        <a:pos x="16" y="3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4" name="Freeform 70"/>
                  <p:cNvSpPr>
                    <a:spLocks/>
                  </p:cNvSpPr>
                  <p:nvPr/>
                </p:nvSpPr>
                <p:spPr bwMode="ltGray">
                  <a:xfrm>
                    <a:off x="4655" y="629"/>
                    <a:ext cx="11" cy="5"/>
                  </a:xfrm>
                  <a:custGeom>
                    <a:avLst/>
                    <a:gdLst/>
                    <a:ahLst/>
                    <a:cxnLst>
                      <a:cxn ang="0">
                        <a:pos x="15" y="16"/>
                      </a:cxn>
                      <a:cxn ang="0">
                        <a:pos x="3" y="8"/>
                      </a:cxn>
                      <a:cxn ang="0">
                        <a:pos x="15" y="0"/>
                      </a:cxn>
                      <a:cxn ang="0">
                        <a:pos x="15" y="16"/>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5" name="Freeform 71"/>
                  <p:cNvSpPr>
                    <a:spLocks/>
                  </p:cNvSpPr>
                  <p:nvPr/>
                </p:nvSpPr>
                <p:spPr bwMode="ltGray">
                  <a:xfrm>
                    <a:off x="4609" y="635"/>
                    <a:ext cx="28" cy="16"/>
                  </a:xfrm>
                  <a:custGeom>
                    <a:avLst/>
                    <a:gdLst/>
                    <a:ahLst/>
                    <a:cxnLst>
                      <a:cxn ang="0">
                        <a:pos x="14" y="24"/>
                      </a:cxn>
                      <a:cxn ang="0">
                        <a:pos x="30" y="4"/>
                      </a:cxn>
                      <a:cxn ang="0">
                        <a:pos x="42" y="0"/>
                      </a:cxn>
                      <a:cxn ang="0">
                        <a:pos x="58" y="12"/>
                      </a:cxn>
                      <a:cxn ang="0">
                        <a:pos x="32" y="26"/>
                      </a:cxn>
                      <a:cxn ang="0">
                        <a:pos x="12" y="46"/>
                      </a:cxn>
                      <a:cxn ang="0">
                        <a:pos x="8" y="20"/>
                      </a:cxn>
                      <a:cxn ang="0">
                        <a:pos x="12" y="14"/>
                      </a:cxn>
                      <a:cxn ang="0">
                        <a:pos x="14" y="24"/>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6" name="Freeform 72"/>
                  <p:cNvSpPr>
                    <a:spLocks/>
                  </p:cNvSpPr>
                  <p:nvPr/>
                </p:nvSpPr>
                <p:spPr bwMode="ltGray">
                  <a:xfrm>
                    <a:off x="4580" y="634"/>
                    <a:ext cx="29" cy="16"/>
                  </a:xfrm>
                  <a:custGeom>
                    <a:avLst/>
                    <a:gdLst/>
                    <a:ahLst/>
                    <a:cxnLst>
                      <a:cxn ang="0">
                        <a:pos x="0" y="31"/>
                      </a:cxn>
                      <a:cxn ang="0">
                        <a:pos x="18" y="25"/>
                      </a:cxn>
                      <a:cxn ang="0">
                        <a:pos x="52" y="1"/>
                      </a:cxn>
                      <a:cxn ang="0">
                        <a:pos x="64" y="3"/>
                      </a:cxn>
                      <a:cxn ang="0">
                        <a:pos x="50" y="19"/>
                      </a:cxn>
                      <a:cxn ang="0">
                        <a:pos x="28" y="33"/>
                      </a:cxn>
                      <a:cxn ang="0">
                        <a:pos x="22" y="47"/>
                      </a:cxn>
                      <a:cxn ang="0">
                        <a:pos x="16" y="45"/>
                      </a:cxn>
                      <a:cxn ang="0">
                        <a:pos x="12" y="39"/>
                      </a:cxn>
                      <a:cxn ang="0">
                        <a:pos x="0" y="35"/>
                      </a:cxn>
                      <a:cxn ang="0">
                        <a:pos x="0" y="3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7" name="Freeform 73"/>
                  <p:cNvSpPr>
                    <a:spLocks/>
                  </p:cNvSpPr>
                  <p:nvPr/>
                </p:nvSpPr>
                <p:spPr bwMode="ltGray">
                  <a:xfrm>
                    <a:off x="4423" y="547"/>
                    <a:ext cx="151" cy="93"/>
                  </a:xfrm>
                  <a:custGeom>
                    <a:avLst/>
                    <a:gdLst/>
                    <a:ahLst/>
                    <a:cxnLst>
                      <a:cxn ang="0">
                        <a:pos x="10" y="4"/>
                      </a:cxn>
                      <a:cxn ang="0">
                        <a:pos x="36" y="18"/>
                      </a:cxn>
                      <a:cxn ang="0">
                        <a:pos x="46" y="30"/>
                      </a:cxn>
                      <a:cxn ang="0">
                        <a:pos x="76" y="52"/>
                      </a:cxn>
                      <a:cxn ang="0">
                        <a:pos x="92" y="66"/>
                      </a:cxn>
                      <a:cxn ang="0">
                        <a:pos x="122" y="98"/>
                      </a:cxn>
                      <a:cxn ang="0">
                        <a:pos x="136" y="128"/>
                      </a:cxn>
                      <a:cxn ang="0">
                        <a:pos x="148" y="132"/>
                      </a:cxn>
                      <a:cxn ang="0">
                        <a:pos x="154" y="150"/>
                      </a:cxn>
                      <a:cxn ang="0">
                        <a:pos x="176" y="152"/>
                      </a:cxn>
                      <a:cxn ang="0">
                        <a:pos x="170" y="196"/>
                      </a:cxn>
                      <a:cxn ang="0">
                        <a:pos x="180" y="224"/>
                      </a:cxn>
                      <a:cxn ang="0">
                        <a:pos x="198" y="232"/>
                      </a:cxn>
                      <a:cxn ang="0">
                        <a:pos x="216" y="234"/>
                      </a:cxn>
                      <a:cxn ang="0">
                        <a:pos x="236" y="242"/>
                      </a:cxn>
                      <a:cxn ang="0">
                        <a:pos x="254" y="236"/>
                      </a:cxn>
                      <a:cxn ang="0">
                        <a:pos x="272" y="248"/>
                      </a:cxn>
                      <a:cxn ang="0">
                        <a:pos x="296" y="256"/>
                      </a:cxn>
                      <a:cxn ang="0">
                        <a:pos x="314" y="264"/>
                      </a:cxn>
                      <a:cxn ang="0">
                        <a:pos x="352" y="266"/>
                      </a:cxn>
                      <a:cxn ang="0">
                        <a:pos x="342" y="274"/>
                      </a:cxn>
                      <a:cxn ang="0">
                        <a:pos x="322" y="272"/>
                      </a:cxn>
                      <a:cxn ang="0">
                        <a:pos x="300" y="270"/>
                      </a:cxn>
                      <a:cxn ang="0">
                        <a:pos x="288" y="266"/>
                      </a:cxn>
                      <a:cxn ang="0">
                        <a:pos x="252" y="264"/>
                      </a:cxn>
                      <a:cxn ang="0">
                        <a:pos x="234" y="260"/>
                      </a:cxn>
                      <a:cxn ang="0">
                        <a:pos x="172" y="242"/>
                      </a:cxn>
                      <a:cxn ang="0">
                        <a:pos x="160" y="216"/>
                      </a:cxn>
                      <a:cxn ang="0">
                        <a:pos x="126" y="200"/>
                      </a:cxn>
                      <a:cxn ang="0">
                        <a:pos x="108" y="186"/>
                      </a:cxn>
                      <a:cxn ang="0">
                        <a:pos x="94" y="158"/>
                      </a:cxn>
                      <a:cxn ang="0">
                        <a:pos x="68" y="108"/>
                      </a:cxn>
                      <a:cxn ang="0">
                        <a:pos x="64" y="102"/>
                      </a:cxn>
                      <a:cxn ang="0">
                        <a:pos x="58" y="100"/>
                      </a:cxn>
                      <a:cxn ang="0">
                        <a:pos x="54" y="88"/>
                      </a:cxn>
                      <a:cxn ang="0">
                        <a:pos x="38" y="58"/>
                      </a:cxn>
                      <a:cxn ang="0">
                        <a:pos x="20" y="40"/>
                      </a:cxn>
                      <a:cxn ang="0">
                        <a:pos x="4" y="22"/>
                      </a:cxn>
                      <a:cxn ang="0">
                        <a:pos x="10" y="2"/>
                      </a:cxn>
                      <a:cxn ang="0">
                        <a:pos x="10" y="4"/>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8" name="Freeform 74"/>
                  <p:cNvSpPr>
                    <a:spLocks/>
                  </p:cNvSpPr>
                  <p:nvPr/>
                </p:nvSpPr>
                <p:spPr bwMode="ltGray">
                  <a:xfrm>
                    <a:off x="4515" y="541"/>
                    <a:ext cx="67" cy="68"/>
                  </a:xfrm>
                  <a:custGeom>
                    <a:avLst/>
                    <a:gdLst/>
                    <a:ahLst/>
                    <a:cxnLst>
                      <a:cxn ang="0">
                        <a:pos x="54" y="66"/>
                      </a:cxn>
                      <a:cxn ang="0">
                        <a:pos x="66" y="58"/>
                      </a:cxn>
                      <a:cxn ang="0">
                        <a:pos x="68" y="52"/>
                      </a:cxn>
                      <a:cxn ang="0">
                        <a:pos x="80" y="44"/>
                      </a:cxn>
                      <a:cxn ang="0">
                        <a:pos x="106" y="22"/>
                      </a:cxn>
                      <a:cxn ang="0">
                        <a:pos x="112" y="4"/>
                      </a:cxn>
                      <a:cxn ang="0">
                        <a:pos x="124" y="0"/>
                      </a:cxn>
                      <a:cxn ang="0">
                        <a:pos x="150" y="28"/>
                      </a:cxn>
                      <a:cxn ang="0">
                        <a:pos x="146" y="44"/>
                      </a:cxn>
                      <a:cxn ang="0">
                        <a:pos x="126" y="64"/>
                      </a:cxn>
                      <a:cxn ang="0">
                        <a:pos x="132" y="94"/>
                      </a:cxn>
                      <a:cxn ang="0">
                        <a:pos x="142" y="110"/>
                      </a:cxn>
                      <a:cxn ang="0">
                        <a:pos x="146" y="128"/>
                      </a:cxn>
                      <a:cxn ang="0">
                        <a:pos x="128" y="128"/>
                      </a:cxn>
                      <a:cxn ang="0">
                        <a:pos x="116" y="146"/>
                      </a:cxn>
                      <a:cxn ang="0">
                        <a:pos x="104" y="156"/>
                      </a:cxn>
                      <a:cxn ang="0">
                        <a:pos x="100" y="198"/>
                      </a:cxn>
                      <a:cxn ang="0">
                        <a:pos x="88" y="202"/>
                      </a:cxn>
                      <a:cxn ang="0">
                        <a:pos x="82" y="206"/>
                      </a:cxn>
                      <a:cxn ang="0">
                        <a:pos x="76" y="202"/>
                      </a:cxn>
                      <a:cxn ang="0">
                        <a:pos x="72" y="190"/>
                      </a:cxn>
                      <a:cxn ang="0">
                        <a:pos x="60" y="186"/>
                      </a:cxn>
                      <a:cxn ang="0">
                        <a:pos x="42" y="194"/>
                      </a:cxn>
                      <a:cxn ang="0">
                        <a:pos x="28" y="186"/>
                      </a:cxn>
                      <a:cxn ang="0">
                        <a:pos x="10" y="148"/>
                      </a:cxn>
                      <a:cxn ang="0">
                        <a:pos x="4" y="130"/>
                      </a:cxn>
                      <a:cxn ang="0">
                        <a:pos x="0" y="118"/>
                      </a:cxn>
                      <a:cxn ang="0">
                        <a:pos x="20" y="96"/>
                      </a:cxn>
                      <a:cxn ang="0">
                        <a:pos x="32" y="104"/>
                      </a:cxn>
                      <a:cxn ang="0">
                        <a:pos x="34" y="80"/>
                      </a:cxn>
                      <a:cxn ang="0">
                        <a:pos x="52" y="70"/>
                      </a:cxn>
                      <a:cxn ang="0">
                        <a:pos x="54" y="66"/>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9" name="Freeform 75"/>
                  <p:cNvSpPr>
                    <a:spLocks/>
                  </p:cNvSpPr>
                  <p:nvPr/>
                </p:nvSpPr>
                <p:spPr bwMode="ltGray">
                  <a:xfrm>
                    <a:off x="4580" y="572"/>
                    <a:ext cx="47" cy="13"/>
                  </a:xfrm>
                  <a:custGeom>
                    <a:avLst/>
                    <a:gdLst/>
                    <a:ahLst/>
                    <a:cxnLst>
                      <a:cxn ang="0">
                        <a:pos x="4" y="32"/>
                      </a:cxn>
                      <a:cxn ang="0">
                        <a:pos x="18" y="10"/>
                      </a:cxn>
                      <a:cxn ang="0">
                        <a:pos x="46" y="20"/>
                      </a:cxn>
                      <a:cxn ang="0">
                        <a:pos x="72" y="14"/>
                      </a:cxn>
                      <a:cxn ang="0">
                        <a:pos x="90" y="0"/>
                      </a:cxn>
                      <a:cxn ang="0">
                        <a:pos x="76" y="26"/>
                      </a:cxn>
                      <a:cxn ang="0">
                        <a:pos x="60" y="38"/>
                      </a:cxn>
                      <a:cxn ang="0">
                        <a:pos x="42" y="32"/>
                      </a:cxn>
                      <a:cxn ang="0">
                        <a:pos x="14" y="30"/>
                      </a:cxn>
                      <a:cxn ang="0">
                        <a:pos x="4" y="32"/>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0" name="Freeform 76"/>
                  <p:cNvSpPr>
                    <a:spLocks/>
                  </p:cNvSpPr>
                  <p:nvPr/>
                </p:nvSpPr>
                <p:spPr bwMode="ltGray">
                  <a:xfrm>
                    <a:off x="4578" y="588"/>
                    <a:ext cx="32" cy="34"/>
                  </a:xfrm>
                  <a:custGeom>
                    <a:avLst/>
                    <a:gdLst/>
                    <a:ahLst/>
                    <a:cxnLst>
                      <a:cxn ang="0">
                        <a:pos x="8" y="18"/>
                      </a:cxn>
                      <a:cxn ang="0">
                        <a:pos x="18" y="0"/>
                      </a:cxn>
                      <a:cxn ang="0">
                        <a:pos x="34" y="18"/>
                      </a:cxn>
                      <a:cxn ang="0">
                        <a:pos x="62" y="4"/>
                      </a:cxn>
                      <a:cxn ang="0">
                        <a:pos x="46" y="34"/>
                      </a:cxn>
                      <a:cxn ang="0">
                        <a:pos x="54" y="48"/>
                      </a:cxn>
                      <a:cxn ang="0">
                        <a:pos x="58" y="60"/>
                      </a:cxn>
                      <a:cxn ang="0">
                        <a:pos x="46" y="74"/>
                      </a:cxn>
                      <a:cxn ang="0">
                        <a:pos x="34" y="60"/>
                      </a:cxn>
                      <a:cxn ang="0">
                        <a:pos x="22" y="48"/>
                      </a:cxn>
                      <a:cxn ang="0">
                        <a:pos x="28" y="68"/>
                      </a:cxn>
                      <a:cxn ang="0">
                        <a:pos x="30" y="74"/>
                      </a:cxn>
                      <a:cxn ang="0">
                        <a:pos x="20" y="104"/>
                      </a:cxn>
                      <a:cxn ang="0">
                        <a:pos x="12" y="102"/>
                      </a:cxn>
                      <a:cxn ang="0">
                        <a:pos x="8" y="90"/>
                      </a:cxn>
                      <a:cxn ang="0">
                        <a:pos x="0" y="54"/>
                      </a:cxn>
                      <a:cxn ang="0">
                        <a:pos x="2" y="30"/>
                      </a:cxn>
                      <a:cxn ang="0">
                        <a:pos x="8" y="18"/>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1" name="Freeform 77"/>
                  <p:cNvSpPr>
                    <a:spLocks/>
                  </p:cNvSpPr>
                  <p:nvPr/>
                </p:nvSpPr>
                <p:spPr bwMode="ltGray">
                  <a:xfrm>
                    <a:off x="4632" y="569"/>
                    <a:ext cx="16" cy="20"/>
                  </a:xfrm>
                  <a:custGeom>
                    <a:avLst/>
                    <a:gdLst/>
                    <a:ahLst/>
                    <a:cxnLst>
                      <a:cxn ang="0">
                        <a:pos x="3" y="28"/>
                      </a:cxn>
                      <a:cxn ang="0">
                        <a:pos x="13" y="0"/>
                      </a:cxn>
                      <a:cxn ang="0">
                        <a:pos x="15" y="28"/>
                      </a:cxn>
                      <a:cxn ang="0">
                        <a:pos x="37" y="38"/>
                      </a:cxn>
                      <a:cxn ang="0">
                        <a:pos x="19" y="44"/>
                      </a:cxn>
                      <a:cxn ang="0">
                        <a:pos x="5" y="58"/>
                      </a:cxn>
                      <a:cxn ang="0">
                        <a:pos x="1" y="34"/>
                      </a:cxn>
                      <a:cxn ang="0">
                        <a:pos x="3" y="28"/>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2" name="Freeform 78"/>
                  <p:cNvSpPr>
                    <a:spLocks/>
                  </p:cNvSpPr>
                  <p:nvPr/>
                </p:nvSpPr>
                <p:spPr bwMode="ltGray">
                  <a:xfrm>
                    <a:off x="4636" y="600"/>
                    <a:ext cx="20" cy="10"/>
                  </a:xfrm>
                  <a:custGeom>
                    <a:avLst/>
                    <a:gdLst/>
                    <a:ahLst/>
                    <a:cxnLst>
                      <a:cxn ang="0">
                        <a:pos x="7" y="0"/>
                      </a:cxn>
                      <a:cxn ang="0">
                        <a:pos x="29" y="0"/>
                      </a:cxn>
                      <a:cxn ang="0">
                        <a:pos x="49" y="16"/>
                      </a:cxn>
                      <a:cxn ang="0">
                        <a:pos x="35" y="14"/>
                      </a:cxn>
                      <a:cxn ang="0">
                        <a:pos x="3" y="16"/>
                      </a:cxn>
                      <a:cxn ang="0">
                        <a:pos x="7" y="0"/>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3" name="Freeform 79"/>
                  <p:cNvSpPr>
                    <a:spLocks/>
                  </p:cNvSpPr>
                  <p:nvPr/>
                </p:nvSpPr>
                <p:spPr bwMode="ltGray">
                  <a:xfrm>
                    <a:off x="4657" y="585"/>
                    <a:ext cx="26" cy="17"/>
                  </a:xfrm>
                  <a:custGeom>
                    <a:avLst/>
                    <a:gdLst/>
                    <a:ahLst/>
                    <a:cxnLst>
                      <a:cxn ang="0">
                        <a:pos x="21" y="38"/>
                      </a:cxn>
                      <a:cxn ang="0">
                        <a:pos x="15" y="26"/>
                      </a:cxn>
                      <a:cxn ang="0">
                        <a:pos x="3" y="22"/>
                      </a:cxn>
                      <a:cxn ang="0">
                        <a:pos x="13" y="8"/>
                      </a:cxn>
                      <a:cxn ang="0">
                        <a:pos x="25" y="0"/>
                      </a:cxn>
                      <a:cxn ang="0">
                        <a:pos x="49" y="10"/>
                      </a:cxn>
                      <a:cxn ang="0">
                        <a:pos x="53" y="20"/>
                      </a:cxn>
                      <a:cxn ang="0">
                        <a:pos x="61" y="32"/>
                      </a:cxn>
                      <a:cxn ang="0">
                        <a:pos x="41" y="38"/>
                      </a:cxn>
                      <a:cxn ang="0">
                        <a:pos x="23" y="44"/>
                      </a:cxn>
                      <a:cxn ang="0">
                        <a:pos x="21" y="38"/>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4" name="Freeform 80"/>
                  <p:cNvSpPr>
                    <a:spLocks/>
                  </p:cNvSpPr>
                  <p:nvPr/>
                </p:nvSpPr>
                <p:spPr bwMode="ltGray">
                  <a:xfrm>
                    <a:off x="4664" y="593"/>
                    <a:ext cx="122" cy="61"/>
                  </a:xfrm>
                  <a:custGeom>
                    <a:avLst/>
                    <a:gdLst/>
                    <a:ahLst/>
                    <a:cxnLst>
                      <a:cxn ang="0">
                        <a:pos x="46" y="28"/>
                      </a:cxn>
                      <a:cxn ang="0">
                        <a:pos x="36" y="14"/>
                      </a:cxn>
                      <a:cxn ang="0">
                        <a:pos x="26" y="30"/>
                      </a:cxn>
                      <a:cxn ang="0">
                        <a:pos x="0" y="24"/>
                      </a:cxn>
                      <a:cxn ang="0">
                        <a:pos x="10" y="42"/>
                      </a:cxn>
                      <a:cxn ang="0">
                        <a:pos x="16" y="62"/>
                      </a:cxn>
                      <a:cxn ang="0">
                        <a:pos x="24" y="48"/>
                      </a:cxn>
                      <a:cxn ang="0">
                        <a:pos x="30" y="44"/>
                      </a:cxn>
                      <a:cxn ang="0">
                        <a:pos x="48" y="56"/>
                      </a:cxn>
                      <a:cxn ang="0">
                        <a:pos x="70" y="62"/>
                      </a:cxn>
                      <a:cxn ang="0">
                        <a:pos x="88" y="72"/>
                      </a:cxn>
                      <a:cxn ang="0">
                        <a:pos x="106" y="102"/>
                      </a:cxn>
                      <a:cxn ang="0">
                        <a:pos x="104" y="122"/>
                      </a:cxn>
                      <a:cxn ang="0">
                        <a:pos x="98" y="134"/>
                      </a:cxn>
                      <a:cxn ang="0">
                        <a:pos x="122" y="128"/>
                      </a:cxn>
                      <a:cxn ang="0">
                        <a:pos x="140" y="140"/>
                      </a:cxn>
                      <a:cxn ang="0">
                        <a:pos x="168" y="148"/>
                      </a:cxn>
                      <a:cxn ang="0">
                        <a:pos x="174" y="146"/>
                      </a:cxn>
                      <a:cxn ang="0">
                        <a:pos x="168" y="134"/>
                      </a:cxn>
                      <a:cxn ang="0">
                        <a:pos x="178" y="136"/>
                      </a:cxn>
                      <a:cxn ang="0">
                        <a:pos x="186" y="118"/>
                      </a:cxn>
                      <a:cxn ang="0">
                        <a:pos x="202" y="122"/>
                      </a:cxn>
                      <a:cxn ang="0">
                        <a:pos x="214" y="130"/>
                      </a:cxn>
                      <a:cxn ang="0">
                        <a:pos x="244" y="168"/>
                      </a:cxn>
                      <a:cxn ang="0">
                        <a:pos x="262" y="178"/>
                      </a:cxn>
                      <a:cxn ang="0">
                        <a:pos x="284" y="170"/>
                      </a:cxn>
                      <a:cxn ang="0">
                        <a:pos x="268" y="160"/>
                      </a:cxn>
                      <a:cxn ang="0">
                        <a:pos x="256" y="138"/>
                      </a:cxn>
                      <a:cxn ang="0">
                        <a:pos x="250" y="132"/>
                      </a:cxn>
                      <a:cxn ang="0">
                        <a:pos x="248" y="122"/>
                      </a:cxn>
                      <a:cxn ang="0">
                        <a:pos x="236" y="116"/>
                      </a:cxn>
                      <a:cxn ang="0">
                        <a:pos x="240" y="96"/>
                      </a:cxn>
                      <a:cxn ang="0">
                        <a:pos x="220" y="86"/>
                      </a:cxn>
                      <a:cxn ang="0">
                        <a:pos x="210" y="70"/>
                      </a:cxn>
                      <a:cxn ang="0">
                        <a:pos x="190" y="54"/>
                      </a:cxn>
                      <a:cxn ang="0">
                        <a:pos x="168" y="38"/>
                      </a:cxn>
                      <a:cxn ang="0">
                        <a:pos x="156" y="34"/>
                      </a:cxn>
                      <a:cxn ang="0">
                        <a:pos x="120" y="16"/>
                      </a:cxn>
                      <a:cxn ang="0">
                        <a:pos x="102" y="4"/>
                      </a:cxn>
                      <a:cxn ang="0">
                        <a:pos x="96" y="0"/>
                      </a:cxn>
                      <a:cxn ang="0">
                        <a:pos x="70" y="10"/>
                      </a:cxn>
                      <a:cxn ang="0">
                        <a:pos x="56" y="32"/>
                      </a:cxn>
                      <a:cxn ang="0">
                        <a:pos x="46" y="28"/>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5" name="Freeform 81"/>
                  <p:cNvSpPr>
                    <a:spLocks/>
                  </p:cNvSpPr>
                  <p:nvPr/>
                </p:nvSpPr>
                <p:spPr bwMode="ltGray">
                  <a:xfrm>
                    <a:off x="4770" y="599"/>
                    <a:ext cx="33" cy="26"/>
                  </a:xfrm>
                  <a:custGeom>
                    <a:avLst/>
                    <a:gdLst/>
                    <a:ahLst/>
                    <a:cxnLst>
                      <a:cxn ang="0">
                        <a:pos x="1" y="58"/>
                      </a:cxn>
                      <a:cxn ang="0">
                        <a:pos x="27" y="60"/>
                      </a:cxn>
                      <a:cxn ang="0">
                        <a:pos x="45" y="48"/>
                      </a:cxn>
                      <a:cxn ang="0">
                        <a:pos x="57" y="30"/>
                      </a:cxn>
                      <a:cxn ang="0">
                        <a:pos x="43" y="14"/>
                      </a:cxn>
                      <a:cxn ang="0">
                        <a:pos x="43" y="4"/>
                      </a:cxn>
                      <a:cxn ang="0">
                        <a:pos x="71" y="26"/>
                      </a:cxn>
                      <a:cxn ang="0">
                        <a:pos x="67" y="54"/>
                      </a:cxn>
                      <a:cxn ang="0">
                        <a:pos x="33" y="78"/>
                      </a:cxn>
                      <a:cxn ang="0">
                        <a:pos x="9" y="66"/>
                      </a:cxn>
                      <a:cxn ang="0">
                        <a:pos x="3" y="62"/>
                      </a:cxn>
                      <a:cxn ang="0">
                        <a:pos x="1" y="58"/>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6" name="Freeform 82"/>
                  <p:cNvSpPr>
                    <a:spLocks/>
                  </p:cNvSpPr>
                  <p:nvPr/>
                </p:nvSpPr>
                <p:spPr bwMode="ltGray">
                  <a:xfrm>
                    <a:off x="4840" y="544"/>
                    <a:ext cx="8" cy="6"/>
                  </a:xfrm>
                  <a:custGeom>
                    <a:avLst/>
                    <a:gdLst/>
                    <a:ahLst/>
                    <a:cxnLst>
                      <a:cxn ang="0">
                        <a:pos x="3" y="4"/>
                      </a:cxn>
                      <a:cxn ang="0">
                        <a:pos x="3" y="14"/>
                      </a:cxn>
                      <a:cxn ang="0">
                        <a:pos x="3" y="4"/>
                      </a:cxn>
                    </a:cxnLst>
                    <a:rect l="0" t="0" r="r" b="b"/>
                    <a:pathLst>
                      <a:path w="17" h="18">
                        <a:moveTo>
                          <a:pt x="3" y="4"/>
                        </a:moveTo>
                        <a:cubicBezTo>
                          <a:pt x="17" y="7"/>
                          <a:pt x="16" y="18"/>
                          <a:pt x="3" y="14"/>
                        </a:cubicBezTo>
                        <a:cubicBezTo>
                          <a:pt x="0" y="6"/>
                          <a:pt x="7" y="0"/>
                          <a:pt x="3" y="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7" name="Freeform 83"/>
                  <p:cNvSpPr>
                    <a:spLocks/>
                  </p:cNvSpPr>
                  <p:nvPr/>
                </p:nvSpPr>
                <p:spPr bwMode="ltGray">
                  <a:xfrm>
                    <a:off x="4747" y="494"/>
                    <a:ext cx="8" cy="5"/>
                  </a:xfrm>
                  <a:custGeom>
                    <a:avLst/>
                    <a:gdLst/>
                    <a:ahLst/>
                    <a:cxnLst>
                      <a:cxn ang="0">
                        <a:pos x="7" y="12"/>
                      </a:cxn>
                      <a:cxn ang="0">
                        <a:pos x="17" y="2"/>
                      </a:cxn>
                      <a:cxn ang="0">
                        <a:pos x="9" y="12"/>
                      </a:cxn>
                      <a:cxn ang="0">
                        <a:pos x="7" y="12"/>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8" name="Freeform 84"/>
                  <p:cNvSpPr>
                    <a:spLocks/>
                  </p:cNvSpPr>
                  <p:nvPr/>
                </p:nvSpPr>
                <p:spPr bwMode="ltGray">
                  <a:xfrm>
                    <a:off x="4676" y="536"/>
                    <a:ext cx="8" cy="5"/>
                  </a:xfrm>
                  <a:custGeom>
                    <a:avLst/>
                    <a:gdLst/>
                    <a:ahLst/>
                    <a:cxnLst>
                      <a:cxn ang="0">
                        <a:pos x="7" y="12"/>
                      </a:cxn>
                      <a:cxn ang="0">
                        <a:pos x="15" y="2"/>
                      </a:cxn>
                      <a:cxn ang="0">
                        <a:pos x="15" y="14"/>
                      </a:cxn>
                      <a:cxn ang="0">
                        <a:pos x="7" y="12"/>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9" name="Freeform 85"/>
                  <p:cNvSpPr>
                    <a:spLocks/>
                  </p:cNvSpPr>
                  <p:nvPr/>
                </p:nvSpPr>
                <p:spPr bwMode="ltGray">
                  <a:xfrm>
                    <a:off x="4598" y="523"/>
                    <a:ext cx="34" cy="27"/>
                  </a:xfrm>
                  <a:custGeom>
                    <a:avLst/>
                    <a:gdLst/>
                    <a:ahLst/>
                    <a:cxnLst>
                      <a:cxn ang="0">
                        <a:pos x="0" y="50"/>
                      </a:cxn>
                      <a:cxn ang="0">
                        <a:pos x="14" y="24"/>
                      </a:cxn>
                      <a:cxn ang="0">
                        <a:pos x="26" y="20"/>
                      </a:cxn>
                      <a:cxn ang="0">
                        <a:pos x="48" y="18"/>
                      </a:cxn>
                      <a:cxn ang="0">
                        <a:pos x="58" y="0"/>
                      </a:cxn>
                      <a:cxn ang="0">
                        <a:pos x="80" y="40"/>
                      </a:cxn>
                      <a:cxn ang="0">
                        <a:pos x="70" y="56"/>
                      </a:cxn>
                      <a:cxn ang="0">
                        <a:pos x="54" y="62"/>
                      </a:cxn>
                      <a:cxn ang="0">
                        <a:pos x="48" y="80"/>
                      </a:cxn>
                      <a:cxn ang="0">
                        <a:pos x="32" y="68"/>
                      </a:cxn>
                      <a:cxn ang="0">
                        <a:pos x="38" y="52"/>
                      </a:cxn>
                      <a:cxn ang="0">
                        <a:pos x="30" y="28"/>
                      </a:cxn>
                      <a:cxn ang="0">
                        <a:pos x="20" y="48"/>
                      </a:cxn>
                      <a:cxn ang="0">
                        <a:pos x="8" y="56"/>
                      </a:cxn>
                      <a:cxn ang="0">
                        <a:pos x="0" y="50"/>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0" name="Freeform 86"/>
                  <p:cNvSpPr>
                    <a:spLocks/>
                  </p:cNvSpPr>
                  <p:nvPr/>
                </p:nvSpPr>
                <p:spPr bwMode="ltGray">
                  <a:xfrm>
                    <a:off x="4587" y="466"/>
                    <a:ext cx="40" cy="58"/>
                  </a:xfrm>
                  <a:custGeom>
                    <a:avLst/>
                    <a:gdLst/>
                    <a:ahLst/>
                    <a:cxnLst>
                      <a:cxn ang="0">
                        <a:pos x="14" y="96"/>
                      </a:cxn>
                      <a:cxn ang="0">
                        <a:pos x="26" y="128"/>
                      </a:cxn>
                      <a:cxn ang="0">
                        <a:pos x="32" y="108"/>
                      </a:cxn>
                      <a:cxn ang="0">
                        <a:pos x="52" y="100"/>
                      </a:cxn>
                      <a:cxn ang="0">
                        <a:pos x="46" y="124"/>
                      </a:cxn>
                      <a:cxn ang="0">
                        <a:pos x="66" y="126"/>
                      </a:cxn>
                      <a:cxn ang="0">
                        <a:pos x="76" y="142"/>
                      </a:cxn>
                      <a:cxn ang="0">
                        <a:pos x="58" y="148"/>
                      </a:cxn>
                      <a:cxn ang="0">
                        <a:pos x="74" y="174"/>
                      </a:cxn>
                      <a:cxn ang="0">
                        <a:pos x="84" y="154"/>
                      </a:cxn>
                      <a:cxn ang="0">
                        <a:pos x="82" y="112"/>
                      </a:cxn>
                      <a:cxn ang="0">
                        <a:pos x="60" y="106"/>
                      </a:cxn>
                      <a:cxn ang="0">
                        <a:pos x="50" y="82"/>
                      </a:cxn>
                      <a:cxn ang="0">
                        <a:pos x="34" y="82"/>
                      </a:cxn>
                      <a:cxn ang="0">
                        <a:pos x="30" y="70"/>
                      </a:cxn>
                      <a:cxn ang="0">
                        <a:pos x="42" y="42"/>
                      </a:cxn>
                      <a:cxn ang="0">
                        <a:pos x="30" y="0"/>
                      </a:cxn>
                      <a:cxn ang="0">
                        <a:pos x="18" y="22"/>
                      </a:cxn>
                      <a:cxn ang="0">
                        <a:pos x="4" y="46"/>
                      </a:cxn>
                      <a:cxn ang="0">
                        <a:pos x="14" y="76"/>
                      </a:cxn>
                      <a:cxn ang="0">
                        <a:pos x="14" y="96"/>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1" name="Freeform 87"/>
                  <p:cNvSpPr>
                    <a:spLocks/>
                  </p:cNvSpPr>
                  <p:nvPr/>
                </p:nvSpPr>
                <p:spPr bwMode="ltGray">
                  <a:xfrm>
                    <a:off x="4597" y="508"/>
                    <a:ext cx="14" cy="17"/>
                  </a:xfrm>
                  <a:custGeom>
                    <a:avLst/>
                    <a:gdLst/>
                    <a:ahLst/>
                    <a:cxnLst>
                      <a:cxn ang="0">
                        <a:pos x="6" y="24"/>
                      </a:cxn>
                      <a:cxn ang="0">
                        <a:pos x="12" y="0"/>
                      </a:cxn>
                      <a:cxn ang="0">
                        <a:pos x="20" y="16"/>
                      </a:cxn>
                      <a:cxn ang="0">
                        <a:pos x="22" y="24"/>
                      </a:cxn>
                      <a:cxn ang="0">
                        <a:pos x="28" y="26"/>
                      </a:cxn>
                      <a:cxn ang="0">
                        <a:pos x="32" y="38"/>
                      </a:cxn>
                      <a:cxn ang="0">
                        <a:pos x="18" y="50"/>
                      </a:cxn>
                      <a:cxn ang="0">
                        <a:pos x="6" y="24"/>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2" name="Freeform 88"/>
                  <p:cNvSpPr>
                    <a:spLocks/>
                  </p:cNvSpPr>
                  <p:nvPr/>
                </p:nvSpPr>
                <p:spPr bwMode="ltGray">
                  <a:xfrm>
                    <a:off x="4569" y="512"/>
                    <a:ext cx="19" cy="17"/>
                  </a:xfrm>
                  <a:custGeom>
                    <a:avLst/>
                    <a:gdLst/>
                    <a:ahLst/>
                    <a:cxnLst>
                      <a:cxn ang="0">
                        <a:pos x="0" y="44"/>
                      </a:cxn>
                      <a:cxn ang="0">
                        <a:pos x="22" y="20"/>
                      </a:cxn>
                      <a:cxn ang="0">
                        <a:pos x="36" y="0"/>
                      </a:cxn>
                      <a:cxn ang="0">
                        <a:pos x="24" y="28"/>
                      </a:cxn>
                      <a:cxn ang="0">
                        <a:pos x="2" y="50"/>
                      </a:cxn>
                      <a:cxn ang="0">
                        <a:pos x="0" y="44"/>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3" name="Freeform 89"/>
                  <p:cNvSpPr>
                    <a:spLocks/>
                  </p:cNvSpPr>
                  <p:nvPr/>
                </p:nvSpPr>
                <p:spPr bwMode="ltGray">
                  <a:xfrm>
                    <a:off x="4784" y="275"/>
                    <a:ext cx="18" cy="10"/>
                  </a:xfrm>
                  <a:custGeom>
                    <a:avLst/>
                    <a:gdLst/>
                    <a:ahLst/>
                    <a:cxnLst>
                      <a:cxn ang="0">
                        <a:pos x="0" y="25"/>
                      </a:cxn>
                      <a:cxn ang="0">
                        <a:pos x="12" y="29"/>
                      </a:cxn>
                      <a:cxn ang="0">
                        <a:pos x="0" y="2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4" name="Freeform 90"/>
                  <p:cNvSpPr>
                    <a:spLocks/>
                  </p:cNvSpPr>
                  <p:nvPr/>
                </p:nvSpPr>
                <p:spPr bwMode="ltGray">
                  <a:xfrm>
                    <a:off x="4293" y="246"/>
                    <a:ext cx="438" cy="152"/>
                  </a:xfrm>
                  <a:custGeom>
                    <a:avLst/>
                    <a:gdLst/>
                    <a:ahLst/>
                    <a:cxnLst>
                      <a:cxn ang="0">
                        <a:pos x="73" y="1"/>
                      </a:cxn>
                      <a:cxn ang="0">
                        <a:pos x="438" y="0"/>
                      </a:cxn>
                      <a:cxn ang="0">
                        <a:pos x="416" y="54"/>
                      </a:cxn>
                      <a:cxn ang="0">
                        <a:pos x="397" y="68"/>
                      </a:cxn>
                      <a:cxn ang="0">
                        <a:pos x="392" y="70"/>
                      </a:cxn>
                      <a:cxn ang="0">
                        <a:pos x="375" y="73"/>
                      </a:cxn>
                      <a:cxn ang="0">
                        <a:pos x="361" y="88"/>
                      </a:cxn>
                      <a:cxn ang="0">
                        <a:pos x="362" y="99"/>
                      </a:cxn>
                      <a:cxn ang="0">
                        <a:pos x="364" y="107"/>
                      </a:cxn>
                      <a:cxn ang="0">
                        <a:pos x="366" y="113"/>
                      </a:cxn>
                      <a:cxn ang="0">
                        <a:pos x="362" y="122"/>
                      </a:cxn>
                      <a:cxn ang="0">
                        <a:pos x="351" y="120"/>
                      </a:cxn>
                      <a:cxn ang="0">
                        <a:pos x="342" y="129"/>
                      </a:cxn>
                      <a:cxn ang="0">
                        <a:pos x="347" y="105"/>
                      </a:cxn>
                      <a:cxn ang="0">
                        <a:pos x="338" y="100"/>
                      </a:cxn>
                      <a:cxn ang="0">
                        <a:pos x="344" y="93"/>
                      </a:cxn>
                      <a:cxn ang="0">
                        <a:pos x="342" y="89"/>
                      </a:cxn>
                      <a:cxn ang="0">
                        <a:pos x="320" y="94"/>
                      </a:cxn>
                      <a:cxn ang="0">
                        <a:pos x="317" y="85"/>
                      </a:cxn>
                      <a:cxn ang="0">
                        <a:pos x="297" y="94"/>
                      </a:cxn>
                      <a:cxn ang="0">
                        <a:pos x="320" y="103"/>
                      </a:cxn>
                      <a:cxn ang="0">
                        <a:pos x="305" y="117"/>
                      </a:cxn>
                      <a:cxn ang="0">
                        <a:pos x="311" y="126"/>
                      </a:cxn>
                      <a:cxn ang="0">
                        <a:pos x="315" y="138"/>
                      </a:cxn>
                      <a:cxn ang="0">
                        <a:pos x="309" y="139"/>
                      </a:cxn>
                      <a:cxn ang="0">
                        <a:pos x="314" y="144"/>
                      </a:cxn>
                      <a:cxn ang="0">
                        <a:pos x="307" y="152"/>
                      </a:cxn>
                      <a:cxn ang="0">
                        <a:pos x="0" y="149"/>
                      </a:cxn>
                      <a:cxn ang="0">
                        <a:pos x="73" y="1"/>
                      </a:cxn>
                    </a:cxnLst>
                    <a:rect l="0" t="0" r="r" b="b"/>
                    <a:pathLst>
                      <a:path w="438" h="152">
                        <a:moveTo>
                          <a:pt x="73" y="1"/>
                        </a:moveTo>
                        <a:lnTo>
                          <a:pt x="438" y="0"/>
                        </a:lnTo>
                        <a:cubicBezTo>
                          <a:pt x="432"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5" name="Freeform 91"/>
                  <p:cNvSpPr>
                    <a:spLocks/>
                  </p:cNvSpPr>
                  <p:nvPr/>
                </p:nvSpPr>
                <p:spPr bwMode="ltGray">
                  <a:xfrm>
                    <a:off x="4731" y="240"/>
                    <a:ext cx="20" cy="55"/>
                  </a:xfrm>
                  <a:custGeom>
                    <a:avLst/>
                    <a:gdLst/>
                    <a:ahLst/>
                    <a:cxnLst>
                      <a:cxn ang="0">
                        <a:pos x="5" y="156"/>
                      </a:cxn>
                      <a:cxn ang="0">
                        <a:pos x="15" y="108"/>
                      </a:cxn>
                      <a:cxn ang="0">
                        <a:pos x="17" y="68"/>
                      </a:cxn>
                      <a:cxn ang="0">
                        <a:pos x="11" y="40"/>
                      </a:cxn>
                      <a:cxn ang="0">
                        <a:pos x="17" y="12"/>
                      </a:cxn>
                      <a:cxn ang="0">
                        <a:pos x="21" y="0"/>
                      </a:cxn>
                      <a:cxn ang="0">
                        <a:pos x="31" y="30"/>
                      </a:cxn>
                      <a:cxn ang="0">
                        <a:pos x="47" y="98"/>
                      </a:cxn>
                      <a:cxn ang="0">
                        <a:pos x="31" y="108"/>
                      </a:cxn>
                      <a:cxn ang="0">
                        <a:pos x="23" y="126"/>
                      </a:cxn>
                      <a:cxn ang="0">
                        <a:pos x="21" y="132"/>
                      </a:cxn>
                      <a:cxn ang="0">
                        <a:pos x="27" y="134"/>
                      </a:cxn>
                      <a:cxn ang="0">
                        <a:pos x="31" y="146"/>
                      </a:cxn>
                      <a:cxn ang="0">
                        <a:pos x="13" y="148"/>
                      </a:cxn>
                      <a:cxn ang="0">
                        <a:pos x="7" y="160"/>
                      </a:cxn>
                      <a:cxn ang="0">
                        <a:pos x="3" y="154"/>
                      </a:cxn>
                      <a:cxn ang="0">
                        <a:pos x="5" y="156"/>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6" name="Freeform 92"/>
                  <p:cNvSpPr>
                    <a:spLocks/>
                  </p:cNvSpPr>
                  <p:nvPr/>
                </p:nvSpPr>
                <p:spPr bwMode="ltGray">
                  <a:xfrm>
                    <a:off x="4719" y="287"/>
                    <a:ext cx="59" cy="34"/>
                  </a:xfrm>
                  <a:custGeom>
                    <a:avLst/>
                    <a:gdLst/>
                    <a:ahLst/>
                    <a:cxnLst>
                      <a:cxn ang="0">
                        <a:pos x="26" y="61"/>
                      </a:cxn>
                      <a:cxn ang="0">
                        <a:pos x="30" y="43"/>
                      </a:cxn>
                      <a:cxn ang="0">
                        <a:pos x="50" y="33"/>
                      </a:cxn>
                      <a:cxn ang="0">
                        <a:pos x="54" y="45"/>
                      </a:cxn>
                      <a:cxn ang="0">
                        <a:pos x="66" y="49"/>
                      </a:cxn>
                      <a:cxn ang="0">
                        <a:pos x="80" y="55"/>
                      </a:cxn>
                      <a:cxn ang="0">
                        <a:pos x="116" y="33"/>
                      </a:cxn>
                      <a:cxn ang="0">
                        <a:pos x="130" y="17"/>
                      </a:cxn>
                      <a:cxn ang="0">
                        <a:pos x="138" y="11"/>
                      </a:cxn>
                      <a:cxn ang="0">
                        <a:pos x="106" y="49"/>
                      </a:cxn>
                      <a:cxn ang="0">
                        <a:pos x="84" y="67"/>
                      </a:cxn>
                      <a:cxn ang="0">
                        <a:pos x="66" y="81"/>
                      </a:cxn>
                      <a:cxn ang="0">
                        <a:pos x="48" y="103"/>
                      </a:cxn>
                      <a:cxn ang="0">
                        <a:pos x="26" y="89"/>
                      </a:cxn>
                      <a:cxn ang="0">
                        <a:pos x="20" y="87"/>
                      </a:cxn>
                      <a:cxn ang="0">
                        <a:pos x="22" y="97"/>
                      </a:cxn>
                      <a:cxn ang="0">
                        <a:pos x="0" y="97"/>
                      </a:cxn>
                      <a:cxn ang="0">
                        <a:pos x="10" y="79"/>
                      </a:cxn>
                      <a:cxn ang="0">
                        <a:pos x="26" y="61"/>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7" name="Freeform 93"/>
                  <p:cNvSpPr>
                    <a:spLocks/>
                  </p:cNvSpPr>
                  <p:nvPr/>
                </p:nvSpPr>
                <p:spPr bwMode="ltGray">
                  <a:xfrm>
                    <a:off x="4656" y="319"/>
                    <a:ext cx="80" cy="72"/>
                  </a:xfrm>
                  <a:custGeom>
                    <a:avLst/>
                    <a:gdLst/>
                    <a:ahLst/>
                    <a:cxnLst>
                      <a:cxn ang="0">
                        <a:pos x="158" y="24"/>
                      </a:cxn>
                      <a:cxn ang="0">
                        <a:pos x="160" y="6"/>
                      </a:cxn>
                      <a:cxn ang="0">
                        <a:pos x="170" y="0"/>
                      </a:cxn>
                      <a:cxn ang="0">
                        <a:pos x="182" y="24"/>
                      </a:cxn>
                      <a:cxn ang="0">
                        <a:pos x="188" y="42"/>
                      </a:cxn>
                      <a:cxn ang="0">
                        <a:pos x="178" y="58"/>
                      </a:cxn>
                      <a:cxn ang="0">
                        <a:pos x="170" y="76"/>
                      </a:cxn>
                      <a:cxn ang="0">
                        <a:pos x="162" y="126"/>
                      </a:cxn>
                      <a:cxn ang="0">
                        <a:pos x="144" y="136"/>
                      </a:cxn>
                      <a:cxn ang="0">
                        <a:pos x="120" y="138"/>
                      </a:cxn>
                      <a:cxn ang="0">
                        <a:pos x="112" y="124"/>
                      </a:cxn>
                      <a:cxn ang="0">
                        <a:pos x="102" y="146"/>
                      </a:cxn>
                      <a:cxn ang="0">
                        <a:pos x="90" y="150"/>
                      </a:cxn>
                      <a:cxn ang="0">
                        <a:pos x="80" y="132"/>
                      </a:cxn>
                      <a:cxn ang="0">
                        <a:pos x="58" y="144"/>
                      </a:cxn>
                      <a:cxn ang="0">
                        <a:pos x="76" y="142"/>
                      </a:cxn>
                      <a:cxn ang="0">
                        <a:pos x="78" y="160"/>
                      </a:cxn>
                      <a:cxn ang="0">
                        <a:pos x="58" y="166"/>
                      </a:cxn>
                      <a:cxn ang="0">
                        <a:pos x="34" y="166"/>
                      </a:cxn>
                      <a:cxn ang="0">
                        <a:pos x="36" y="154"/>
                      </a:cxn>
                      <a:cxn ang="0">
                        <a:pos x="46" y="144"/>
                      </a:cxn>
                      <a:cxn ang="0">
                        <a:pos x="34" y="148"/>
                      </a:cxn>
                      <a:cxn ang="0">
                        <a:pos x="26" y="166"/>
                      </a:cxn>
                      <a:cxn ang="0">
                        <a:pos x="30" y="190"/>
                      </a:cxn>
                      <a:cxn ang="0">
                        <a:pos x="14" y="200"/>
                      </a:cxn>
                      <a:cxn ang="0">
                        <a:pos x="0" y="214"/>
                      </a:cxn>
                      <a:cxn ang="0">
                        <a:pos x="8" y="188"/>
                      </a:cxn>
                      <a:cxn ang="0">
                        <a:pos x="0" y="164"/>
                      </a:cxn>
                      <a:cxn ang="0">
                        <a:pos x="14" y="152"/>
                      </a:cxn>
                      <a:cxn ang="0">
                        <a:pos x="32" y="134"/>
                      </a:cxn>
                      <a:cxn ang="0">
                        <a:pos x="44" y="118"/>
                      </a:cxn>
                      <a:cxn ang="0">
                        <a:pos x="72" y="116"/>
                      </a:cxn>
                      <a:cxn ang="0">
                        <a:pos x="84" y="112"/>
                      </a:cxn>
                      <a:cxn ang="0">
                        <a:pos x="114" y="78"/>
                      </a:cxn>
                      <a:cxn ang="0">
                        <a:pos x="120" y="92"/>
                      </a:cxn>
                      <a:cxn ang="0">
                        <a:pos x="132" y="76"/>
                      </a:cxn>
                      <a:cxn ang="0">
                        <a:pos x="150" y="54"/>
                      </a:cxn>
                      <a:cxn ang="0">
                        <a:pos x="154" y="42"/>
                      </a:cxn>
                      <a:cxn ang="0">
                        <a:pos x="148" y="38"/>
                      </a:cxn>
                      <a:cxn ang="0">
                        <a:pos x="152" y="32"/>
                      </a:cxn>
                      <a:cxn ang="0">
                        <a:pos x="158" y="24"/>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8" name="Freeform 94"/>
                  <p:cNvSpPr>
                    <a:spLocks/>
                  </p:cNvSpPr>
                  <p:nvPr/>
                </p:nvSpPr>
                <p:spPr bwMode="ltGray">
                  <a:xfrm>
                    <a:off x="4709" y="340"/>
                    <a:ext cx="6" cy="4"/>
                  </a:xfrm>
                  <a:custGeom>
                    <a:avLst/>
                    <a:gdLst/>
                    <a:ahLst/>
                    <a:cxnLst>
                      <a:cxn ang="0">
                        <a:pos x="0" y="9"/>
                      </a:cxn>
                      <a:cxn ang="0">
                        <a:pos x="4" y="13"/>
                      </a:cxn>
                      <a:cxn ang="0">
                        <a:pos x="0" y="9"/>
                      </a:cxn>
                    </a:cxnLst>
                    <a:rect l="0" t="0" r="r" b="b"/>
                    <a:pathLst>
                      <a:path w="13" h="13">
                        <a:moveTo>
                          <a:pt x="0" y="9"/>
                        </a:moveTo>
                        <a:cubicBezTo>
                          <a:pt x="6" y="0"/>
                          <a:pt x="13" y="7"/>
                          <a:pt x="4" y="13"/>
                        </a:cubicBezTo>
                        <a:cubicBezTo>
                          <a:pt x="0" y="6"/>
                          <a:pt x="0" y="5"/>
                          <a:pt x="0" y="9"/>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9" name="Freeform 95"/>
                  <p:cNvSpPr>
                    <a:spLocks/>
                  </p:cNvSpPr>
                  <p:nvPr/>
                </p:nvSpPr>
                <p:spPr bwMode="ltGray">
                  <a:xfrm>
                    <a:off x="4261" y="389"/>
                    <a:ext cx="347" cy="189"/>
                  </a:xfrm>
                  <a:custGeom>
                    <a:avLst/>
                    <a:gdLst/>
                    <a:ahLst/>
                    <a:cxnLst>
                      <a:cxn ang="0">
                        <a:pos x="812" y="26"/>
                      </a:cxn>
                      <a:cxn ang="0">
                        <a:pos x="778" y="78"/>
                      </a:cxn>
                      <a:cxn ang="0">
                        <a:pos x="748" y="122"/>
                      </a:cxn>
                      <a:cxn ang="0">
                        <a:pos x="722" y="142"/>
                      </a:cxn>
                      <a:cxn ang="0">
                        <a:pos x="634" y="180"/>
                      </a:cxn>
                      <a:cxn ang="0">
                        <a:pos x="632" y="210"/>
                      </a:cxn>
                      <a:cxn ang="0">
                        <a:pos x="604" y="230"/>
                      </a:cxn>
                      <a:cxn ang="0">
                        <a:pos x="620" y="178"/>
                      </a:cxn>
                      <a:cxn ang="0">
                        <a:pos x="576" y="188"/>
                      </a:cxn>
                      <a:cxn ang="0">
                        <a:pos x="556" y="218"/>
                      </a:cxn>
                      <a:cxn ang="0">
                        <a:pos x="596" y="280"/>
                      </a:cxn>
                      <a:cxn ang="0">
                        <a:pos x="594" y="368"/>
                      </a:cxn>
                      <a:cxn ang="0">
                        <a:pos x="542" y="406"/>
                      </a:cxn>
                      <a:cxn ang="0">
                        <a:pos x="522" y="386"/>
                      </a:cxn>
                      <a:cxn ang="0">
                        <a:pos x="482" y="348"/>
                      </a:cxn>
                      <a:cxn ang="0">
                        <a:pos x="462" y="348"/>
                      </a:cxn>
                      <a:cxn ang="0">
                        <a:pos x="450" y="394"/>
                      </a:cxn>
                      <a:cxn ang="0">
                        <a:pos x="500" y="464"/>
                      </a:cxn>
                      <a:cxn ang="0">
                        <a:pos x="510" y="524"/>
                      </a:cxn>
                      <a:cxn ang="0">
                        <a:pos x="526" y="560"/>
                      </a:cxn>
                      <a:cxn ang="0">
                        <a:pos x="492" y="544"/>
                      </a:cxn>
                      <a:cxn ang="0">
                        <a:pos x="470" y="518"/>
                      </a:cxn>
                      <a:cxn ang="0">
                        <a:pos x="422" y="424"/>
                      </a:cxn>
                      <a:cxn ang="0">
                        <a:pos x="426" y="310"/>
                      </a:cxn>
                      <a:cxn ang="0">
                        <a:pos x="422" y="268"/>
                      </a:cxn>
                      <a:cxn ang="0">
                        <a:pos x="412" y="276"/>
                      </a:cxn>
                      <a:cxn ang="0">
                        <a:pos x="386" y="266"/>
                      </a:cxn>
                      <a:cxn ang="0">
                        <a:pos x="360" y="170"/>
                      </a:cxn>
                      <a:cxn ang="0">
                        <a:pos x="330" y="166"/>
                      </a:cxn>
                      <a:cxn ang="0">
                        <a:pos x="288" y="172"/>
                      </a:cxn>
                      <a:cxn ang="0">
                        <a:pos x="242" y="232"/>
                      </a:cxn>
                      <a:cxn ang="0">
                        <a:pos x="196" y="268"/>
                      </a:cxn>
                      <a:cxn ang="0">
                        <a:pos x="184" y="274"/>
                      </a:cxn>
                      <a:cxn ang="0">
                        <a:pos x="160" y="328"/>
                      </a:cxn>
                      <a:cxn ang="0">
                        <a:pos x="152" y="354"/>
                      </a:cxn>
                      <a:cxn ang="0">
                        <a:pos x="128" y="404"/>
                      </a:cxn>
                      <a:cxn ang="0">
                        <a:pos x="94" y="392"/>
                      </a:cxn>
                      <a:cxn ang="0">
                        <a:pos x="66" y="258"/>
                      </a:cxn>
                      <a:cxn ang="0">
                        <a:pos x="72" y="156"/>
                      </a:cxn>
                      <a:cxn ang="0">
                        <a:pos x="44" y="180"/>
                      </a:cxn>
                      <a:cxn ang="0">
                        <a:pos x="20" y="150"/>
                      </a:cxn>
                      <a:cxn ang="0">
                        <a:pos x="24" y="138"/>
                      </a:cxn>
                      <a:cxn ang="0">
                        <a:pos x="0" y="92"/>
                      </a:cxn>
                      <a:cxn ang="0">
                        <a:pos x="798" y="6"/>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0" name="Freeform 96"/>
                  <p:cNvSpPr>
                    <a:spLocks/>
                  </p:cNvSpPr>
                  <p:nvPr/>
                </p:nvSpPr>
                <p:spPr bwMode="ltGray">
                  <a:xfrm>
                    <a:off x="4322" y="519"/>
                    <a:ext cx="19" cy="29"/>
                  </a:xfrm>
                  <a:custGeom>
                    <a:avLst/>
                    <a:gdLst/>
                    <a:ahLst/>
                    <a:cxnLst>
                      <a:cxn ang="0">
                        <a:pos x="7" y="11"/>
                      </a:cxn>
                      <a:cxn ang="0">
                        <a:pos x="17" y="3"/>
                      </a:cxn>
                      <a:cxn ang="0">
                        <a:pos x="37" y="33"/>
                      </a:cxn>
                      <a:cxn ang="0">
                        <a:pos x="19" y="85"/>
                      </a:cxn>
                      <a:cxn ang="0">
                        <a:pos x="1" y="69"/>
                      </a:cxn>
                      <a:cxn ang="0">
                        <a:pos x="7" y="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1" name="Freeform 97"/>
                  <p:cNvSpPr>
                    <a:spLocks/>
                  </p:cNvSpPr>
                  <p:nvPr/>
                </p:nvSpPr>
                <p:spPr bwMode="ltGray">
                  <a:xfrm>
                    <a:off x="4588" y="421"/>
                    <a:ext cx="18" cy="24"/>
                  </a:xfrm>
                  <a:custGeom>
                    <a:avLst/>
                    <a:gdLst/>
                    <a:ahLst/>
                    <a:cxnLst>
                      <a:cxn ang="0">
                        <a:pos x="13" y="28"/>
                      </a:cxn>
                      <a:cxn ang="0">
                        <a:pos x="29" y="2"/>
                      </a:cxn>
                      <a:cxn ang="0">
                        <a:pos x="43" y="4"/>
                      </a:cxn>
                      <a:cxn ang="0">
                        <a:pos x="39" y="26"/>
                      </a:cxn>
                      <a:cxn ang="0">
                        <a:pos x="13" y="74"/>
                      </a:cxn>
                      <a:cxn ang="0">
                        <a:pos x="7" y="60"/>
                      </a:cxn>
                      <a:cxn ang="0">
                        <a:pos x="3" y="36"/>
                      </a:cxn>
                      <a:cxn ang="0">
                        <a:pos x="13" y="28"/>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2" name="Freeform 98"/>
                  <p:cNvSpPr>
                    <a:spLocks/>
                  </p:cNvSpPr>
                  <p:nvPr/>
                </p:nvSpPr>
                <p:spPr bwMode="ltGray">
                  <a:xfrm>
                    <a:off x="4639" y="409"/>
                    <a:ext cx="9" cy="10"/>
                  </a:xfrm>
                  <a:custGeom>
                    <a:avLst/>
                    <a:gdLst/>
                    <a:ahLst/>
                    <a:cxnLst>
                      <a:cxn ang="0">
                        <a:pos x="7" y="16"/>
                      </a:cxn>
                      <a:cxn ang="0">
                        <a:pos x="5" y="30"/>
                      </a:cxn>
                      <a:cxn ang="0">
                        <a:pos x="7" y="16"/>
                      </a:cxn>
                    </a:cxnLst>
                    <a:rect l="0" t="0" r="r" b="b"/>
                    <a:pathLst>
                      <a:path w="20" h="30">
                        <a:moveTo>
                          <a:pt x="7" y="16"/>
                        </a:moveTo>
                        <a:cubicBezTo>
                          <a:pt x="18" y="0"/>
                          <a:pt x="20" y="20"/>
                          <a:pt x="5" y="30"/>
                        </a:cubicBezTo>
                        <a:cubicBezTo>
                          <a:pt x="0" y="23"/>
                          <a:pt x="1" y="22"/>
                          <a:pt x="7" y="1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3" name="Freeform 99"/>
                  <p:cNvSpPr>
                    <a:spLocks/>
                  </p:cNvSpPr>
                  <p:nvPr/>
                </p:nvSpPr>
                <p:spPr bwMode="ltGray">
                  <a:xfrm>
                    <a:off x="3709" y="315"/>
                    <a:ext cx="433" cy="354"/>
                  </a:xfrm>
                  <a:custGeom>
                    <a:avLst/>
                    <a:gdLst/>
                    <a:ahLst/>
                    <a:cxnLst>
                      <a:cxn ang="0">
                        <a:pos x="481" y="464"/>
                      </a:cxn>
                      <a:cxn ang="0">
                        <a:pos x="486" y="451"/>
                      </a:cxn>
                      <a:cxn ang="0">
                        <a:pos x="500" y="413"/>
                      </a:cxn>
                      <a:cxn ang="0">
                        <a:pos x="309" y="287"/>
                      </a:cxn>
                      <a:cxn ang="0">
                        <a:pos x="282" y="346"/>
                      </a:cxn>
                      <a:cxn ang="0">
                        <a:pos x="303" y="556"/>
                      </a:cxn>
                      <a:cxn ang="0">
                        <a:pos x="282" y="494"/>
                      </a:cxn>
                      <a:cxn ang="0">
                        <a:pos x="242" y="439"/>
                      </a:cxn>
                      <a:cxn ang="0">
                        <a:pos x="245" y="413"/>
                      </a:cxn>
                      <a:cxn ang="0">
                        <a:pos x="247" y="394"/>
                      </a:cxn>
                      <a:cxn ang="0">
                        <a:pos x="220" y="375"/>
                      </a:cxn>
                      <a:cxn ang="0">
                        <a:pos x="194" y="346"/>
                      </a:cxn>
                      <a:cxn ang="0">
                        <a:pos x="148" y="354"/>
                      </a:cxn>
                      <a:cxn ang="0">
                        <a:pos x="126" y="365"/>
                      </a:cxn>
                      <a:cxn ang="0">
                        <a:pos x="78" y="365"/>
                      </a:cxn>
                      <a:cxn ang="0">
                        <a:pos x="22" y="312"/>
                      </a:cxn>
                      <a:cxn ang="0">
                        <a:pos x="11" y="295"/>
                      </a:cxn>
                      <a:cxn ang="0">
                        <a:pos x="0" y="264"/>
                      </a:cxn>
                      <a:cxn ang="0">
                        <a:pos x="24" y="213"/>
                      </a:cxn>
                      <a:cxn ang="0">
                        <a:pos x="32" y="181"/>
                      </a:cxn>
                      <a:cxn ang="0">
                        <a:pos x="51" y="143"/>
                      </a:cxn>
                      <a:cxn ang="0">
                        <a:pos x="81" y="116"/>
                      </a:cxn>
                      <a:cxn ang="0">
                        <a:pos x="167" y="67"/>
                      </a:cxn>
                      <a:cxn ang="0">
                        <a:pos x="220" y="30"/>
                      </a:cxn>
                      <a:cxn ang="0">
                        <a:pos x="258" y="6"/>
                      </a:cxn>
                      <a:cxn ang="0">
                        <a:pos x="363" y="2"/>
                      </a:cxn>
                      <a:cxn ang="0">
                        <a:pos x="398" y="0"/>
                      </a:cxn>
                      <a:cxn ang="0">
                        <a:pos x="384" y="34"/>
                      </a:cxn>
                      <a:cxn ang="0">
                        <a:pos x="443" y="84"/>
                      </a:cxn>
                      <a:cxn ang="0">
                        <a:pos x="497" y="74"/>
                      </a:cxn>
                      <a:cxn ang="0">
                        <a:pos x="529" y="82"/>
                      </a:cxn>
                      <a:cxn ang="0">
                        <a:pos x="559" y="97"/>
                      </a:cxn>
                      <a:cxn ang="0">
                        <a:pos x="572" y="188"/>
                      </a:cxn>
                      <a:cxn ang="0">
                        <a:pos x="572" y="240"/>
                      </a:cxn>
                      <a:cxn ang="0">
                        <a:pos x="599" y="283"/>
                      </a:cxn>
                      <a:cxn ang="0">
                        <a:pos x="645" y="300"/>
                      </a:cxn>
                      <a:cxn ang="0">
                        <a:pos x="680" y="295"/>
                      </a:cxn>
                      <a:cxn ang="0">
                        <a:pos x="664" y="340"/>
                      </a:cxn>
                      <a:cxn ang="0">
                        <a:pos x="599" y="407"/>
                      </a:cxn>
                      <a:cxn ang="0">
                        <a:pos x="548" y="485"/>
                      </a:cxn>
                      <a:cxn ang="0">
                        <a:pos x="556" y="508"/>
                      </a:cxn>
                      <a:cxn ang="0">
                        <a:pos x="435" y="556"/>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4" name="Freeform 100"/>
                  <p:cNvSpPr>
                    <a:spLocks/>
                  </p:cNvSpPr>
                  <p:nvPr/>
                </p:nvSpPr>
                <p:spPr bwMode="ltGray">
                  <a:xfrm>
                    <a:off x="3877" y="448"/>
                    <a:ext cx="163" cy="221"/>
                  </a:xfrm>
                  <a:custGeom>
                    <a:avLst/>
                    <a:gdLst/>
                    <a:ahLst/>
                    <a:cxnLst>
                      <a:cxn ang="0">
                        <a:pos x="243" y="347"/>
                      </a:cxn>
                      <a:cxn ang="0">
                        <a:pos x="233" y="301"/>
                      </a:cxn>
                      <a:cxn ang="0">
                        <a:pos x="217" y="288"/>
                      </a:cxn>
                      <a:cxn ang="0">
                        <a:pos x="215" y="269"/>
                      </a:cxn>
                      <a:cxn ang="0">
                        <a:pos x="209" y="254"/>
                      </a:cxn>
                      <a:cxn ang="0">
                        <a:pos x="209" y="229"/>
                      </a:cxn>
                      <a:cxn ang="0">
                        <a:pos x="207" y="214"/>
                      </a:cxn>
                      <a:cxn ang="0">
                        <a:pos x="228" y="202"/>
                      </a:cxn>
                      <a:cxn ang="0">
                        <a:pos x="257" y="197"/>
                      </a:cxn>
                      <a:cxn ang="0">
                        <a:pos x="257" y="136"/>
                      </a:cxn>
                      <a:cxn ang="0">
                        <a:pos x="54" y="96"/>
                      </a:cxn>
                      <a:cxn ang="0">
                        <a:pos x="32" y="98"/>
                      </a:cxn>
                      <a:cxn ang="0">
                        <a:pos x="16" y="102"/>
                      </a:cxn>
                      <a:cxn ang="0">
                        <a:pos x="0" y="149"/>
                      </a:cxn>
                      <a:cxn ang="0">
                        <a:pos x="93" y="346"/>
                      </a:cxn>
                      <a:cxn ang="0">
                        <a:pos x="243" y="347"/>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5" name="Freeform 101"/>
                  <p:cNvSpPr>
                    <a:spLocks/>
                  </p:cNvSpPr>
                  <p:nvPr/>
                </p:nvSpPr>
                <p:spPr bwMode="ltGray">
                  <a:xfrm>
                    <a:off x="4164" y="611"/>
                    <a:ext cx="7" cy="12"/>
                  </a:xfrm>
                  <a:custGeom>
                    <a:avLst/>
                    <a:gdLst/>
                    <a:ahLst/>
                    <a:cxnLst>
                      <a:cxn ang="0">
                        <a:pos x="7" y="25"/>
                      </a:cxn>
                      <a:cxn ang="0">
                        <a:pos x="19" y="21"/>
                      </a:cxn>
                      <a:cxn ang="0">
                        <a:pos x="7" y="2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6" name="Freeform 102"/>
                  <p:cNvSpPr>
                    <a:spLocks/>
                  </p:cNvSpPr>
                  <p:nvPr/>
                </p:nvSpPr>
                <p:spPr bwMode="ltGray">
                  <a:xfrm>
                    <a:off x="4155" y="497"/>
                    <a:ext cx="9" cy="7"/>
                  </a:xfrm>
                  <a:custGeom>
                    <a:avLst/>
                    <a:gdLst/>
                    <a:ahLst/>
                    <a:cxnLst>
                      <a:cxn ang="0">
                        <a:pos x="12" y="12"/>
                      </a:cxn>
                      <a:cxn ang="0">
                        <a:pos x="16" y="0"/>
                      </a:cxn>
                      <a:cxn ang="0">
                        <a:pos x="20" y="12"/>
                      </a:cxn>
                      <a:cxn ang="0">
                        <a:pos x="8" y="20"/>
                      </a:cxn>
                      <a:cxn ang="0">
                        <a:pos x="12" y="12"/>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7" name="Freeform 103"/>
                  <p:cNvSpPr>
                    <a:spLocks/>
                  </p:cNvSpPr>
                  <p:nvPr/>
                </p:nvSpPr>
                <p:spPr bwMode="ltGray">
                  <a:xfrm>
                    <a:off x="3760" y="357"/>
                    <a:ext cx="25" cy="10"/>
                  </a:xfrm>
                  <a:custGeom>
                    <a:avLst/>
                    <a:gdLst/>
                    <a:ahLst/>
                    <a:cxnLst>
                      <a:cxn ang="0">
                        <a:pos x="24" y="18"/>
                      </a:cxn>
                      <a:cxn ang="0">
                        <a:pos x="32" y="6"/>
                      </a:cxn>
                      <a:cxn ang="0">
                        <a:pos x="36" y="30"/>
                      </a:cxn>
                      <a:cxn ang="0">
                        <a:pos x="24" y="18"/>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8" name="Freeform 104"/>
                  <p:cNvSpPr>
                    <a:spLocks/>
                  </p:cNvSpPr>
                  <p:nvPr/>
                </p:nvSpPr>
                <p:spPr bwMode="ltGray">
                  <a:xfrm>
                    <a:off x="4062" y="265"/>
                    <a:ext cx="295" cy="233"/>
                  </a:xfrm>
                  <a:custGeom>
                    <a:avLst/>
                    <a:gdLst/>
                    <a:ahLst/>
                    <a:cxnLst>
                      <a:cxn ang="0">
                        <a:pos x="473" y="464"/>
                      </a:cxn>
                      <a:cxn ang="0">
                        <a:pos x="393" y="452"/>
                      </a:cxn>
                      <a:cxn ang="0">
                        <a:pos x="325" y="412"/>
                      </a:cxn>
                      <a:cxn ang="0">
                        <a:pos x="265" y="400"/>
                      </a:cxn>
                      <a:cxn ang="0">
                        <a:pos x="237" y="416"/>
                      </a:cxn>
                      <a:cxn ang="0">
                        <a:pos x="261" y="428"/>
                      </a:cxn>
                      <a:cxn ang="0">
                        <a:pos x="293" y="468"/>
                      </a:cxn>
                      <a:cxn ang="0">
                        <a:pos x="321" y="476"/>
                      </a:cxn>
                      <a:cxn ang="0">
                        <a:pos x="333" y="536"/>
                      </a:cxn>
                      <a:cxn ang="0">
                        <a:pos x="313" y="552"/>
                      </a:cxn>
                      <a:cxn ang="0">
                        <a:pos x="261" y="616"/>
                      </a:cxn>
                      <a:cxn ang="0">
                        <a:pos x="225" y="628"/>
                      </a:cxn>
                      <a:cxn ang="0">
                        <a:pos x="97" y="696"/>
                      </a:cxn>
                      <a:cxn ang="0">
                        <a:pos x="77" y="616"/>
                      </a:cxn>
                      <a:cxn ang="0">
                        <a:pos x="45" y="524"/>
                      </a:cxn>
                      <a:cxn ang="0">
                        <a:pos x="33" y="448"/>
                      </a:cxn>
                      <a:cxn ang="0">
                        <a:pos x="53" y="344"/>
                      </a:cxn>
                      <a:cxn ang="0">
                        <a:pos x="17" y="392"/>
                      </a:cxn>
                      <a:cxn ang="0">
                        <a:pos x="81" y="280"/>
                      </a:cxn>
                      <a:cxn ang="0">
                        <a:pos x="113" y="204"/>
                      </a:cxn>
                      <a:cxn ang="0">
                        <a:pos x="37" y="204"/>
                      </a:cxn>
                      <a:cxn ang="0">
                        <a:pos x="1" y="196"/>
                      </a:cxn>
                      <a:cxn ang="0">
                        <a:pos x="25" y="140"/>
                      </a:cxn>
                      <a:cxn ang="0">
                        <a:pos x="97" y="112"/>
                      </a:cxn>
                      <a:cxn ang="0">
                        <a:pos x="221" y="124"/>
                      </a:cxn>
                      <a:cxn ang="0">
                        <a:pos x="229" y="64"/>
                      </a:cxn>
                      <a:cxn ang="0">
                        <a:pos x="261" y="0"/>
                      </a:cxn>
                      <a:cxn ang="0">
                        <a:pos x="357" y="44"/>
                      </a:cxn>
                      <a:cxn ang="0">
                        <a:pos x="329" y="88"/>
                      </a:cxn>
                      <a:cxn ang="0">
                        <a:pos x="301" y="176"/>
                      </a:cxn>
                      <a:cxn ang="0">
                        <a:pos x="361" y="192"/>
                      </a:cxn>
                      <a:cxn ang="0">
                        <a:pos x="373" y="136"/>
                      </a:cxn>
                      <a:cxn ang="0">
                        <a:pos x="417" y="92"/>
                      </a:cxn>
                      <a:cxn ang="0">
                        <a:pos x="497" y="88"/>
                      </a:cxn>
                      <a:cxn ang="0">
                        <a:pos x="529" y="52"/>
                      </a:cxn>
                      <a:cxn ang="0">
                        <a:pos x="541" y="460"/>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9" name="Freeform 105"/>
                  <p:cNvSpPr>
                    <a:spLocks/>
                  </p:cNvSpPr>
                  <p:nvPr/>
                </p:nvSpPr>
                <p:spPr bwMode="ltGray">
                  <a:xfrm>
                    <a:off x="3861" y="247"/>
                    <a:ext cx="591" cy="95"/>
                  </a:xfrm>
                  <a:custGeom>
                    <a:avLst/>
                    <a:gdLst/>
                    <a:ahLst/>
                    <a:cxnLst>
                      <a:cxn ang="0">
                        <a:pos x="825" y="0"/>
                      </a:cxn>
                      <a:cxn ang="0">
                        <a:pos x="143" y="29"/>
                      </a:cxn>
                      <a:cxn ang="0">
                        <a:pos x="91" y="42"/>
                      </a:cxn>
                      <a:cxn ang="0">
                        <a:pos x="62" y="42"/>
                      </a:cxn>
                      <a:cxn ang="0">
                        <a:pos x="22" y="77"/>
                      </a:cxn>
                      <a:cxn ang="0">
                        <a:pos x="0" y="105"/>
                      </a:cxn>
                      <a:cxn ang="0">
                        <a:pos x="59" y="115"/>
                      </a:cxn>
                      <a:cxn ang="0">
                        <a:pos x="97" y="96"/>
                      </a:cxn>
                      <a:cxn ang="0">
                        <a:pos x="108" y="84"/>
                      </a:cxn>
                      <a:cxn ang="0">
                        <a:pos x="167" y="52"/>
                      </a:cxn>
                      <a:cxn ang="0">
                        <a:pos x="215" y="46"/>
                      </a:cxn>
                      <a:cxn ang="0">
                        <a:pos x="237" y="94"/>
                      </a:cxn>
                      <a:cxn ang="0">
                        <a:pos x="188" y="109"/>
                      </a:cxn>
                      <a:cxn ang="0">
                        <a:pos x="231" y="113"/>
                      </a:cxn>
                      <a:cxn ang="0">
                        <a:pos x="250" y="90"/>
                      </a:cxn>
                      <a:cxn ang="0">
                        <a:pos x="266" y="92"/>
                      </a:cxn>
                      <a:cxn ang="0">
                        <a:pos x="253" y="54"/>
                      </a:cxn>
                      <a:cxn ang="0">
                        <a:pos x="266" y="44"/>
                      </a:cxn>
                      <a:cxn ang="0">
                        <a:pos x="277" y="88"/>
                      </a:cxn>
                      <a:cxn ang="0">
                        <a:pos x="266" y="113"/>
                      </a:cxn>
                      <a:cxn ang="0">
                        <a:pos x="296" y="130"/>
                      </a:cxn>
                      <a:cxn ang="0">
                        <a:pos x="299" y="92"/>
                      </a:cxn>
                      <a:cxn ang="0">
                        <a:pos x="331" y="103"/>
                      </a:cxn>
                      <a:cxn ang="0">
                        <a:pos x="382" y="73"/>
                      </a:cxn>
                      <a:cxn ang="0">
                        <a:pos x="409" y="50"/>
                      </a:cxn>
                      <a:cxn ang="0">
                        <a:pos x="439" y="56"/>
                      </a:cxn>
                      <a:cxn ang="0">
                        <a:pos x="455" y="50"/>
                      </a:cxn>
                      <a:cxn ang="0">
                        <a:pos x="431" y="44"/>
                      </a:cxn>
                      <a:cxn ang="0">
                        <a:pos x="474" y="35"/>
                      </a:cxn>
                      <a:cxn ang="0">
                        <a:pos x="544" y="54"/>
                      </a:cxn>
                      <a:cxn ang="0">
                        <a:pos x="581" y="42"/>
                      </a:cxn>
                      <a:cxn ang="0">
                        <a:pos x="584" y="63"/>
                      </a:cxn>
                      <a:cxn ang="0">
                        <a:pos x="568" y="101"/>
                      </a:cxn>
                      <a:cxn ang="0">
                        <a:pos x="611" y="88"/>
                      </a:cxn>
                      <a:cxn ang="0">
                        <a:pos x="624" y="80"/>
                      </a:cxn>
                      <a:cxn ang="0">
                        <a:pos x="648" y="61"/>
                      </a:cxn>
                      <a:cxn ang="0">
                        <a:pos x="794" y="84"/>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0" name="Freeform 106"/>
                  <p:cNvSpPr>
                    <a:spLocks/>
                  </p:cNvSpPr>
                  <p:nvPr/>
                </p:nvSpPr>
                <p:spPr bwMode="ltGray">
                  <a:xfrm>
                    <a:off x="3981" y="282"/>
                    <a:ext cx="13" cy="10"/>
                  </a:xfrm>
                  <a:custGeom>
                    <a:avLst/>
                    <a:gdLst/>
                    <a:ahLst/>
                    <a:cxnLst>
                      <a:cxn ang="0">
                        <a:pos x="3" y="28"/>
                      </a:cxn>
                      <a:cxn ang="0">
                        <a:pos x="31" y="0"/>
                      </a:cxn>
                      <a:cxn ang="0">
                        <a:pos x="19" y="24"/>
                      </a:cxn>
                      <a:cxn ang="0">
                        <a:pos x="3" y="28"/>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1" name="Freeform 107"/>
                  <p:cNvSpPr>
                    <a:spLocks/>
                  </p:cNvSpPr>
                  <p:nvPr/>
                </p:nvSpPr>
                <p:spPr bwMode="ltGray">
                  <a:xfrm>
                    <a:off x="3966" y="296"/>
                    <a:ext cx="19" cy="11"/>
                  </a:xfrm>
                  <a:custGeom>
                    <a:avLst/>
                    <a:gdLst/>
                    <a:ahLst/>
                    <a:cxnLst>
                      <a:cxn ang="0">
                        <a:pos x="6" y="32"/>
                      </a:cxn>
                      <a:cxn ang="0">
                        <a:pos x="22" y="0"/>
                      </a:cxn>
                      <a:cxn ang="0">
                        <a:pos x="38" y="4"/>
                      </a:cxn>
                      <a:cxn ang="0">
                        <a:pos x="6" y="32"/>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2" name="Freeform 108"/>
                  <p:cNvSpPr>
                    <a:spLocks/>
                  </p:cNvSpPr>
                  <p:nvPr/>
                </p:nvSpPr>
                <p:spPr bwMode="ltGray">
                  <a:xfrm>
                    <a:off x="4028" y="337"/>
                    <a:ext cx="32" cy="6"/>
                  </a:xfrm>
                  <a:custGeom>
                    <a:avLst/>
                    <a:gdLst/>
                    <a:ahLst/>
                    <a:cxnLst>
                      <a:cxn ang="0">
                        <a:pos x="37" y="18"/>
                      </a:cxn>
                      <a:cxn ang="0">
                        <a:pos x="25" y="2"/>
                      </a:cxn>
                      <a:cxn ang="0">
                        <a:pos x="37" y="18"/>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3" name="Freeform 109"/>
                  <p:cNvSpPr>
                    <a:spLocks/>
                  </p:cNvSpPr>
                  <p:nvPr/>
                </p:nvSpPr>
                <p:spPr bwMode="ltGray">
                  <a:xfrm>
                    <a:off x="4083" y="336"/>
                    <a:ext cx="18" cy="15"/>
                  </a:xfrm>
                  <a:custGeom>
                    <a:avLst/>
                    <a:gdLst/>
                    <a:ahLst/>
                    <a:cxnLst>
                      <a:cxn ang="0">
                        <a:pos x="0" y="21"/>
                      </a:cxn>
                      <a:cxn ang="0">
                        <a:pos x="12" y="9"/>
                      </a:cxn>
                      <a:cxn ang="0">
                        <a:pos x="0" y="21"/>
                      </a:cxn>
                    </a:cxnLst>
                    <a:rect l="0" t="0" r="r" b="b"/>
                    <a:pathLst>
                      <a:path w="42" h="44">
                        <a:moveTo>
                          <a:pt x="0" y="21"/>
                        </a:moveTo>
                        <a:cubicBezTo>
                          <a:pt x="4" y="17"/>
                          <a:pt x="7" y="11"/>
                          <a:pt x="12" y="9"/>
                        </a:cubicBezTo>
                        <a:cubicBezTo>
                          <a:pt x="42" y="0"/>
                          <a:pt x="23" y="44"/>
                          <a:pt x="0" y="2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4" name="Freeform 110"/>
                  <p:cNvSpPr>
                    <a:spLocks/>
                  </p:cNvSpPr>
                  <p:nvPr/>
                </p:nvSpPr>
                <p:spPr bwMode="ltGray">
                  <a:xfrm>
                    <a:off x="3936" y="295"/>
                    <a:ext cx="14" cy="10"/>
                  </a:xfrm>
                  <a:custGeom>
                    <a:avLst/>
                    <a:gdLst/>
                    <a:ahLst/>
                    <a:cxnLst>
                      <a:cxn ang="0">
                        <a:pos x="7" y="22"/>
                      </a:cxn>
                      <a:cxn ang="0">
                        <a:pos x="31" y="10"/>
                      </a:cxn>
                      <a:cxn ang="0">
                        <a:pos x="7" y="22"/>
                      </a:cxn>
                    </a:cxnLst>
                    <a:rect l="0" t="0" r="r" b="b"/>
                    <a:pathLst>
                      <a:path w="31" h="30">
                        <a:moveTo>
                          <a:pt x="7" y="22"/>
                        </a:moveTo>
                        <a:cubicBezTo>
                          <a:pt x="0" y="0"/>
                          <a:pt x="15" y="6"/>
                          <a:pt x="31" y="10"/>
                        </a:cubicBezTo>
                        <a:cubicBezTo>
                          <a:pt x="14" y="16"/>
                          <a:pt x="15" y="30"/>
                          <a:pt x="7" y="2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grpSp>
          </p:grpSp>
          <p:grpSp>
            <p:nvGrpSpPr>
              <p:cNvPr id="7" name="Group 111"/>
              <p:cNvGrpSpPr>
                <a:grpSpLocks/>
              </p:cNvGrpSpPr>
              <p:nvPr/>
            </p:nvGrpSpPr>
            <p:grpSpPr bwMode="auto">
              <a:xfrm>
                <a:off x="798" y="111"/>
                <a:ext cx="4702" cy="418"/>
                <a:chOff x="798" y="255"/>
                <a:chExt cx="4702" cy="418"/>
              </a:xfrm>
            </p:grpSpPr>
            <p:sp>
              <p:nvSpPr>
                <p:cNvPr id="1030256" name="Line 112"/>
                <p:cNvSpPr>
                  <a:spLocks noChangeShapeType="1"/>
                </p:cNvSpPr>
                <p:nvPr/>
              </p:nvSpPr>
              <p:spPr bwMode="white">
                <a:xfrm>
                  <a:off x="798" y="476"/>
                  <a:ext cx="4702" cy="0"/>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57" name="Line 113"/>
                <p:cNvSpPr>
                  <a:spLocks noChangeShapeType="1"/>
                </p:cNvSpPr>
                <p:nvPr/>
              </p:nvSpPr>
              <p:spPr bwMode="white">
                <a:xfrm>
                  <a:off x="1026"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58" name="Line 114"/>
                <p:cNvSpPr>
                  <a:spLocks noChangeShapeType="1"/>
                </p:cNvSpPr>
                <p:nvPr/>
              </p:nvSpPr>
              <p:spPr bwMode="white">
                <a:xfrm>
                  <a:off x="1254"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59" name="Line 115"/>
                <p:cNvSpPr>
                  <a:spLocks noChangeShapeType="1"/>
                </p:cNvSpPr>
                <p:nvPr/>
              </p:nvSpPr>
              <p:spPr bwMode="white">
                <a:xfrm>
                  <a:off x="1482"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0" name="Line 116"/>
                <p:cNvSpPr>
                  <a:spLocks noChangeShapeType="1"/>
                </p:cNvSpPr>
                <p:nvPr/>
              </p:nvSpPr>
              <p:spPr bwMode="white">
                <a:xfrm>
                  <a:off x="1710"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1" name="Line 117"/>
                <p:cNvSpPr>
                  <a:spLocks noChangeShapeType="1"/>
                </p:cNvSpPr>
                <p:nvPr/>
              </p:nvSpPr>
              <p:spPr bwMode="white">
                <a:xfrm>
                  <a:off x="1938"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2" name="Line 118"/>
                <p:cNvSpPr>
                  <a:spLocks noChangeShapeType="1"/>
                </p:cNvSpPr>
                <p:nvPr/>
              </p:nvSpPr>
              <p:spPr bwMode="white">
                <a:xfrm>
                  <a:off x="2166"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3" name="Line 119"/>
                <p:cNvSpPr>
                  <a:spLocks noChangeShapeType="1"/>
                </p:cNvSpPr>
                <p:nvPr/>
              </p:nvSpPr>
              <p:spPr bwMode="white">
                <a:xfrm>
                  <a:off x="2394"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4" name="Line 120"/>
                <p:cNvSpPr>
                  <a:spLocks noChangeShapeType="1"/>
                </p:cNvSpPr>
                <p:nvPr/>
              </p:nvSpPr>
              <p:spPr bwMode="white">
                <a:xfrm>
                  <a:off x="2622"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5" name="Line 121"/>
                <p:cNvSpPr>
                  <a:spLocks noChangeShapeType="1"/>
                </p:cNvSpPr>
                <p:nvPr/>
              </p:nvSpPr>
              <p:spPr bwMode="white">
                <a:xfrm>
                  <a:off x="2850"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6" name="Line 122"/>
                <p:cNvSpPr>
                  <a:spLocks noChangeShapeType="1"/>
                </p:cNvSpPr>
                <p:nvPr/>
              </p:nvSpPr>
              <p:spPr bwMode="white">
                <a:xfrm>
                  <a:off x="3078"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7" name="Line 123"/>
                <p:cNvSpPr>
                  <a:spLocks noChangeShapeType="1"/>
                </p:cNvSpPr>
                <p:nvPr/>
              </p:nvSpPr>
              <p:spPr bwMode="white">
                <a:xfrm>
                  <a:off x="3306"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8" name="Line 124"/>
                <p:cNvSpPr>
                  <a:spLocks noChangeShapeType="1"/>
                </p:cNvSpPr>
                <p:nvPr/>
              </p:nvSpPr>
              <p:spPr bwMode="white">
                <a:xfrm>
                  <a:off x="3534"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9" name="Line 125"/>
                <p:cNvSpPr>
                  <a:spLocks noChangeShapeType="1"/>
                </p:cNvSpPr>
                <p:nvPr/>
              </p:nvSpPr>
              <p:spPr bwMode="white">
                <a:xfrm>
                  <a:off x="3762"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0" name="Line 126"/>
                <p:cNvSpPr>
                  <a:spLocks noChangeShapeType="1"/>
                </p:cNvSpPr>
                <p:nvPr/>
              </p:nvSpPr>
              <p:spPr bwMode="white">
                <a:xfrm>
                  <a:off x="3990"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1" name="Line 127"/>
                <p:cNvSpPr>
                  <a:spLocks noChangeShapeType="1"/>
                </p:cNvSpPr>
                <p:nvPr/>
              </p:nvSpPr>
              <p:spPr bwMode="white">
                <a:xfrm>
                  <a:off x="4218"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2" name="Line 128"/>
                <p:cNvSpPr>
                  <a:spLocks noChangeShapeType="1"/>
                </p:cNvSpPr>
                <p:nvPr/>
              </p:nvSpPr>
              <p:spPr bwMode="white">
                <a:xfrm>
                  <a:off x="4446"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3" name="Line 129"/>
                <p:cNvSpPr>
                  <a:spLocks noChangeShapeType="1"/>
                </p:cNvSpPr>
                <p:nvPr/>
              </p:nvSpPr>
              <p:spPr bwMode="white">
                <a:xfrm>
                  <a:off x="4674"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4" name="Line 130"/>
                <p:cNvSpPr>
                  <a:spLocks noChangeShapeType="1"/>
                </p:cNvSpPr>
                <p:nvPr/>
              </p:nvSpPr>
              <p:spPr bwMode="white">
                <a:xfrm>
                  <a:off x="4902"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5" name="Line 131"/>
                <p:cNvSpPr>
                  <a:spLocks noChangeShapeType="1"/>
                </p:cNvSpPr>
                <p:nvPr/>
              </p:nvSpPr>
              <p:spPr bwMode="white">
                <a:xfrm>
                  <a:off x="5130"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6" name="Line 132"/>
                <p:cNvSpPr>
                  <a:spLocks noChangeShapeType="1"/>
                </p:cNvSpPr>
                <p:nvPr/>
              </p:nvSpPr>
              <p:spPr bwMode="white">
                <a:xfrm>
                  <a:off x="5358"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grpSp>
          <p:grpSp>
            <p:nvGrpSpPr>
              <p:cNvPr id="8" name="Group 133"/>
              <p:cNvGrpSpPr>
                <a:grpSpLocks/>
              </p:cNvGrpSpPr>
              <p:nvPr/>
            </p:nvGrpSpPr>
            <p:grpSpPr bwMode="auto">
              <a:xfrm>
                <a:off x="1208" y="109"/>
                <a:ext cx="3694" cy="423"/>
                <a:chOff x="1034" y="245"/>
                <a:chExt cx="3694" cy="423"/>
              </a:xfrm>
            </p:grpSpPr>
            <p:sp>
              <p:nvSpPr>
                <p:cNvPr id="1030278" name="Line 134"/>
                <p:cNvSpPr>
                  <a:spLocks noChangeShapeType="1"/>
                </p:cNvSpPr>
                <p:nvPr/>
              </p:nvSpPr>
              <p:spPr bwMode="ltGray">
                <a:xfrm>
                  <a:off x="2676" y="246"/>
                  <a:ext cx="0" cy="142"/>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79" name="Line 135"/>
                <p:cNvSpPr>
                  <a:spLocks noChangeShapeType="1"/>
                </p:cNvSpPr>
                <p:nvPr/>
              </p:nvSpPr>
              <p:spPr bwMode="ltGray">
                <a:xfrm>
                  <a:off x="2798" y="468"/>
                  <a:ext cx="70"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0" name="Line 136"/>
                <p:cNvSpPr>
                  <a:spLocks noChangeShapeType="1"/>
                </p:cNvSpPr>
                <p:nvPr/>
              </p:nvSpPr>
              <p:spPr bwMode="ltGray">
                <a:xfrm>
                  <a:off x="2904" y="486"/>
                  <a:ext cx="0" cy="28"/>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1" name="Line 137"/>
                <p:cNvSpPr>
                  <a:spLocks noChangeShapeType="1"/>
                </p:cNvSpPr>
                <p:nvPr/>
              </p:nvSpPr>
              <p:spPr bwMode="ltGray">
                <a:xfrm>
                  <a:off x="3132" y="586"/>
                  <a:ext cx="0" cy="79"/>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2" name="Line 138"/>
                <p:cNvSpPr>
                  <a:spLocks noChangeShapeType="1"/>
                </p:cNvSpPr>
                <p:nvPr/>
              </p:nvSpPr>
              <p:spPr bwMode="ltGray">
                <a:xfrm>
                  <a:off x="3816" y="358"/>
                  <a:ext cx="0" cy="18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3" name="Line 139"/>
                <p:cNvSpPr>
                  <a:spLocks noChangeShapeType="1"/>
                </p:cNvSpPr>
                <p:nvPr/>
              </p:nvSpPr>
              <p:spPr bwMode="ltGray">
                <a:xfrm>
                  <a:off x="3722" y="468"/>
                  <a:ext cx="348"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4" name="Line 140"/>
                <p:cNvSpPr>
                  <a:spLocks noChangeShapeType="1"/>
                </p:cNvSpPr>
                <p:nvPr/>
              </p:nvSpPr>
              <p:spPr bwMode="ltGray">
                <a:xfrm>
                  <a:off x="4044" y="372"/>
                  <a:ext cx="0" cy="294"/>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5" name="Line 141"/>
                <p:cNvSpPr>
                  <a:spLocks noChangeShapeType="1"/>
                </p:cNvSpPr>
                <p:nvPr/>
              </p:nvSpPr>
              <p:spPr bwMode="ltGray">
                <a:xfrm flipV="1">
                  <a:off x="4046" y="248"/>
                  <a:ext cx="0" cy="5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6" name="Line 142"/>
                <p:cNvSpPr>
                  <a:spLocks noChangeShapeType="1"/>
                </p:cNvSpPr>
                <p:nvPr/>
              </p:nvSpPr>
              <p:spPr bwMode="ltGray">
                <a:xfrm flipV="1">
                  <a:off x="4272" y="246"/>
                  <a:ext cx="0" cy="182"/>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7" name="Line 143"/>
                <p:cNvSpPr>
                  <a:spLocks noChangeShapeType="1"/>
                </p:cNvSpPr>
                <p:nvPr/>
              </p:nvSpPr>
              <p:spPr bwMode="ltGray">
                <a:xfrm flipH="1">
                  <a:off x="4422" y="468"/>
                  <a:ext cx="78"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8" name="Line 144"/>
                <p:cNvSpPr>
                  <a:spLocks noChangeShapeType="1"/>
                </p:cNvSpPr>
                <p:nvPr/>
              </p:nvSpPr>
              <p:spPr bwMode="ltGray">
                <a:xfrm flipH="1">
                  <a:off x="4290" y="468"/>
                  <a:ext cx="62"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9" name="Line 145"/>
                <p:cNvSpPr>
                  <a:spLocks noChangeShapeType="1"/>
                </p:cNvSpPr>
                <p:nvPr/>
              </p:nvSpPr>
              <p:spPr bwMode="ltGray">
                <a:xfrm flipV="1">
                  <a:off x="4500" y="246"/>
                  <a:ext cx="0" cy="27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0" name="Line 146"/>
                <p:cNvSpPr>
                  <a:spLocks noChangeShapeType="1"/>
                </p:cNvSpPr>
                <p:nvPr/>
              </p:nvSpPr>
              <p:spPr bwMode="ltGray">
                <a:xfrm>
                  <a:off x="4728" y="606"/>
                  <a:ext cx="0" cy="34"/>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1" name="Line 147"/>
                <p:cNvSpPr>
                  <a:spLocks noChangeShapeType="1"/>
                </p:cNvSpPr>
                <p:nvPr/>
              </p:nvSpPr>
              <p:spPr bwMode="ltGray">
                <a:xfrm>
                  <a:off x="1992" y="250"/>
                  <a:ext cx="0" cy="62"/>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2" name="Line 148"/>
                <p:cNvSpPr>
                  <a:spLocks noChangeShapeType="1"/>
                </p:cNvSpPr>
                <p:nvPr/>
              </p:nvSpPr>
              <p:spPr bwMode="ltGray">
                <a:xfrm>
                  <a:off x="1764" y="247"/>
                  <a:ext cx="0" cy="337"/>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3" name="Line 149"/>
                <p:cNvSpPr>
                  <a:spLocks noChangeShapeType="1"/>
                </p:cNvSpPr>
                <p:nvPr/>
              </p:nvSpPr>
              <p:spPr bwMode="ltGray">
                <a:xfrm flipH="1">
                  <a:off x="1738" y="468"/>
                  <a:ext cx="68"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4" name="Line 150"/>
                <p:cNvSpPr>
                  <a:spLocks noChangeShapeType="1"/>
                </p:cNvSpPr>
                <p:nvPr/>
              </p:nvSpPr>
              <p:spPr bwMode="ltGray">
                <a:xfrm>
                  <a:off x="1604" y="468"/>
                  <a:ext cx="60"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5" name="Line 151"/>
                <p:cNvSpPr>
                  <a:spLocks noChangeShapeType="1"/>
                </p:cNvSpPr>
                <p:nvPr/>
              </p:nvSpPr>
              <p:spPr bwMode="ltGray">
                <a:xfrm flipH="1">
                  <a:off x="1404" y="468"/>
                  <a:ext cx="82"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6" name="Line 152"/>
                <p:cNvSpPr>
                  <a:spLocks noChangeShapeType="1"/>
                </p:cNvSpPr>
                <p:nvPr/>
              </p:nvSpPr>
              <p:spPr bwMode="ltGray">
                <a:xfrm>
                  <a:off x="1034" y="468"/>
                  <a:ext cx="348"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7" name="Line 153"/>
                <p:cNvSpPr>
                  <a:spLocks noChangeShapeType="1"/>
                </p:cNvSpPr>
                <p:nvPr/>
              </p:nvSpPr>
              <p:spPr bwMode="ltGray">
                <a:xfrm>
                  <a:off x="1306" y="370"/>
                  <a:ext cx="0" cy="298"/>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8" name="Line 154"/>
                <p:cNvSpPr>
                  <a:spLocks noChangeShapeType="1"/>
                </p:cNvSpPr>
                <p:nvPr/>
              </p:nvSpPr>
              <p:spPr bwMode="ltGray">
                <a:xfrm>
                  <a:off x="1080" y="388"/>
                  <a:ext cx="0" cy="156"/>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9" name="Line 155"/>
                <p:cNvSpPr>
                  <a:spLocks noChangeShapeType="1"/>
                </p:cNvSpPr>
                <p:nvPr/>
              </p:nvSpPr>
              <p:spPr bwMode="ltGray">
                <a:xfrm flipH="1" flipV="1">
                  <a:off x="1308" y="245"/>
                  <a:ext cx="0" cy="27"/>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300" name="Line 156"/>
                <p:cNvSpPr>
                  <a:spLocks noChangeShapeType="1"/>
                </p:cNvSpPr>
                <p:nvPr/>
              </p:nvSpPr>
              <p:spPr bwMode="ltGray">
                <a:xfrm>
                  <a:off x="1536" y="316"/>
                  <a:ext cx="0" cy="96"/>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301" name="Line 157"/>
                <p:cNvSpPr>
                  <a:spLocks noChangeShapeType="1"/>
                </p:cNvSpPr>
                <p:nvPr/>
              </p:nvSpPr>
              <p:spPr bwMode="ltGray">
                <a:xfrm flipV="1">
                  <a:off x="1536" y="247"/>
                  <a:ext cx="0" cy="22"/>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302" name="Line 158"/>
                <p:cNvSpPr>
                  <a:spLocks noChangeShapeType="1"/>
                </p:cNvSpPr>
                <p:nvPr/>
              </p:nvSpPr>
              <p:spPr bwMode="ltGray">
                <a:xfrm>
                  <a:off x="4095" y="467"/>
                  <a:ext cx="80"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grpSp>
        </p:grpSp>
        <p:pic>
          <p:nvPicPr>
            <p:cNvPr id="1030303" name="Picture 159" descr="earth"/>
            <p:cNvPicPr>
              <a:picLocks noChangeAspect="1" noChangeArrowheads="1"/>
            </p:cNvPicPr>
            <p:nvPr userDrawn="1"/>
          </p:nvPicPr>
          <p:blipFill>
            <a:blip r:embed="rId2">
              <a:clrChange>
                <a:clrFrom>
                  <a:srgbClr val="000000"/>
                </a:clrFrom>
                <a:clrTo>
                  <a:srgbClr val="000000">
                    <a:alpha val="0"/>
                  </a:srgbClr>
                </a:clrTo>
              </a:clrChange>
            </a:blip>
            <a:srcRect/>
            <a:stretch>
              <a:fillRect/>
            </a:stretch>
          </p:blipFill>
          <p:spPr bwMode="auto">
            <a:xfrm>
              <a:off x="165" y="55"/>
              <a:ext cx="562" cy="524"/>
            </a:xfrm>
            <a:prstGeom prst="rect">
              <a:avLst/>
            </a:prstGeom>
            <a:noFill/>
          </p:spPr>
        </p:pic>
      </p:grpSp>
    </p:spTree>
  </p:cSld>
  <p:clrMap bg1="lt1" tx1="dk1" bg2="lt2" tx2="dk2" accent1="accent1" accent2="accent2" accent3="accent3" accent4="accent4" accent5="accent5" accent6="accent6" hlink="hlink" folHlink="folHlink"/>
  <p:hf hdr="0" ftr="0" dt="0"/>
  <p:txStyles>
    <p:titleStyle>
      <a:lvl1pPr algn="l" rtl="0" fontAlgn="base">
        <a:spcBef>
          <a:spcPct val="0"/>
        </a:spcBef>
        <a:spcAft>
          <a:spcPct val="0"/>
        </a:spcAft>
        <a:defRPr sz="4400" i="1">
          <a:solidFill>
            <a:schemeClr val="tx2"/>
          </a:solidFill>
          <a:latin typeface="+mj-lt"/>
          <a:ea typeface="+mj-ea"/>
          <a:cs typeface="+mj-cs"/>
        </a:defRPr>
      </a:lvl1pPr>
      <a:lvl2pPr algn="l" rtl="0" fontAlgn="base">
        <a:spcBef>
          <a:spcPct val="0"/>
        </a:spcBef>
        <a:spcAft>
          <a:spcPct val="0"/>
        </a:spcAft>
        <a:defRPr sz="4400" i="1">
          <a:solidFill>
            <a:schemeClr val="tx2"/>
          </a:solidFill>
          <a:latin typeface="Times New Roman" pitchFamily="18" charset="0"/>
        </a:defRPr>
      </a:lvl2pPr>
      <a:lvl3pPr algn="l" rtl="0" fontAlgn="base">
        <a:spcBef>
          <a:spcPct val="0"/>
        </a:spcBef>
        <a:spcAft>
          <a:spcPct val="0"/>
        </a:spcAft>
        <a:defRPr sz="4400" i="1">
          <a:solidFill>
            <a:schemeClr val="tx2"/>
          </a:solidFill>
          <a:latin typeface="Times New Roman" pitchFamily="18" charset="0"/>
        </a:defRPr>
      </a:lvl3pPr>
      <a:lvl4pPr algn="l" rtl="0" fontAlgn="base">
        <a:spcBef>
          <a:spcPct val="0"/>
        </a:spcBef>
        <a:spcAft>
          <a:spcPct val="0"/>
        </a:spcAft>
        <a:defRPr sz="4400" i="1">
          <a:solidFill>
            <a:schemeClr val="tx2"/>
          </a:solidFill>
          <a:latin typeface="Times New Roman" pitchFamily="18" charset="0"/>
        </a:defRPr>
      </a:lvl4pPr>
      <a:lvl5pPr algn="l" rtl="0" fontAlgn="base">
        <a:spcBef>
          <a:spcPct val="0"/>
        </a:spcBef>
        <a:spcAft>
          <a:spcPct val="0"/>
        </a:spcAft>
        <a:defRPr sz="4400" i="1">
          <a:solidFill>
            <a:schemeClr val="tx2"/>
          </a:solidFill>
          <a:latin typeface="Times New Roman" pitchFamily="18" charset="0"/>
        </a:defRPr>
      </a:lvl5pPr>
      <a:lvl6pPr marL="457200" algn="l" rtl="0" fontAlgn="base">
        <a:spcBef>
          <a:spcPct val="0"/>
        </a:spcBef>
        <a:spcAft>
          <a:spcPct val="0"/>
        </a:spcAft>
        <a:defRPr sz="4400" i="1">
          <a:solidFill>
            <a:schemeClr val="tx2"/>
          </a:solidFill>
          <a:latin typeface="Times New Roman" pitchFamily="18" charset="0"/>
        </a:defRPr>
      </a:lvl6pPr>
      <a:lvl7pPr marL="914400" algn="l" rtl="0" fontAlgn="base">
        <a:spcBef>
          <a:spcPct val="0"/>
        </a:spcBef>
        <a:spcAft>
          <a:spcPct val="0"/>
        </a:spcAft>
        <a:defRPr sz="4400" i="1">
          <a:solidFill>
            <a:schemeClr val="tx2"/>
          </a:solidFill>
          <a:latin typeface="Times New Roman" pitchFamily="18" charset="0"/>
        </a:defRPr>
      </a:lvl7pPr>
      <a:lvl8pPr marL="1371600" algn="l" rtl="0" fontAlgn="base">
        <a:spcBef>
          <a:spcPct val="0"/>
        </a:spcBef>
        <a:spcAft>
          <a:spcPct val="0"/>
        </a:spcAft>
        <a:defRPr sz="4400" i="1">
          <a:solidFill>
            <a:schemeClr val="tx2"/>
          </a:solidFill>
          <a:latin typeface="Times New Roman" pitchFamily="18" charset="0"/>
        </a:defRPr>
      </a:lvl8pPr>
      <a:lvl9pPr marL="1828800" algn="l" rtl="0" fontAlgn="base">
        <a:spcBef>
          <a:spcPct val="0"/>
        </a:spcBef>
        <a:spcAft>
          <a:spcPct val="0"/>
        </a:spcAft>
        <a:defRPr sz="4400" i="1">
          <a:solidFill>
            <a:schemeClr val="tx2"/>
          </a:solidFill>
          <a:latin typeface="Times New Roman" pitchFamily="18" charset="0"/>
        </a:defRPr>
      </a:lvl9pPr>
    </p:titleStyle>
    <p:bodyStyle>
      <a:lvl1pPr marL="342900" indent="-342900" algn="l" rtl="0" fontAlgn="base">
        <a:spcBef>
          <a:spcPct val="20000"/>
        </a:spcBef>
        <a:spcAft>
          <a:spcPct val="0"/>
        </a:spcAft>
        <a:buBlip>
          <a:blip r:embed="rId3"/>
        </a:buBlip>
        <a:defRPr sz="3200">
          <a:solidFill>
            <a:schemeClr val="tx1"/>
          </a:solidFill>
          <a:latin typeface="+mn-lt"/>
          <a:ea typeface="+mn-ea"/>
          <a:cs typeface="+mn-cs"/>
        </a:defRPr>
      </a:lvl1pPr>
      <a:lvl2pPr marL="742950" indent="-285750" algn="l" rtl="0" fontAlgn="base">
        <a:spcBef>
          <a:spcPct val="20000"/>
        </a:spcBef>
        <a:spcAft>
          <a:spcPct val="0"/>
        </a:spcAft>
        <a:buSzPct val="75000"/>
        <a:buBlip>
          <a:blip r:embed="rId4"/>
        </a:buBlip>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2"/>
            </a:gs>
            <a:gs pos="50000">
              <a:schemeClr val="bg1"/>
            </a:gs>
            <a:gs pos="100000">
              <a:schemeClr val="bg2"/>
            </a:gs>
          </a:gsLst>
          <a:lin ang="2700000" scaled="1"/>
        </a:gradFill>
        <a:effectLst/>
      </p:bgPr>
    </p:bg>
    <p:spTree>
      <p:nvGrpSpPr>
        <p:cNvPr id="1" name=""/>
        <p:cNvGrpSpPr/>
        <p:nvPr/>
      </p:nvGrpSpPr>
      <p:grpSpPr>
        <a:xfrm>
          <a:off x="0" y="0"/>
          <a:ext cx="0" cy="0"/>
          <a:chOff x="0" y="0"/>
          <a:chExt cx="0" cy="0"/>
        </a:xfrm>
      </p:grpSpPr>
      <p:sp>
        <p:nvSpPr>
          <p:cNvPr id="1030146" name="Rectangle 2"/>
          <p:cNvSpPr>
            <a:spLocks noGrp="1" noChangeArrowheads="1"/>
          </p:cNvSpPr>
          <p:nvPr>
            <p:ph type="title"/>
          </p:nvPr>
        </p:nvSpPr>
        <p:spPr bwMode="auto">
          <a:xfrm>
            <a:off x="246063" y="930275"/>
            <a:ext cx="7754937" cy="822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0147" name="Rectangle 3"/>
          <p:cNvSpPr>
            <a:spLocks noGrp="1" noChangeArrowheads="1"/>
          </p:cNvSpPr>
          <p:nvPr>
            <p:ph type="body" idx="1"/>
          </p:nvPr>
        </p:nvSpPr>
        <p:spPr bwMode="auto">
          <a:xfrm>
            <a:off x="685800" y="2147888"/>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148" name="Rectangle 4"/>
          <p:cNvSpPr>
            <a:spLocks noGrp="1" noChangeArrowheads="1"/>
          </p:cNvSpPr>
          <p:nvPr>
            <p:ph type="dt" sz="half" idx="2"/>
          </p:nvPr>
        </p:nvSpPr>
        <p:spPr bwMode="auto">
          <a:xfrm>
            <a:off x="685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atin typeface="+mj-lt"/>
              </a:defRPr>
            </a:lvl1pPr>
          </a:lstStyle>
          <a:p>
            <a:pPr defTabSz="914400"/>
            <a:endParaRPr lang="en-US">
              <a:solidFill>
                <a:srgbClr val="000000"/>
              </a:solidFill>
              <a:latin typeface="Times New Roman"/>
            </a:endParaRPr>
          </a:p>
        </p:txBody>
      </p:sp>
      <p:sp>
        <p:nvSpPr>
          <p:cNvPr id="1030149" name="Rectangle 5"/>
          <p:cNvSpPr>
            <a:spLocks noGrp="1" noChangeArrowheads="1"/>
          </p:cNvSpPr>
          <p:nvPr>
            <p:ph type="ftr" sz="quarter" idx="3"/>
          </p:nvPr>
        </p:nvSpPr>
        <p:spPr bwMode="auto">
          <a:xfrm>
            <a:off x="31242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mj-lt"/>
              </a:defRPr>
            </a:lvl1pPr>
          </a:lstStyle>
          <a:p>
            <a:pPr defTabSz="914400"/>
            <a:endParaRPr lang="en-US">
              <a:solidFill>
                <a:srgbClr val="000000"/>
              </a:solidFill>
              <a:latin typeface="Times New Roman"/>
            </a:endParaRPr>
          </a:p>
        </p:txBody>
      </p:sp>
      <p:sp>
        <p:nvSpPr>
          <p:cNvPr id="1030150" name="Rectangle 6"/>
          <p:cNvSpPr>
            <a:spLocks noGrp="1" noChangeArrowheads="1"/>
          </p:cNvSpPr>
          <p:nvPr>
            <p:ph type="sldNum" sz="quarter" idx="4"/>
          </p:nvPr>
        </p:nvSpPr>
        <p:spPr bwMode="auto">
          <a:xfrm>
            <a:off x="65532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mj-lt"/>
              </a:defRPr>
            </a:lvl1pPr>
          </a:lstStyle>
          <a:p>
            <a:pPr defTabSz="914400"/>
            <a:fld id="{3FD2850B-1F08-41DC-A8BF-305B2E9688A7}" type="slidenum">
              <a:rPr lang="en-US">
                <a:solidFill>
                  <a:srgbClr val="000000"/>
                </a:solidFill>
                <a:latin typeface="Times New Roman"/>
              </a:rPr>
              <a:pPr defTabSz="914400"/>
              <a:t>‹#›</a:t>
            </a:fld>
            <a:endParaRPr lang="en-US">
              <a:solidFill>
                <a:srgbClr val="000000"/>
              </a:solidFill>
              <a:latin typeface="Times New Roman"/>
            </a:endParaRPr>
          </a:p>
        </p:txBody>
      </p:sp>
      <p:grpSp>
        <p:nvGrpSpPr>
          <p:cNvPr id="2" name="Group 7"/>
          <p:cNvGrpSpPr>
            <a:grpSpLocks/>
          </p:cNvGrpSpPr>
          <p:nvPr/>
        </p:nvGrpSpPr>
        <p:grpSpPr bwMode="auto">
          <a:xfrm>
            <a:off x="1371600" y="87313"/>
            <a:ext cx="6172200" cy="598487"/>
            <a:chOff x="165" y="55"/>
            <a:chExt cx="5347" cy="524"/>
          </a:xfrm>
        </p:grpSpPr>
        <p:grpSp>
          <p:nvGrpSpPr>
            <p:cNvPr id="3" name="Group 8"/>
            <p:cNvGrpSpPr>
              <a:grpSpLocks/>
            </p:cNvGrpSpPr>
            <p:nvPr userDrawn="1"/>
          </p:nvGrpSpPr>
          <p:grpSpPr bwMode="auto">
            <a:xfrm>
              <a:off x="664" y="104"/>
              <a:ext cx="4848" cy="432"/>
              <a:chOff x="664" y="104"/>
              <a:chExt cx="4848" cy="432"/>
            </a:xfrm>
          </p:grpSpPr>
          <p:sp>
            <p:nvSpPr>
              <p:cNvPr id="1030153" name="Freeform 9"/>
              <p:cNvSpPr>
                <a:spLocks/>
              </p:cNvSpPr>
              <p:nvPr/>
            </p:nvSpPr>
            <p:spPr bwMode="ltGray">
              <a:xfrm>
                <a:off x="664" y="104"/>
                <a:ext cx="4848" cy="432"/>
              </a:xfrm>
              <a:custGeom>
                <a:avLst/>
                <a:gdLst/>
                <a:ahLst/>
                <a:cxnLst>
                  <a:cxn ang="0">
                    <a:pos x="4848" y="48"/>
                  </a:cxn>
                  <a:cxn ang="0">
                    <a:pos x="4848" y="432"/>
                  </a:cxn>
                  <a:cxn ang="0">
                    <a:pos x="0" y="432"/>
                  </a:cxn>
                  <a:cxn ang="0">
                    <a:pos x="0" y="0"/>
                  </a:cxn>
                  <a:cxn ang="0">
                    <a:pos x="4848" y="0"/>
                  </a:cxn>
                  <a:cxn ang="0">
                    <a:pos x="4848" y="48"/>
                  </a:cxn>
                </a:cxnLst>
                <a:rect l="0" t="0" r="r" b="b"/>
                <a:pathLst>
                  <a:path w="4848" h="432">
                    <a:moveTo>
                      <a:pt x="4848" y="48"/>
                    </a:moveTo>
                    <a:lnTo>
                      <a:pt x="4848" y="432"/>
                    </a:lnTo>
                    <a:cubicBezTo>
                      <a:pt x="4848" y="432"/>
                      <a:pt x="2424" y="432"/>
                      <a:pt x="0" y="432"/>
                    </a:cubicBezTo>
                    <a:cubicBezTo>
                      <a:pt x="161" y="345"/>
                      <a:pt x="169" y="61"/>
                      <a:pt x="0" y="0"/>
                    </a:cubicBezTo>
                    <a:cubicBezTo>
                      <a:pt x="2424" y="0"/>
                      <a:pt x="4848" y="0"/>
                      <a:pt x="4848" y="0"/>
                    </a:cubicBezTo>
                    <a:lnTo>
                      <a:pt x="4848" y="48"/>
                    </a:lnTo>
                    <a:close/>
                  </a:path>
                </a:pathLst>
              </a:custGeom>
              <a:solidFill>
                <a:schemeClr val="hlink"/>
              </a:solidFill>
              <a:ln w="9525">
                <a:solidFill>
                  <a:schemeClr val="bg2"/>
                </a:solidFill>
                <a:round/>
                <a:headEnd/>
                <a:tailEnd/>
              </a:ln>
              <a:effectLst/>
            </p:spPr>
            <p:txBody>
              <a:bodyPr wrap="none" anchor="ctr"/>
              <a:lstStyle/>
              <a:p>
                <a:pPr defTabSz="914400"/>
                <a:endParaRPr lang="en-US">
                  <a:solidFill>
                    <a:srgbClr val="000000"/>
                  </a:solidFill>
                  <a:latin typeface="Tahoma"/>
                </a:endParaRPr>
              </a:p>
            </p:txBody>
          </p:sp>
          <p:grpSp>
            <p:nvGrpSpPr>
              <p:cNvPr id="4" name="Group 10"/>
              <p:cNvGrpSpPr>
                <a:grpSpLocks/>
              </p:cNvGrpSpPr>
              <p:nvPr/>
            </p:nvGrpSpPr>
            <p:grpSpPr bwMode="auto">
              <a:xfrm>
                <a:off x="1195" y="104"/>
                <a:ext cx="3827" cy="429"/>
                <a:chOff x="1021" y="240"/>
                <a:chExt cx="3827" cy="429"/>
              </a:xfrm>
            </p:grpSpPr>
            <p:grpSp>
              <p:nvGrpSpPr>
                <p:cNvPr id="5" name="Group 11"/>
                <p:cNvGrpSpPr>
                  <a:grpSpLocks/>
                </p:cNvGrpSpPr>
                <p:nvPr/>
              </p:nvGrpSpPr>
              <p:grpSpPr bwMode="auto">
                <a:xfrm>
                  <a:off x="1021" y="241"/>
                  <a:ext cx="2208" cy="427"/>
                  <a:chOff x="1021" y="241"/>
                  <a:chExt cx="2208" cy="427"/>
                </a:xfrm>
              </p:grpSpPr>
              <p:sp>
                <p:nvSpPr>
                  <p:cNvPr id="1030156" name="Freeform 12"/>
                  <p:cNvSpPr>
                    <a:spLocks/>
                  </p:cNvSpPr>
                  <p:nvPr/>
                </p:nvSpPr>
                <p:spPr bwMode="ltGray">
                  <a:xfrm>
                    <a:off x="2257" y="633"/>
                    <a:ext cx="7" cy="8"/>
                  </a:xfrm>
                  <a:custGeom>
                    <a:avLst/>
                    <a:gdLst/>
                    <a:ahLst/>
                    <a:cxnLst>
                      <a:cxn ang="0">
                        <a:pos x="5" y="11"/>
                      </a:cxn>
                      <a:cxn ang="0">
                        <a:pos x="15" y="5"/>
                      </a:cxn>
                      <a:cxn ang="0">
                        <a:pos x="13" y="17"/>
                      </a:cxn>
                      <a:cxn ang="0">
                        <a:pos x="5" y="11"/>
                      </a:cxn>
                    </a:cxnLst>
                    <a:rect l="0" t="0" r="r" b="b"/>
                    <a:pathLst>
                      <a:path w="15" h="23">
                        <a:moveTo>
                          <a:pt x="5" y="11"/>
                        </a:moveTo>
                        <a:cubicBezTo>
                          <a:pt x="2" y="1"/>
                          <a:pt x="7" y="0"/>
                          <a:pt x="15" y="5"/>
                        </a:cubicBezTo>
                        <a:cubicBezTo>
                          <a:pt x="14" y="9"/>
                          <a:pt x="15" y="13"/>
                          <a:pt x="13" y="17"/>
                        </a:cubicBezTo>
                        <a:cubicBezTo>
                          <a:pt x="9" y="23"/>
                          <a:pt x="0" y="16"/>
                          <a:pt x="5" y="1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57" name="Freeform 13"/>
                  <p:cNvSpPr>
                    <a:spLocks/>
                  </p:cNvSpPr>
                  <p:nvPr/>
                </p:nvSpPr>
                <p:spPr bwMode="ltGray">
                  <a:xfrm>
                    <a:off x="2332" y="660"/>
                    <a:ext cx="9" cy="8"/>
                  </a:xfrm>
                  <a:custGeom>
                    <a:avLst/>
                    <a:gdLst/>
                    <a:ahLst/>
                    <a:cxnLst>
                      <a:cxn ang="0">
                        <a:pos x="3" y="13"/>
                      </a:cxn>
                      <a:cxn ang="0">
                        <a:pos x="11" y="3"/>
                      </a:cxn>
                      <a:cxn ang="0">
                        <a:pos x="7" y="19"/>
                      </a:cxn>
                      <a:cxn ang="0">
                        <a:pos x="3" y="13"/>
                      </a:cxn>
                    </a:cxnLst>
                    <a:rect l="0" t="0" r="r" b="b"/>
                    <a:pathLst>
                      <a:path w="20" h="23">
                        <a:moveTo>
                          <a:pt x="3" y="13"/>
                        </a:moveTo>
                        <a:cubicBezTo>
                          <a:pt x="0" y="5"/>
                          <a:pt x="2" y="0"/>
                          <a:pt x="11" y="3"/>
                        </a:cubicBezTo>
                        <a:cubicBezTo>
                          <a:pt x="16" y="10"/>
                          <a:pt x="20" y="23"/>
                          <a:pt x="7" y="19"/>
                        </a:cubicBezTo>
                        <a:cubicBezTo>
                          <a:pt x="6" y="17"/>
                          <a:pt x="3" y="13"/>
                          <a:pt x="3" y="13"/>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58" name="Freeform 14"/>
                  <p:cNvSpPr>
                    <a:spLocks/>
                  </p:cNvSpPr>
                  <p:nvPr/>
                </p:nvSpPr>
                <p:spPr bwMode="ltGray">
                  <a:xfrm>
                    <a:off x="2120" y="616"/>
                    <a:ext cx="13" cy="14"/>
                  </a:xfrm>
                  <a:custGeom>
                    <a:avLst/>
                    <a:gdLst/>
                    <a:ahLst/>
                    <a:cxnLst>
                      <a:cxn ang="0">
                        <a:pos x="16" y="33"/>
                      </a:cxn>
                      <a:cxn ang="0">
                        <a:pos x="8" y="21"/>
                      </a:cxn>
                      <a:cxn ang="0">
                        <a:pos x="0" y="9"/>
                      </a:cxn>
                      <a:cxn ang="0">
                        <a:pos x="16" y="3"/>
                      </a:cxn>
                      <a:cxn ang="0">
                        <a:pos x="30" y="23"/>
                      </a:cxn>
                      <a:cxn ang="0">
                        <a:pos x="28" y="31"/>
                      </a:cxn>
                      <a:cxn ang="0">
                        <a:pos x="16" y="3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59" name="Freeform 15"/>
                  <p:cNvSpPr>
                    <a:spLocks/>
                  </p:cNvSpPr>
                  <p:nvPr/>
                </p:nvSpPr>
                <p:spPr bwMode="ltGray">
                  <a:xfrm>
                    <a:off x="1967" y="629"/>
                    <a:ext cx="11" cy="5"/>
                  </a:xfrm>
                  <a:custGeom>
                    <a:avLst/>
                    <a:gdLst/>
                    <a:ahLst/>
                    <a:cxnLst>
                      <a:cxn ang="0">
                        <a:pos x="15" y="16"/>
                      </a:cxn>
                      <a:cxn ang="0">
                        <a:pos x="3" y="8"/>
                      </a:cxn>
                      <a:cxn ang="0">
                        <a:pos x="15" y="0"/>
                      </a:cxn>
                      <a:cxn ang="0">
                        <a:pos x="15" y="16"/>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0" name="Freeform 16"/>
                  <p:cNvSpPr>
                    <a:spLocks/>
                  </p:cNvSpPr>
                  <p:nvPr/>
                </p:nvSpPr>
                <p:spPr bwMode="ltGray">
                  <a:xfrm>
                    <a:off x="1921" y="635"/>
                    <a:ext cx="28" cy="16"/>
                  </a:xfrm>
                  <a:custGeom>
                    <a:avLst/>
                    <a:gdLst/>
                    <a:ahLst/>
                    <a:cxnLst>
                      <a:cxn ang="0">
                        <a:pos x="14" y="24"/>
                      </a:cxn>
                      <a:cxn ang="0">
                        <a:pos x="30" y="4"/>
                      </a:cxn>
                      <a:cxn ang="0">
                        <a:pos x="42" y="0"/>
                      </a:cxn>
                      <a:cxn ang="0">
                        <a:pos x="58" y="12"/>
                      </a:cxn>
                      <a:cxn ang="0">
                        <a:pos x="32" y="26"/>
                      </a:cxn>
                      <a:cxn ang="0">
                        <a:pos x="12" y="46"/>
                      </a:cxn>
                      <a:cxn ang="0">
                        <a:pos x="8" y="20"/>
                      </a:cxn>
                      <a:cxn ang="0">
                        <a:pos x="12" y="14"/>
                      </a:cxn>
                      <a:cxn ang="0">
                        <a:pos x="14" y="24"/>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1" name="Freeform 17"/>
                  <p:cNvSpPr>
                    <a:spLocks/>
                  </p:cNvSpPr>
                  <p:nvPr/>
                </p:nvSpPr>
                <p:spPr bwMode="ltGray">
                  <a:xfrm>
                    <a:off x="1892" y="634"/>
                    <a:ext cx="29" cy="16"/>
                  </a:xfrm>
                  <a:custGeom>
                    <a:avLst/>
                    <a:gdLst/>
                    <a:ahLst/>
                    <a:cxnLst>
                      <a:cxn ang="0">
                        <a:pos x="0" y="31"/>
                      </a:cxn>
                      <a:cxn ang="0">
                        <a:pos x="18" y="25"/>
                      </a:cxn>
                      <a:cxn ang="0">
                        <a:pos x="52" y="1"/>
                      </a:cxn>
                      <a:cxn ang="0">
                        <a:pos x="64" y="3"/>
                      </a:cxn>
                      <a:cxn ang="0">
                        <a:pos x="50" y="19"/>
                      </a:cxn>
                      <a:cxn ang="0">
                        <a:pos x="28" y="33"/>
                      </a:cxn>
                      <a:cxn ang="0">
                        <a:pos x="22" y="47"/>
                      </a:cxn>
                      <a:cxn ang="0">
                        <a:pos x="16" y="45"/>
                      </a:cxn>
                      <a:cxn ang="0">
                        <a:pos x="12" y="39"/>
                      </a:cxn>
                      <a:cxn ang="0">
                        <a:pos x="0" y="35"/>
                      </a:cxn>
                      <a:cxn ang="0">
                        <a:pos x="0" y="3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2" name="Freeform 18"/>
                  <p:cNvSpPr>
                    <a:spLocks/>
                  </p:cNvSpPr>
                  <p:nvPr/>
                </p:nvSpPr>
                <p:spPr bwMode="ltGray">
                  <a:xfrm>
                    <a:off x="1735" y="547"/>
                    <a:ext cx="151" cy="93"/>
                  </a:xfrm>
                  <a:custGeom>
                    <a:avLst/>
                    <a:gdLst/>
                    <a:ahLst/>
                    <a:cxnLst>
                      <a:cxn ang="0">
                        <a:pos x="10" y="4"/>
                      </a:cxn>
                      <a:cxn ang="0">
                        <a:pos x="36" y="18"/>
                      </a:cxn>
                      <a:cxn ang="0">
                        <a:pos x="46" y="30"/>
                      </a:cxn>
                      <a:cxn ang="0">
                        <a:pos x="76" y="52"/>
                      </a:cxn>
                      <a:cxn ang="0">
                        <a:pos x="92" y="66"/>
                      </a:cxn>
                      <a:cxn ang="0">
                        <a:pos x="122" y="98"/>
                      </a:cxn>
                      <a:cxn ang="0">
                        <a:pos x="136" y="128"/>
                      </a:cxn>
                      <a:cxn ang="0">
                        <a:pos x="148" y="132"/>
                      </a:cxn>
                      <a:cxn ang="0">
                        <a:pos x="154" y="150"/>
                      </a:cxn>
                      <a:cxn ang="0">
                        <a:pos x="176" y="152"/>
                      </a:cxn>
                      <a:cxn ang="0">
                        <a:pos x="170" y="196"/>
                      </a:cxn>
                      <a:cxn ang="0">
                        <a:pos x="180" y="224"/>
                      </a:cxn>
                      <a:cxn ang="0">
                        <a:pos x="198" y="232"/>
                      </a:cxn>
                      <a:cxn ang="0">
                        <a:pos x="216" y="234"/>
                      </a:cxn>
                      <a:cxn ang="0">
                        <a:pos x="236" y="242"/>
                      </a:cxn>
                      <a:cxn ang="0">
                        <a:pos x="254" y="236"/>
                      </a:cxn>
                      <a:cxn ang="0">
                        <a:pos x="272" y="248"/>
                      </a:cxn>
                      <a:cxn ang="0">
                        <a:pos x="296" y="256"/>
                      </a:cxn>
                      <a:cxn ang="0">
                        <a:pos x="314" y="264"/>
                      </a:cxn>
                      <a:cxn ang="0">
                        <a:pos x="352" y="266"/>
                      </a:cxn>
                      <a:cxn ang="0">
                        <a:pos x="342" y="274"/>
                      </a:cxn>
                      <a:cxn ang="0">
                        <a:pos x="322" y="272"/>
                      </a:cxn>
                      <a:cxn ang="0">
                        <a:pos x="300" y="270"/>
                      </a:cxn>
                      <a:cxn ang="0">
                        <a:pos x="288" y="266"/>
                      </a:cxn>
                      <a:cxn ang="0">
                        <a:pos x="252" y="264"/>
                      </a:cxn>
                      <a:cxn ang="0">
                        <a:pos x="234" y="260"/>
                      </a:cxn>
                      <a:cxn ang="0">
                        <a:pos x="172" y="242"/>
                      </a:cxn>
                      <a:cxn ang="0">
                        <a:pos x="160" y="216"/>
                      </a:cxn>
                      <a:cxn ang="0">
                        <a:pos x="126" y="200"/>
                      </a:cxn>
                      <a:cxn ang="0">
                        <a:pos x="108" y="186"/>
                      </a:cxn>
                      <a:cxn ang="0">
                        <a:pos x="94" y="158"/>
                      </a:cxn>
                      <a:cxn ang="0">
                        <a:pos x="68" y="108"/>
                      </a:cxn>
                      <a:cxn ang="0">
                        <a:pos x="64" y="102"/>
                      </a:cxn>
                      <a:cxn ang="0">
                        <a:pos x="58" y="100"/>
                      </a:cxn>
                      <a:cxn ang="0">
                        <a:pos x="54" y="88"/>
                      </a:cxn>
                      <a:cxn ang="0">
                        <a:pos x="38" y="58"/>
                      </a:cxn>
                      <a:cxn ang="0">
                        <a:pos x="20" y="40"/>
                      </a:cxn>
                      <a:cxn ang="0">
                        <a:pos x="4" y="22"/>
                      </a:cxn>
                      <a:cxn ang="0">
                        <a:pos x="10" y="2"/>
                      </a:cxn>
                      <a:cxn ang="0">
                        <a:pos x="10" y="4"/>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3" name="Freeform 19"/>
                  <p:cNvSpPr>
                    <a:spLocks/>
                  </p:cNvSpPr>
                  <p:nvPr/>
                </p:nvSpPr>
                <p:spPr bwMode="ltGray">
                  <a:xfrm>
                    <a:off x="1827" y="541"/>
                    <a:ext cx="67" cy="68"/>
                  </a:xfrm>
                  <a:custGeom>
                    <a:avLst/>
                    <a:gdLst/>
                    <a:ahLst/>
                    <a:cxnLst>
                      <a:cxn ang="0">
                        <a:pos x="54" y="66"/>
                      </a:cxn>
                      <a:cxn ang="0">
                        <a:pos x="66" y="58"/>
                      </a:cxn>
                      <a:cxn ang="0">
                        <a:pos x="68" y="52"/>
                      </a:cxn>
                      <a:cxn ang="0">
                        <a:pos x="80" y="44"/>
                      </a:cxn>
                      <a:cxn ang="0">
                        <a:pos x="106" y="22"/>
                      </a:cxn>
                      <a:cxn ang="0">
                        <a:pos x="112" y="4"/>
                      </a:cxn>
                      <a:cxn ang="0">
                        <a:pos x="124" y="0"/>
                      </a:cxn>
                      <a:cxn ang="0">
                        <a:pos x="150" y="28"/>
                      </a:cxn>
                      <a:cxn ang="0">
                        <a:pos x="146" y="44"/>
                      </a:cxn>
                      <a:cxn ang="0">
                        <a:pos x="126" y="64"/>
                      </a:cxn>
                      <a:cxn ang="0">
                        <a:pos x="132" y="94"/>
                      </a:cxn>
                      <a:cxn ang="0">
                        <a:pos x="142" y="110"/>
                      </a:cxn>
                      <a:cxn ang="0">
                        <a:pos x="146" y="128"/>
                      </a:cxn>
                      <a:cxn ang="0">
                        <a:pos x="128" y="128"/>
                      </a:cxn>
                      <a:cxn ang="0">
                        <a:pos x="116" y="146"/>
                      </a:cxn>
                      <a:cxn ang="0">
                        <a:pos x="104" y="156"/>
                      </a:cxn>
                      <a:cxn ang="0">
                        <a:pos x="100" y="198"/>
                      </a:cxn>
                      <a:cxn ang="0">
                        <a:pos x="88" y="202"/>
                      </a:cxn>
                      <a:cxn ang="0">
                        <a:pos x="82" y="206"/>
                      </a:cxn>
                      <a:cxn ang="0">
                        <a:pos x="76" y="202"/>
                      </a:cxn>
                      <a:cxn ang="0">
                        <a:pos x="72" y="190"/>
                      </a:cxn>
                      <a:cxn ang="0">
                        <a:pos x="60" y="186"/>
                      </a:cxn>
                      <a:cxn ang="0">
                        <a:pos x="42" y="194"/>
                      </a:cxn>
                      <a:cxn ang="0">
                        <a:pos x="28" y="186"/>
                      </a:cxn>
                      <a:cxn ang="0">
                        <a:pos x="10" y="148"/>
                      </a:cxn>
                      <a:cxn ang="0">
                        <a:pos x="4" y="130"/>
                      </a:cxn>
                      <a:cxn ang="0">
                        <a:pos x="0" y="118"/>
                      </a:cxn>
                      <a:cxn ang="0">
                        <a:pos x="20" y="96"/>
                      </a:cxn>
                      <a:cxn ang="0">
                        <a:pos x="32" y="104"/>
                      </a:cxn>
                      <a:cxn ang="0">
                        <a:pos x="34" y="80"/>
                      </a:cxn>
                      <a:cxn ang="0">
                        <a:pos x="52" y="70"/>
                      </a:cxn>
                      <a:cxn ang="0">
                        <a:pos x="54" y="66"/>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4" name="Freeform 20"/>
                  <p:cNvSpPr>
                    <a:spLocks/>
                  </p:cNvSpPr>
                  <p:nvPr/>
                </p:nvSpPr>
                <p:spPr bwMode="ltGray">
                  <a:xfrm>
                    <a:off x="1892" y="572"/>
                    <a:ext cx="47" cy="13"/>
                  </a:xfrm>
                  <a:custGeom>
                    <a:avLst/>
                    <a:gdLst/>
                    <a:ahLst/>
                    <a:cxnLst>
                      <a:cxn ang="0">
                        <a:pos x="4" y="32"/>
                      </a:cxn>
                      <a:cxn ang="0">
                        <a:pos x="18" y="10"/>
                      </a:cxn>
                      <a:cxn ang="0">
                        <a:pos x="46" y="20"/>
                      </a:cxn>
                      <a:cxn ang="0">
                        <a:pos x="72" y="14"/>
                      </a:cxn>
                      <a:cxn ang="0">
                        <a:pos x="90" y="0"/>
                      </a:cxn>
                      <a:cxn ang="0">
                        <a:pos x="76" y="26"/>
                      </a:cxn>
                      <a:cxn ang="0">
                        <a:pos x="60" y="38"/>
                      </a:cxn>
                      <a:cxn ang="0">
                        <a:pos x="42" y="32"/>
                      </a:cxn>
                      <a:cxn ang="0">
                        <a:pos x="14" y="30"/>
                      </a:cxn>
                      <a:cxn ang="0">
                        <a:pos x="4" y="32"/>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5" name="Freeform 21"/>
                  <p:cNvSpPr>
                    <a:spLocks/>
                  </p:cNvSpPr>
                  <p:nvPr/>
                </p:nvSpPr>
                <p:spPr bwMode="ltGray">
                  <a:xfrm>
                    <a:off x="1890" y="588"/>
                    <a:ext cx="32" cy="34"/>
                  </a:xfrm>
                  <a:custGeom>
                    <a:avLst/>
                    <a:gdLst/>
                    <a:ahLst/>
                    <a:cxnLst>
                      <a:cxn ang="0">
                        <a:pos x="8" y="18"/>
                      </a:cxn>
                      <a:cxn ang="0">
                        <a:pos x="18" y="0"/>
                      </a:cxn>
                      <a:cxn ang="0">
                        <a:pos x="34" y="18"/>
                      </a:cxn>
                      <a:cxn ang="0">
                        <a:pos x="62" y="4"/>
                      </a:cxn>
                      <a:cxn ang="0">
                        <a:pos x="46" y="34"/>
                      </a:cxn>
                      <a:cxn ang="0">
                        <a:pos x="54" y="48"/>
                      </a:cxn>
                      <a:cxn ang="0">
                        <a:pos x="58" y="60"/>
                      </a:cxn>
                      <a:cxn ang="0">
                        <a:pos x="46" y="74"/>
                      </a:cxn>
                      <a:cxn ang="0">
                        <a:pos x="34" y="60"/>
                      </a:cxn>
                      <a:cxn ang="0">
                        <a:pos x="22" y="48"/>
                      </a:cxn>
                      <a:cxn ang="0">
                        <a:pos x="28" y="68"/>
                      </a:cxn>
                      <a:cxn ang="0">
                        <a:pos x="30" y="74"/>
                      </a:cxn>
                      <a:cxn ang="0">
                        <a:pos x="20" y="104"/>
                      </a:cxn>
                      <a:cxn ang="0">
                        <a:pos x="12" y="102"/>
                      </a:cxn>
                      <a:cxn ang="0">
                        <a:pos x="8" y="90"/>
                      </a:cxn>
                      <a:cxn ang="0">
                        <a:pos x="0" y="54"/>
                      </a:cxn>
                      <a:cxn ang="0">
                        <a:pos x="2" y="30"/>
                      </a:cxn>
                      <a:cxn ang="0">
                        <a:pos x="8" y="18"/>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6" name="Freeform 22"/>
                  <p:cNvSpPr>
                    <a:spLocks/>
                  </p:cNvSpPr>
                  <p:nvPr/>
                </p:nvSpPr>
                <p:spPr bwMode="ltGray">
                  <a:xfrm>
                    <a:off x="1944" y="569"/>
                    <a:ext cx="16" cy="20"/>
                  </a:xfrm>
                  <a:custGeom>
                    <a:avLst/>
                    <a:gdLst/>
                    <a:ahLst/>
                    <a:cxnLst>
                      <a:cxn ang="0">
                        <a:pos x="3" y="28"/>
                      </a:cxn>
                      <a:cxn ang="0">
                        <a:pos x="13" y="0"/>
                      </a:cxn>
                      <a:cxn ang="0">
                        <a:pos x="15" y="28"/>
                      </a:cxn>
                      <a:cxn ang="0">
                        <a:pos x="37" y="38"/>
                      </a:cxn>
                      <a:cxn ang="0">
                        <a:pos x="19" y="44"/>
                      </a:cxn>
                      <a:cxn ang="0">
                        <a:pos x="5" y="58"/>
                      </a:cxn>
                      <a:cxn ang="0">
                        <a:pos x="1" y="34"/>
                      </a:cxn>
                      <a:cxn ang="0">
                        <a:pos x="3" y="28"/>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7" name="Freeform 23"/>
                  <p:cNvSpPr>
                    <a:spLocks/>
                  </p:cNvSpPr>
                  <p:nvPr/>
                </p:nvSpPr>
                <p:spPr bwMode="ltGray">
                  <a:xfrm>
                    <a:off x="1948" y="600"/>
                    <a:ext cx="20" cy="10"/>
                  </a:xfrm>
                  <a:custGeom>
                    <a:avLst/>
                    <a:gdLst/>
                    <a:ahLst/>
                    <a:cxnLst>
                      <a:cxn ang="0">
                        <a:pos x="7" y="0"/>
                      </a:cxn>
                      <a:cxn ang="0">
                        <a:pos x="29" y="0"/>
                      </a:cxn>
                      <a:cxn ang="0">
                        <a:pos x="49" y="16"/>
                      </a:cxn>
                      <a:cxn ang="0">
                        <a:pos x="35" y="14"/>
                      </a:cxn>
                      <a:cxn ang="0">
                        <a:pos x="3" y="16"/>
                      </a:cxn>
                      <a:cxn ang="0">
                        <a:pos x="7" y="0"/>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8" name="Freeform 24"/>
                  <p:cNvSpPr>
                    <a:spLocks/>
                  </p:cNvSpPr>
                  <p:nvPr/>
                </p:nvSpPr>
                <p:spPr bwMode="ltGray">
                  <a:xfrm>
                    <a:off x="1969" y="585"/>
                    <a:ext cx="26" cy="17"/>
                  </a:xfrm>
                  <a:custGeom>
                    <a:avLst/>
                    <a:gdLst/>
                    <a:ahLst/>
                    <a:cxnLst>
                      <a:cxn ang="0">
                        <a:pos x="21" y="38"/>
                      </a:cxn>
                      <a:cxn ang="0">
                        <a:pos x="15" y="26"/>
                      </a:cxn>
                      <a:cxn ang="0">
                        <a:pos x="3" y="22"/>
                      </a:cxn>
                      <a:cxn ang="0">
                        <a:pos x="13" y="8"/>
                      </a:cxn>
                      <a:cxn ang="0">
                        <a:pos x="25" y="0"/>
                      </a:cxn>
                      <a:cxn ang="0">
                        <a:pos x="49" y="10"/>
                      </a:cxn>
                      <a:cxn ang="0">
                        <a:pos x="53" y="20"/>
                      </a:cxn>
                      <a:cxn ang="0">
                        <a:pos x="61" y="32"/>
                      </a:cxn>
                      <a:cxn ang="0">
                        <a:pos x="41" y="38"/>
                      </a:cxn>
                      <a:cxn ang="0">
                        <a:pos x="23" y="44"/>
                      </a:cxn>
                      <a:cxn ang="0">
                        <a:pos x="21" y="38"/>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9" name="Freeform 25"/>
                  <p:cNvSpPr>
                    <a:spLocks/>
                  </p:cNvSpPr>
                  <p:nvPr/>
                </p:nvSpPr>
                <p:spPr bwMode="ltGray">
                  <a:xfrm>
                    <a:off x="1976" y="593"/>
                    <a:ext cx="122" cy="61"/>
                  </a:xfrm>
                  <a:custGeom>
                    <a:avLst/>
                    <a:gdLst/>
                    <a:ahLst/>
                    <a:cxnLst>
                      <a:cxn ang="0">
                        <a:pos x="46" y="28"/>
                      </a:cxn>
                      <a:cxn ang="0">
                        <a:pos x="36" y="14"/>
                      </a:cxn>
                      <a:cxn ang="0">
                        <a:pos x="26" y="30"/>
                      </a:cxn>
                      <a:cxn ang="0">
                        <a:pos x="0" y="24"/>
                      </a:cxn>
                      <a:cxn ang="0">
                        <a:pos x="10" y="42"/>
                      </a:cxn>
                      <a:cxn ang="0">
                        <a:pos x="16" y="62"/>
                      </a:cxn>
                      <a:cxn ang="0">
                        <a:pos x="24" y="48"/>
                      </a:cxn>
                      <a:cxn ang="0">
                        <a:pos x="30" y="44"/>
                      </a:cxn>
                      <a:cxn ang="0">
                        <a:pos x="48" y="56"/>
                      </a:cxn>
                      <a:cxn ang="0">
                        <a:pos x="70" y="62"/>
                      </a:cxn>
                      <a:cxn ang="0">
                        <a:pos x="88" y="72"/>
                      </a:cxn>
                      <a:cxn ang="0">
                        <a:pos x="106" y="102"/>
                      </a:cxn>
                      <a:cxn ang="0">
                        <a:pos x="104" y="122"/>
                      </a:cxn>
                      <a:cxn ang="0">
                        <a:pos x="98" y="134"/>
                      </a:cxn>
                      <a:cxn ang="0">
                        <a:pos x="122" y="128"/>
                      </a:cxn>
                      <a:cxn ang="0">
                        <a:pos x="140" y="140"/>
                      </a:cxn>
                      <a:cxn ang="0">
                        <a:pos x="168" y="148"/>
                      </a:cxn>
                      <a:cxn ang="0">
                        <a:pos x="174" y="146"/>
                      </a:cxn>
                      <a:cxn ang="0">
                        <a:pos x="168" y="134"/>
                      </a:cxn>
                      <a:cxn ang="0">
                        <a:pos x="178" y="136"/>
                      </a:cxn>
                      <a:cxn ang="0">
                        <a:pos x="186" y="118"/>
                      </a:cxn>
                      <a:cxn ang="0">
                        <a:pos x="202" y="122"/>
                      </a:cxn>
                      <a:cxn ang="0">
                        <a:pos x="214" y="130"/>
                      </a:cxn>
                      <a:cxn ang="0">
                        <a:pos x="244" y="168"/>
                      </a:cxn>
                      <a:cxn ang="0">
                        <a:pos x="262" y="178"/>
                      </a:cxn>
                      <a:cxn ang="0">
                        <a:pos x="284" y="170"/>
                      </a:cxn>
                      <a:cxn ang="0">
                        <a:pos x="268" y="160"/>
                      </a:cxn>
                      <a:cxn ang="0">
                        <a:pos x="256" y="138"/>
                      </a:cxn>
                      <a:cxn ang="0">
                        <a:pos x="250" y="132"/>
                      </a:cxn>
                      <a:cxn ang="0">
                        <a:pos x="248" y="122"/>
                      </a:cxn>
                      <a:cxn ang="0">
                        <a:pos x="236" y="116"/>
                      </a:cxn>
                      <a:cxn ang="0">
                        <a:pos x="240" y="96"/>
                      </a:cxn>
                      <a:cxn ang="0">
                        <a:pos x="220" y="86"/>
                      </a:cxn>
                      <a:cxn ang="0">
                        <a:pos x="210" y="70"/>
                      </a:cxn>
                      <a:cxn ang="0">
                        <a:pos x="190" y="54"/>
                      </a:cxn>
                      <a:cxn ang="0">
                        <a:pos x="168" y="38"/>
                      </a:cxn>
                      <a:cxn ang="0">
                        <a:pos x="156" y="34"/>
                      </a:cxn>
                      <a:cxn ang="0">
                        <a:pos x="120" y="16"/>
                      </a:cxn>
                      <a:cxn ang="0">
                        <a:pos x="102" y="4"/>
                      </a:cxn>
                      <a:cxn ang="0">
                        <a:pos x="96" y="0"/>
                      </a:cxn>
                      <a:cxn ang="0">
                        <a:pos x="70" y="10"/>
                      </a:cxn>
                      <a:cxn ang="0">
                        <a:pos x="56" y="32"/>
                      </a:cxn>
                      <a:cxn ang="0">
                        <a:pos x="46" y="28"/>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0" name="Freeform 26"/>
                  <p:cNvSpPr>
                    <a:spLocks/>
                  </p:cNvSpPr>
                  <p:nvPr/>
                </p:nvSpPr>
                <p:spPr bwMode="ltGray">
                  <a:xfrm>
                    <a:off x="2082" y="599"/>
                    <a:ext cx="33" cy="26"/>
                  </a:xfrm>
                  <a:custGeom>
                    <a:avLst/>
                    <a:gdLst/>
                    <a:ahLst/>
                    <a:cxnLst>
                      <a:cxn ang="0">
                        <a:pos x="1" y="58"/>
                      </a:cxn>
                      <a:cxn ang="0">
                        <a:pos x="27" y="60"/>
                      </a:cxn>
                      <a:cxn ang="0">
                        <a:pos x="45" y="48"/>
                      </a:cxn>
                      <a:cxn ang="0">
                        <a:pos x="57" y="30"/>
                      </a:cxn>
                      <a:cxn ang="0">
                        <a:pos x="43" y="14"/>
                      </a:cxn>
                      <a:cxn ang="0">
                        <a:pos x="43" y="4"/>
                      </a:cxn>
                      <a:cxn ang="0">
                        <a:pos x="71" y="26"/>
                      </a:cxn>
                      <a:cxn ang="0">
                        <a:pos x="67" y="54"/>
                      </a:cxn>
                      <a:cxn ang="0">
                        <a:pos x="33" y="78"/>
                      </a:cxn>
                      <a:cxn ang="0">
                        <a:pos x="9" y="66"/>
                      </a:cxn>
                      <a:cxn ang="0">
                        <a:pos x="3" y="62"/>
                      </a:cxn>
                      <a:cxn ang="0">
                        <a:pos x="1" y="58"/>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1" name="Freeform 27"/>
                  <p:cNvSpPr>
                    <a:spLocks/>
                  </p:cNvSpPr>
                  <p:nvPr/>
                </p:nvSpPr>
                <p:spPr bwMode="ltGray">
                  <a:xfrm>
                    <a:off x="2152" y="544"/>
                    <a:ext cx="8" cy="6"/>
                  </a:xfrm>
                  <a:custGeom>
                    <a:avLst/>
                    <a:gdLst/>
                    <a:ahLst/>
                    <a:cxnLst>
                      <a:cxn ang="0">
                        <a:pos x="3" y="4"/>
                      </a:cxn>
                      <a:cxn ang="0">
                        <a:pos x="3" y="14"/>
                      </a:cxn>
                      <a:cxn ang="0">
                        <a:pos x="3" y="4"/>
                      </a:cxn>
                    </a:cxnLst>
                    <a:rect l="0" t="0" r="r" b="b"/>
                    <a:pathLst>
                      <a:path w="17" h="18">
                        <a:moveTo>
                          <a:pt x="3" y="4"/>
                        </a:moveTo>
                        <a:cubicBezTo>
                          <a:pt x="17" y="7"/>
                          <a:pt x="16" y="18"/>
                          <a:pt x="3" y="14"/>
                        </a:cubicBezTo>
                        <a:cubicBezTo>
                          <a:pt x="0" y="6"/>
                          <a:pt x="7" y="0"/>
                          <a:pt x="3" y="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2" name="Freeform 28"/>
                  <p:cNvSpPr>
                    <a:spLocks/>
                  </p:cNvSpPr>
                  <p:nvPr/>
                </p:nvSpPr>
                <p:spPr bwMode="ltGray">
                  <a:xfrm>
                    <a:off x="2194" y="584"/>
                    <a:ext cx="11" cy="8"/>
                  </a:xfrm>
                  <a:custGeom>
                    <a:avLst/>
                    <a:gdLst/>
                    <a:ahLst/>
                    <a:cxnLst>
                      <a:cxn ang="0">
                        <a:pos x="8" y="14"/>
                      </a:cxn>
                      <a:cxn ang="0">
                        <a:pos x="14" y="0"/>
                      </a:cxn>
                      <a:cxn ang="0">
                        <a:pos x="14" y="22"/>
                      </a:cxn>
                      <a:cxn ang="0">
                        <a:pos x="8" y="14"/>
                      </a:cxn>
                    </a:cxnLst>
                    <a:rect l="0" t="0" r="r" b="b"/>
                    <a:pathLst>
                      <a:path w="26" h="22">
                        <a:moveTo>
                          <a:pt x="8" y="14"/>
                        </a:moveTo>
                        <a:cubicBezTo>
                          <a:pt x="5" y="6"/>
                          <a:pt x="5" y="3"/>
                          <a:pt x="14" y="0"/>
                        </a:cubicBezTo>
                        <a:cubicBezTo>
                          <a:pt x="26" y="4"/>
                          <a:pt x="23" y="16"/>
                          <a:pt x="14" y="22"/>
                        </a:cubicBezTo>
                        <a:cubicBezTo>
                          <a:pt x="0" y="17"/>
                          <a:pt x="13" y="3"/>
                          <a:pt x="8" y="1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3" name="Freeform 29"/>
                  <p:cNvSpPr>
                    <a:spLocks/>
                  </p:cNvSpPr>
                  <p:nvPr/>
                </p:nvSpPr>
                <p:spPr bwMode="ltGray">
                  <a:xfrm>
                    <a:off x="2059" y="494"/>
                    <a:ext cx="8" cy="5"/>
                  </a:xfrm>
                  <a:custGeom>
                    <a:avLst/>
                    <a:gdLst/>
                    <a:ahLst/>
                    <a:cxnLst>
                      <a:cxn ang="0">
                        <a:pos x="7" y="12"/>
                      </a:cxn>
                      <a:cxn ang="0">
                        <a:pos x="17" y="2"/>
                      </a:cxn>
                      <a:cxn ang="0">
                        <a:pos x="9" y="12"/>
                      </a:cxn>
                      <a:cxn ang="0">
                        <a:pos x="7" y="12"/>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4" name="Freeform 30"/>
                  <p:cNvSpPr>
                    <a:spLocks/>
                  </p:cNvSpPr>
                  <p:nvPr/>
                </p:nvSpPr>
                <p:spPr bwMode="ltGray">
                  <a:xfrm>
                    <a:off x="1988" y="536"/>
                    <a:ext cx="8" cy="5"/>
                  </a:xfrm>
                  <a:custGeom>
                    <a:avLst/>
                    <a:gdLst/>
                    <a:ahLst/>
                    <a:cxnLst>
                      <a:cxn ang="0">
                        <a:pos x="7" y="12"/>
                      </a:cxn>
                      <a:cxn ang="0">
                        <a:pos x="15" y="2"/>
                      </a:cxn>
                      <a:cxn ang="0">
                        <a:pos x="15" y="14"/>
                      </a:cxn>
                      <a:cxn ang="0">
                        <a:pos x="7" y="12"/>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5" name="Freeform 31"/>
                  <p:cNvSpPr>
                    <a:spLocks/>
                  </p:cNvSpPr>
                  <p:nvPr/>
                </p:nvSpPr>
                <p:spPr bwMode="ltGray">
                  <a:xfrm>
                    <a:off x="1910" y="523"/>
                    <a:ext cx="34" cy="27"/>
                  </a:xfrm>
                  <a:custGeom>
                    <a:avLst/>
                    <a:gdLst/>
                    <a:ahLst/>
                    <a:cxnLst>
                      <a:cxn ang="0">
                        <a:pos x="0" y="50"/>
                      </a:cxn>
                      <a:cxn ang="0">
                        <a:pos x="14" y="24"/>
                      </a:cxn>
                      <a:cxn ang="0">
                        <a:pos x="26" y="20"/>
                      </a:cxn>
                      <a:cxn ang="0">
                        <a:pos x="48" y="18"/>
                      </a:cxn>
                      <a:cxn ang="0">
                        <a:pos x="58" y="0"/>
                      </a:cxn>
                      <a:cxn ang="0">
                        <a:pos x="80" y="40"/>
                      </a:cxn>
                      <a:cxn ang="0">
                        <a:pos x="70" y="56"/>
                      </a:cxn>
                      <a:cxn ang="0">
                        <a:pos x="54" y="62"/>
                      </a:cxn>
                      <a:cxn ang="0">
                        <a:pos x="48" y="80"/>
                      </a:cxn>
                      <a:cxn ang="0">
                        <a:pos x="32" y="68"/>
                      </a:cxn>
                      <a:cxn ang="0">
                        <a:pos x="38" y="52"/>
                      </a:cxn>
                      <a:cxn ang="0">
                        <a:pos x="30" y="28"/>
                      </a:cxn>
                      <a:cxn ang="0">
                        <a:pos x="20" y="48"/>
                      </a:cxn>
                      <a:cxn ang="0">
                        <a:pos x="8" y="56"/>
                      </a:cxn>
                      <a:cxn ang="0">
                        <a:pos x="0" y="50"/>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6" name="Freeform 32"/>
                  <p:cNvSpPr>
                    <a:spLocks/>
                  </p:cNvSpPr>
                  <p:nvPr/>
                </p:nvSpPr>
                <p:spPr bwMode="ltGray">
                  <a:xfrm>
                    <a:off x="1899" y="466"/>
                    <a:ext cx="40" cy="58"/>
                  </a:xfrm>
                  <a:custGeom>
                    <a:avLst/>
                    <a:gdLst/>
                    <a:ahLst/>
                    <a:cxnLst>
                      <a:cxn ang="0">
                        <a:pos x="14" y="96"/>
                      </a:cxn>
                      <a:cxn ang="0">
                        <a:pos x="26" y="128"/>
                      </a:cxn>
                      <a:cxn ang="0">
                        <a:pos x="32" y="108"/>
                      </a:cxn>
                      <a:cxn ang="0">
                        <a:pos x="52" y="100"/>
                      </a:cxn>
                      <a:cxn ang="0">
                        <a:pos x="46" y="124"/>
                      </a:cxn>
                      <a:cxn ang="0">
                        <a:pos x="66" y="126"/>
                      </a:cxn>
                      <a:cxn ang="0">
                        <a:pos x="76" y="142"/>
                      </a:cxn>
                      <a:cxn ang="0">
                        <a:pos x="58" y="148"/>
                      </a:cxn>
                      <a:cxn ang="0">
                        <a:pos x="74" y="174"/>
                      </a:cxn>
                      <a:cxn ang="0">
                        <a:pos x="84" y="154"/>
                      </a:cxn>
                      <a:cxn ang="0">
                        <a:pos x="82" y="112"/>
                      </a:cxn>
                      <a:cxn ang="0">
                        <a:pos x="60" y="106"/>
                      </a:cxn>
                      <a:cxn ang="0">
                        <a:pos x="50" y="82"/>
                      </a:cxn>
                      <a:cxn ang="0">
                        <a:pos x="34" y="82"/>
                      </a:cxn>
                      <a:cxn ang="0">
                        <a:pos x="30" y="70"/>
                      </a:cxn>
                      <a:cxn ang="0">
                        <a:pos x="42" y="42"/>
                      </a:cxn>
                      <a:cxn ang="0">
                        <a:pos x="30" y="0"/>
                      </a:cxn>
                      <a:cxn ang="0">
                        <a:pos x="18" y="22"/>
                      </a:cxn>
                      <a:cxn ang="0">
                        <a:pos x="4" y="46"/>
                      </a:cxn>
                      <a:cxn ang="0">
                        <a:pos x="14" y="76"/>
                      </a:cxn>
                      <a:cxn ang="0">
                        <a:pos x="14" y="96"/>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7" name="Freeform 33"/>
                  <p:cNvSpPr>
                    <a:spLocks/>
                  </p:cNvSpPr>
                  <p:nvPr/>
                </p:nvSpPr>
                <p:spPr bwMode="ltGray">
                  <a:xfrm>
                    <a:off x="1909" y="508"/>
                    <a:ext cx="14" cy="17"/>
                  </a:xfrm>
                  <a:custGeom>
                    <a:avLst/>
                    <a:gdLst/>
                    <a:ahLst/>
                    <a:cxnLst>
                      <a:cxn ang="0">
                        <a:pos x="6" y="24"/>
                      </a:cxn>
                      <a:cxn ang="0">
                        <a:pos x="12" y="0"/>
                      </a:cxn>
                      <a:cxn ang="0">
                        <a:pos x="20" y="16"/>
                      </a:cxn>
                      <a:cxn ang="0">
                        <a:pos x="22" y="24"/>
                      </a:cxn>
                      <a:cxn ang="0">
                        <a:pos x="28" y="26"/>
                      </a:cxn>
                      <a:cxn ang="0">
                        <a:pos x="32" y="38"/>
                      </a:cxn>
                      <a:cxn ang="0">
                        <a:pos x="18" y="50"/>
                      </a:cxn>
                      <a:cxn ang="0">
                        <a:pos x="6" y="24"/>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8" name="Freeform 34"/>
                  <p:cNvSpPr>
                    <a:spLocks/>
                  </p:cNvSpPr>
                  <p:nvPr/>
                </p:nvSpPr>
                <p:spPr bwMode="ltGray">
                  <a:xfrm>
                    <a:off x="1881" y="512"/>
                    <a:ext cx="19" cy="17"/>
                  </a:xfrm>
                  <a:custGeom>
                    <a:avLst/>
                    <a:gdLst/>
                    <a:ahLst/>
                    <a:cxnLst>
                      <a:cxn ang="0">
                        <a:pos x="0" y="44"/>
                      </a:cxn>
                      <a:cxn ang="0">
                        <a:pos x="22" y="20"/>
                      </a:cxn>
                      <a:cxn ang="0">
                        <a:pos x="36" y="0"/>
                      </a:cxn>
                      <a:cxn ang="0">
                        <a:pos x="24" y="28"/>
                      </a:cxn>
                      <a:cxn ang="0">
                        <a:pos x="2" y="50"/>
                      </a:cxn>
                      <a:cxn ang="0">
                        <a:pos x="0" y="44"/>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9" name="Freeform 35"/>
                  <p:cNvSpPr>
                    <a:spLocks/>
                  </p:cNvSpPr>
                  <p:nvPr/>
                </p:nvSpPr>
                <p:spPr bwMode="ltGray">
                  <a:xfrm>
                    <a:off x="2930" y="489"/>
                    <a:ext cx="299" cy="179"/>
                  </a:xfrm>
                  <a:custGeom>
                    <a:avLst/>
                    <a:gdLst/>
                    <a:ahLst/>
                    <a:cxnLst>
                      <a:cxn ang="0">
                        <a:pos x="21" y="280"/>
                      </a:cxn>
                      <a:cxn ang="0">
                        <a:pos x="24" y="250"/>
                      </a:cxn>
                      <a:cxn ang="0">
                        <a:pos x="22" y="245"/>
                      </a:cxn>
                      <a:cxn ang="0">
                        <a:pos x="16" y="218"/>
                      </a:cxn>
                      <a:cxn ang="0">
                        <a:pos x="4" y="215"/>
                      </a:cxn>
                      <a:cxn ang="0">
                        <a:pos x="0" y="191"/>
                      </a:cxn>
                      <a:cxn ang="0">
                        <a:pos x="12" y="180"/>
                      </a:cxn>
                      <a:cxn ang="0">
                        <a:pos x="6" y="165"/>
                      </a:cxn>
                      <a:cxn ang="0">
                        <a:pos x="2" y="160"/>
                      </a:cxn>
                      <a:cxn ang="0">
                        <a:pos x="28" y="120"/>
                      </a:cxn>
                      <a:cxn ang="0">
                        <a:pos x="44" y="96"/>
                      </a:cxn>
                      <a:cxn ang="0">
                        <a:pos x="42" y="70"/>
                      </a:cxn>
                      <a:cxn ang="0">
                        <a:pos x="24" y="43"/>
                      </a:cxn>
                      <a:cxn ang="0">
                        <a:pos x="20" y="32"/>
                      </a:cxn>
                      <a:cxn ang="0">
                        <a:pos x="26" y="36"/>
                      </a:cxn>
                      <a:cxn ang="0">
                        <a:pos x="48" y="35"/>
                      </a:cxn>
                      <a:cxn ang="0">
                        <a:pos x="64" y="11"/>
                      </a:cxn>
                      <a:cxn ang="0">
                        <a:pos x="82" y="0"/>
                      </a:cxn>
                      <a:cxn ang="0">
                        <a:pos x="88" y="2"/>
                      </a:cxn>
                      <a:cxn ang="0">
                        <a:pos x="92" y="9"/>
                      </a:cxn>
                      <a:cxn ang="0">
                        <a:pos x="98" y="5"/>
                      </a:cxn>
                      <a:cxn ang="0">
                        <a:pos x="110" y="8"/>
                      </a:cxn>
                      <a:cxn ang="0">
                        <a:pos x="116" y="9"/>
                      </a:cxn>
                      <a:cxn ang="0">
                        <a:pos x="141" y="14"/>
                      </a:cxn>
                      <a:cxn ang="0">
                        <a:pos x="155" y="24"/>
                      </a:cxn>
                      <a:cxn ang="0">
                        <a:pos x="167" y="17"/>
                      </a:cxn>
                      <a:cxn ang="0">
                        <a:pos x="173" y="14"/>
                      </a:cxn>
                      <a:cxn ang="0">
                        <a:pos x="195" y="14"/>
                      </a:cxn>
                      <a:cxn ang="0">
                        <a:pos x="211" y="32"/>
                      </a:cxn>
                      <a:cxn ang="0">
                        <a:pos x="231" y="59"/>
                      </a:cxn>
                      <a:cxn ang="0">
                        <a:pos x="245" y="70"/>
                      </a:cxn>
                      <a:cxn ang="0">
                        <a:pos x="257" y="68"/>
                      </a:cxn>
                      <a:cxn ang="0">
                        <a:pos x="270" y="65"/>
                      </a:cxn>
                      <a:cxn ang="0">
                        <a:pos x="290" y="71"/>
                      </a:cxn>
                      <a:cxn ang="0">
                        <a:pos x="300" y="81"/>
                      </a:cxn>
                      <a:cxn ang="0">
                        <a:pos x="308" y="90"/>
                      </a:cxn>
                      <a:cxn ang="0">
                        <a:pos x="318" y="111"/>
                      </a:cxn>
                      <a:cxn ang="0">
                        <a:pos x="322" y="120"/>
                      </a:cxn>
                      <a:cxn ang="0">
                        <a:pos x="324" y="125"/>
                      </a:cxn>
                      <a:cxn ang="0">
                        <a:pos x="310" y="142"/>
                      </a:cxn>
                      <a:cxn ang="0">
                        <a:pos x="322" y="141"/>
                      </a:cxn>
                      <a:cxn ang="0">
                        <a:pos x="342" y="155"/>
                      </a:cxn>
                      <a:cxn ang="0">
                        <a:pos x="364" y="157"/>
                      </a:cxn>
                      <a:cxn ang="0">
                        <a:pos x="380" y="168"/>
                      </a:cxn>
                      <a:cxn ang="0">
                        <a:pos x="382" y="172"/>
                      </a:cxn>
                      <a:cxn ang="0">
                        <a:pos x="382" y="176"/>
                      </a:cxn>
                      <a:cxn ang="0">
                        <a:pos x="394" y="172"/>
                      </a:cxn>
                      <a:cxn ang="0">
                        <a:pos x="400" y="171"/>
                      </a:cxn>
                      <a:cxn ang="0">
                        <a:pos x="439" y="185"/>
                      </a:cxn>
                      <a:cxn ang="0">
                        <a:pos x="447" y="199"/>
                      </a:cxn>
                      <a:cxn ang="0">
                        <a:pos x="465" y="201"/>
                      </a:cxn>
                      <a:cxn ang="0">
                        <a:pos x="471" y="215"/>
                      </a:cxn>
                      <a:cxn ang="0">
                        <a:pos x="451" y="258"/>
                      </a:cxn>
                      <a:cxn ang="0">
                        <a:pos x="435" y="281"/>
                      </a:cxn>
                    </a:cxnLst>
                    <a:rect l="0" t="0" r="r" b="b"/>
                    <a:pathLst>
                      <a:path w="471" h="281">
                        <a:moveTo>
                          <a:pt x="21" y="280"/>
                        </a:moveTo>
                        <a:cubicBezTo>
                          <a:pt x="32" y="281"/>
                          <a:pt x="25" y="253"/>
                          <a:pt x="24" y="250"/>
                        </a:cubicBezTo>
                        <a:cubicBezTo>
                          <a:pt x="23" y="248"/>
                          <a:pt x="22" y="245"/>
                          <a:pt x="22" y="245"/>
                        </a:cubicBezTo>
                        <a:cubicBezTo>
                          <a:pt x="21" y="243"/>
                          <a:pt x="20" y="221"/>
                          <a:pt x="16" y="218"/>
                        </a:cubicBezTo>
                        <a:cubicBezTo>
                          <a:pt x="13" y="216"/>
                          <a:pt x="4" y="215"/>
                          <a:pt x="4" y="215"/>
                        </a:cubicBezTo>
                        <a:cubicBezTo>
                          <a:pt x="0" y="207"/>
                          <a:pt x="3" y="200"/>
                          <a:pt x="0" y="191"/>
                        </a:cubicBezTo>
                        <a:cubicBezTo>
                          <a:pt x="2" y="185"/>
                          <a:pt x="7" y="186"/>
                          <a:pt x="12" y="180"/>
                        </a:cubicBezTo>
                        <a:cubicBezTo>
                          <a:pt x="14" y="172"/>
                          <a:pt x="14" y="169"/>
                          <a:pt x="6" y="165"/>
                        </a:cubicBezTo>
                        <a:cubicBezTo>
                          <a:pt x="4" y="163"/>
                          <a:pt x="2" y="162"/>
                          <a:pt x="2" y="160"/>
                        </a:cubicBezTo>
                        <a:cubicBezTo>
                          <a:pt x="2" y="150"/>
                          <a:pt x="16" y="123"/>
                          <a:pt x="28" y="120"/>
                        </a:cubicBezTo>
                        <a:cubicBezTo>
                          <a:pt x="32" y="111"/>
                          <a:pt x="40" y="105"/>
                          <a:pt x="44" y="96"/>
                        </a:cubicBezTo>
                        <a:cubicBezTo>
                          <a:pt x="39" y="83"/>
                          <a:pt x="38" y="85"/>
                          <a:pt x="42" y="70"/>
                        </a:cubicBezTo>
                        <a:cubicBezTo>
                          <a:pt x="38" y="60"/>
                          <a:pt x="34" y="48"/>
                          <a:pt x="24" y="43"/>
                        </a:cubicBezTo>
                        <a:cubicBezTo>
                          <a:pt x="18" y="36"/>
                          <a:pt x="10" y="37"/>
                          <a:pt x="20" y="32"/>
                        </a:cubicBezTo>
                        <a:cubicBezTo>
                          <a:pt x="27" y="34"/>
                          <a:pt x="26" y="32"/>
                          <a:pt x="26" y="36"/>
                        </a:cubicBezTo>
                        <a:cubicBezTo>
                          <a:pt x="34" y="41"/>
                          <a:pt x="39" y="39"/>
                          <a:pt x="48" y="35"/>
                        </a:cubicBezTo>
                        <a:cubicBezTo>
                          <a:pt x="45" y="22"/>
                          <a:pt x="48" y="14"/>
                          <a:pt x="64" y="11"/>
                        </a:cubicBezTo>
                        <a:cubicBezTo>
                          <a:pt x="71" y="8"/>
                          <a:pt x="75" y="3"/>
                          <a:pt x="82" y="0"/>
                        </a:cubicBezTo>
                        <a:cubicBezTo>
                          <a:pt x="84" y="1"/>
                          <a:pt x="88" y="0"/>
                          <a:pt x="88" y="2"/>
                        </a:cubicBezTo>
                        <a:cubicBezTo>
                          <a:pt x="90" y="12"/>
                          <a:pt x="75" y="13"/>
                          <a:pt x="92" y="9"/>
                        </a:cubicBezTo>
                        <a:cubicBezTo>
                          <a:pt x="94" y="8"/>
                          <a:pt x="96" y="5"/>
                          <a:pt x="98" y="5"/>
                        </a:cubicBezTo>
                        <a:cubicBezTo>
                          <a:pt x="102" y="4"/>
                          <a:pt x="106" y="7"/>
                          <a:pt x="110" y="8"/>
                        </a:cubicBezTo>
                        <a:cubicBezTo>
                          <a:pt x="112" y="8"/>
                          <a:pt x="116" y="9"/>
                          <a:pt x="116" y="9"/>
                        </a:cubicBezTo>
                        <a:cubicBezTo>
                          <a:pt x="122" y="16"/>
                          <a:pt x="129" y="13"/>
                          <a:pt x="141" y="14"/>
                        </a:cubicBezTo>
                        <a:cubicBezTo>
                          <a:pt x="143" y="21"/>
                          <a:pt x="147" y="22"/>
                          <a:pt x="155" y="24"/>
                        </a:cubicBezTo>
                        <a:cubicBezTo>
                          <a:pt x="159" y="22"/>
                          <a:pt x="163" y="20"/>
                          <a:pt x="167" y="17"/>
                        </a:cubicBezTo>
                        <a:cubicBezTo>
                          <a:pt x="169" y="16"/>
                          <a:pt x="173" y="14"/>
                          <a:pt x="173" y="14"/>
                        </a:cubicBezTo>
                        <a:cubicBezTo>
                          <a:pt x="195" y="26"/>
                          <a:pt x="175" y="20"/>
                          <a:pt x="195" y="14"/>
                        </a:cubicBezTo>
                        <a:cubicBezTo>
                          <a:pt x="207" y="17"/>
                          <a:pt x="201" y="26"/>
                          <a:pt x="211" y="32"/>
                        </a:cubicBezTo>
                        <a:cubicBezTo>
                          <a:pt x="214" y="38"/>
                          <a:pt x="224" y="55"/>
                          <a:pt x="231" y="59"/>
                        </a:cubicBezTo>
                        <a:cubicBezTo>
                          <a:pt x="241" y="70"/>
                          <a:pt x="235" y="67"/>
                          <a:pt x="245" y="70"/>
                        </a:cubicBezTo>
                        <a:cubicBezTo>
                          <a:pt x="249" y="69"/>
                          <a:pt x="253" y="69"/>
                          <a:pt x="257" y="68"/>
                        </a:cubicBezTo>
                        <a:cubicBezTo>
                          <a:pt x="261" y="67"/>
                          <a:pt x="270" y="65"/>
                          <a:pt x="270" y="65"/>
                        </a:cubicBezTo>
                        <a:cubicBezTo>
                          <a:pt x="278" y="66"/>
                          <a:pt x="283" y="67"/>
                          <a:pt x="290" y="71"/>
                        </a:cubicBezTo>
                        <a:cubicBezTo>
                          <a:pt x="304" y="88"/>
                          <a:pt x="282" y="62"/>
                          <a:pt x="300" y="81"/>
                        </a:cubicBezTo>
                        <a:cubicBezTo>
                          <a:pt x="302" y="84"/>
                          <a:pt x="308" y="90"/>
                          <a:pt x="308" y="90"/>
                        </a:cubicBezTo>
                        <a:cubicBezTo>
                          <a:pt x="311" y="98"/>
                          <a:pt x="315" y="103"/>
                          <a:pt x="318" y="111"/>
                        </a:cubicBezTo>
                        <a:cubicBezTo>
                          <a:pt x="319" y="114"/>
                          <a:pt x="321" y="117"/>
                          <a:pt x="322" y="120"/>
                        </a:cubicBezTo>
                        <a:cubicBezTo>
                          <a:pt x="323" y="122"/>
                          <a:pt x="324" y="125"/>
                          <a:pt x="324" y="125"/>
                        </a:cubicBezTo>
                        <a:cubicBezTo>
                          <a:pt x="321" y="132"/>
                          <a:pt x="313" y="134"/>
                          <a:pt x="310" y="142"/>
                        </a:cubicBezTo>
                        <a:cubicBezTo>
                          <a:pt x="313" y="151"/>
                          <a:pt x="317" y="146"/>
                          <a:pt x="322" y="141"/>
                        </a:cubicBezTo>
                        <a:cubicBezTo>
                          <a:pt x="341" y="143"/>
                          <a:pt x="339" y="142"/>
                          <a:pt x="342" y="155"/>
                        </a:cubicBezTo>
                        <a:cubicBezTo>
                          <a:pt x="351" y="150"/>
                          <a:pt x="355" y="152"/>
                          <a:pt x="364" y="157"/>
                        </a:cubicBezTo>
                        <a:cubicBezTo>
                          <a:pt x="369" y="162"/>
                          <a:pt x="372" y="166"/>
                          <a:pt x="380" y="168"/>
                        </a:cubicBezTo>
                        <a:cubicBezTo>
                          <a:pt x="381" y="169"/>
                          <a:pt x="383" y="171"/>
                          <a:pt x="382" y="172"/>
                        </a:cubicBezTo>
                        <a:cubicBezTo>
                          <a:pt x="380" y="176"/>
                          <a:pt x="368" y="172"/>
                          <a:pt x="382" y="176"/>
                        </a:cubicBezTo>
                        <a:cubicBezTo>
                          <a:pt x="386" y="175"/>
                          <a:pt x="390" y="173"/>
                          <a:pt x="394" y="172"/>
                        </a:cubicBezTo>
                        <a:cubicBezTo>
                          <a:pt x="396" y="172"/>
                          <a:pt x="400" y="171"/>
                          <a:pt x="400" y="171"/>
                        </a:cubicBezTo>
                        <a:cubicBezTo>
                          <a:pt x="413" y="177"/>
                          <a:pt x="427" y="179"/>
                          <a:pt x="439" y="185"/>
                        </a:cubicBezTo>
                        <a:cubicBezTo>
                          <a:pt x="441" y="190"/>
                          <a:pt x="445" y="194"/>
                          <a:pt x="447" y="199"/>
                        </a:cubicBezTo>
                        <a:cubicBezTo>
                          <a:pt x="453" y="198"/>
                          <a:pt x="460" y="195"/>
                          <a:pt x="465" y="201"/>
                        </a:cubicBezTo>
                        <a:cubicBezTo>
                          <a:pt x="468" y="205"/>
                          <a:pt x="471" y="215"/>
                          <a:pt x="471" y="215"/>
                        </a:cubicBezTo>
                        <a:cubicBezTo>
                          <a:pt x="468" y="231"/>
                          <a:pt x="469" y="248"/>
                          <a:pt x="451" y="258"/>
                        </a:cubicBezTo>
                        <a:cubicBezTo>
                          <a:pt x="447" y="262"/>
                          <a:pt x="437" y="275"/>
                          <a:pt x="435" y="281"/>
                        </a:cubicBezTo>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0" name="Freeform 36"/>
                  <p:cNvSpPr>
                    <a:spLocks/>
                  </p:cNvSpPr>
                  <p:nvPr/>
                </p:nvSpPr>
                <p:spPr bwMode="ltGray">
                  <a:xfrm>
                    <a:off x="2534" y="242"/>
                    <a:ext cx="420" cy="283"/>
                  </a:xfrm>
                  <a:custGeom>
                    <a:avLst/>
                    <a:gdLst/>
                    <a:ahLst/>
                    <a:cxnLst>
                      <a:cxn ang="0">
                        <a:pos x="406" y="6"/>
                      </a:cxn>
                      <a:cxn ang="0">
                        <a:pos x="502" y="34"/>
                      </a:cxn>
                      <a:cxn ang="0">
                        <a:pos x="550" y="38"/>
                      </a:cxn>
                      <a:cxn ang="0">
                        <a:pos x="578" y="130"/>
                      </a:cxn>
                      <a:cxn ang="0">
                        <a:pos x="586" y="90"/>
                      </a:cxn>
                      <a:cxn ang="0">
                        <a:pos x="606" y="70"/>
                      </a:cxn>
                      <a:cxn ang="0">
                        <a:pos x="642" y="126"/>
                      </a:cxn>
                      <a:cxn ang="0">
                        <a:pos x="682" y="98"/>
                      </a:cxn>
                      <a:cxn ang="0">
                        <a:pos x="706" y="86"/>
                      </a:cxn>
                      <a:cxn ang="0">
                        <a:pos x="762" y="2"/>
                      </a:cxn>
                      <a:cxn ang="0">
                        <a:pos x="798" y="70"/>
                      </a:cxn>
                      <a:cxn ang="0">
                        <a:pos x="798" y="130"/>
                      </a:cxn>
                      <a:cxn ang="0">
                        <a:pos x="790" y="158"/>
                      </a:cxn>
                      <a:cxn ang="0">
                        <a:pos x="766" y="162"/>
                      </a:cxn>
                      <a:cxn ang="0">
                        <a:pos x="762" y="186"/>
                      </a:cxn>
                      <a:cxn ang="0">
                        <a:pos x="802" y="226"/>
                      </a:cxn>
                      <a:cxn ang="0">
                        <a:pos x="786" y="322"/>
                      </a:cxn>
                      <a:cxn ang="0">
                        <a:pos x="830" y="414"/>
                      </a:cxn>
                      <a:cxn ang="0">
                        <a:pos x="854" y="450"/>
                      </a:cxn>
                      <a:cxn ang="0">
                        <a:pos x="830" y="450"/>
                      </a:cxn>
                      <a:cxn ang="0">
                        <a:pos x="746" y="378"/>
                      </a:cxn>
                      <a:cxn ang="0">
                        <a:pos x="678" y="402"/>
                      </a:cxn>
                      <a:cxn ang="0">
                        <a:pos x="590" y="442"/>
                      </a:cxn>
                      <a:cxn ang="0">
                        <a:pos x="642" y="578"/>
                      </a:cxn>
                      <a:cxn ang="0">
                        <a:pos x="710" y="610"/>
                      </a:cxn>
                      <a:cxn ang="0">
                        <a:pos x="738" y="550"/>
                      </a:cxn>
                      <a:cxn ang="0">
                        <a:pos x="774" y="570"/>
                      </a:cxn>
                      <a:cxn ang="0">
                        <a:pos x="766" y="630"/>
                      </a:cxn>
                      <a:cxn ang="0">
                        <a:pos x="802" y="670"/>
                      </a:cxn>
                      <a:cxn ang="0">
                        <a:pos x="838" y="658"/>
                      </a:cxn>
                      <a:cxn ang="0">
                        <a:pos x="922" y="806"/>
                      </a:cxn>
                      <a:cxn ang="0">
                        <a:pos x="942" y="826"/>
                      </a:cxn>
                      <a:cxn ang="0">
                        <a:pos x="874" y="810"/>
                      </a:cxn>
                      <a:cxn ang="0">
                        <a:pos x="830" y="758"/>
                      </a:cxn>
                      <a:cxn ang="0">
                        <a:pos x="778" y="710"/>
                      </a:cxn>
                      <a:cxn ang="0">
                        <a:pos x="702" y="662"/>
                      </a:cxn>
                      <a:cxn ang="0">
                        <a:pos x="614" y="646"/>
                      </a:cxn>
                      <a:cxn ang="0">
                        <a:pos x="506" y="594"/>
                      </a:cxn>
                      <a:cxn ang="0">
                        <a:pos x="462" y="506"/>
                      </a:cxn>
                      <a:cxn ang="0">
                        <a:pos x="430" y="462"/>
                      </a:cxn>
                      <a:cxn ang="0">
                        <a:pos x="382" y="430"/>
                      </a:cxn>
                      <a:cxn ang="0">
                        <a:pos x="342" y="370"/>
                      </a:cxn>
                      <a:cxn ang="0">
                        <a:pos x="354" y="414"/>
                      </a:cxn>
                      <a:cxn ang="0">
                        <a:pos x="418" y="494"/>
                      </a:cxn>
                      <a:cxn ang="0">
                        <a:pos x="422" y="526"/>
                      </a:cxn>
                      <a:cxn ang="0">
                        <a:pos x="394" y="498"/>
                      </a:cxn>
                      <a:cxn ang="0">
                        <a:pos x="354" y="466"/>
                      </a:cxn>
                      <a:cxn ang="0">
                        <a:pos x="314" y="402"/>
                      </a:cxn>
                      <a:cxn ang="0">
                        <a:pos x="266" y="346"/>
                      </a:cxn>
                      <a:cxn ang="0">
                        <a:pos x="210" y="314"/>
                      </a:cxn>
                      <a:cxn ang="0">
                        <a:pos x="154" y="238"/>
                      </a:cxn>
                      <a:cxn ang="0">
                        <a:pos x="66" y="66"/>
                      </a:cxn>
                      <a:cxn ang="0">
                        <a:pos x="34" y="38"/>
                      </a:cxn>
                      <a:cxn ang="0">
                        <a:pos x="46" y="22"/>
                      </a:cxn>
                      <a:cxn ang="0">
                        <a:pos x="102" y="70"/>
                      </a:cxn>
                    </a:cxnLst>
                    <a:rect l="0" t="0" r="r" b="b"/>
                    <a:pathLst>
                      <a:path w="984" h="844">
                        <a:moveTo>
                          <a:pt x="82" y="38"/>
                        </a:moveTo>
                        <a:lnTo>
                          <a:pt x="406" y="6"/>
                        </a:lnTo>
                        <a:cubicBezTo>
                          <a:pt x="497" y="22"/>
                          <a:pt x="465" y="0"/>
                          <a:pt x="474" y="54"/>
                        </a:cubicBezTo>
                        <a:cubicBezTo>
                          <a:pt x="492" y="48"/>
                          <a:pt x="484" y="40"/>
                          <a:pt x="502" y="34"/>
                        </a:cubicBezTo>
                        <a:cubicBezTo>
                          <a:pt x="510" y="37"/>
                          <a:pt x="517" y="46"/>
                          <a:pt x="526" y="46"/>
                        </a:cubicBezTo>
                        <a:cubicBezTo>
                          <a:pt x="534" y="46"/>
                          <a:pt x="550" y="38"/>
                          <a:pt x="550" y="38"/>
                        </a:cubicBezTo>
                        <a:cubicBezTo>
                          <a:pt x="556" y="55"/>
                          <a:pt x="552" y="60"/>
                          <a:pt x="542" y="74"/>
                        </a:cubicBezTo>
                        <a:cubicBezTo>
                          <a:pt x="555" y="114"/>
                          <a:pt x="550" y="102"/>
                          <a:pt x="578" y="130"/>
                        </a:cubicBezTo>
                        <a:cubicBezTo>
                          <a:pt x="584" y="148"/>
                          <a:pt x="590" y="148"/>
                          <a:pt x="606" y="138"/>
                        </a:cubicBezTo>
                        <a:cubicBezTo>
                          <a:pt x="600" y="119"/>
                          <a:pt x="594" y="107"/>
                          <a:pt x="586" y="90"/>
                        </a:cubicBezTo>
                        <a:cubicBezTo>
                          <a:pt x="583" y="82"/>
                          <a:pt x="578" y="66"/>
                          <a:pt x="578" y="66"/>
                        </a:cubicBezTo>
                        <a:cubicBezTo>
                          <a:pt x="585" y="44"/>
                          <a:pt x="597" y="56"/>
                          <a:pt x="606" y="70"/>
                        </a:cubicBezTo>
                        <a:cubicBezTo>
                          <a:pt x="609" y="86"/>
                          <a:pt x="608" y="117"/>
                          <a:pt x="626" y="90"/>
                        </a:cubicBezTo>
                        <a:cubicBezTo>
                          <a:pt x="648" y="97"/>
                          <a:pt x="646" y="104"/>
                          <a:pt x="642" y="126"/>
                        </a:cubicBezTo>
                        <a:cubicBezTo>
                          <a:pt x="650" y="150"/>
                          <a:pt x="665" y="141"/>
                          <a:pt x="682" y="130"/>
                        </a:cubicBezTo>
                        <a:cubicBezTo>
                          <a:pt x="689" y="108"/>
                          <a:pt x="673" y="124"/>
                          <a:pt x="682" y="98"/>
                        </a:cubicBezTo>
                        <a:cubicBezTo>
                          <a:pt x="683" y="94"/>
                          <a:pt x="690" y="96"/>
                          <a:pt x="694" y="94"/>
                        </a:cubicBezTo>
                        <a:cubicBezTo>
                          <a:pt x="698" y="92"/>
                          <a:pt x="702" y="89"/>
                          <a:pt x="706" y="86"/>
                        </a:cubicBezTo>
                        <a:cubicBezTo>
                          <a:pt x="717" y="54"/>
                          <a:pt x="688" y="54"/>
                          <a:pt x="742" y="46"/>
                        </a:cubicBezTo>
                        <a:cubicBezTo>
                          <a:pt x="748" y="27"/>
                          <a:pt x="741" y="9"/>
                          <a:pt x="762" y="2"/>
                        </a:cubicBezTo>
                        <a:cubicBezTo>
                          <a:pt x="788" y="11"/>
                          <a:pt x="777" y="38"/>
                          <a:pt x="802" y="46"/>
                        </a:cubicBezTo>
                        <a:cubicBezTo>
                          <a:pt x="831" y="36"/>
                          <a:pt x="805" y="63"/>
                          <a:pt x="798" y="70"/>
                        </a:cubicBezTo>
                        <a:cubicBezTo>
                          <a:pt x="789" y="96"/>
                          <a:pt x="787" y="96"/>
                          <a:pt x="802" y="118"/>
                        </a:cubicBezTo>
                        <a:cubicBezTo>
                          <a:pt x="801" y="122"/>
                          <a:pt x="801" y="127"/>
                          <a:pt x="798" y="130"/>
                        </a:cubicBezTo>
                        <a:cubicBezTo>
                          <a:pt x="794" y="133"/>
                          <a:pt x="784" y="129"/>
                          <a:pt x="782" y="134"/>
                        </a:cubicBezTo>
                        <a:cubicBezTo>
                          <a:pt x="780" y="142"/>
                          <a:pt x="790" y="158"/>
                          <a:pt x="790" y="158"/>
                        </a:cubicBezTo>
                        <a:cubicBezTo>
                          <a:pt x="786" y="161"/>
                          <a:pt x="783" y="165"/>
                          <a:pt x="778" y="166"/>
                        </a:cubicBezTo>
                        <a:cubicBezTo>
                          <a:pt x="774" y="167"/>
                          <a:pt x="769" y="159"/>
                          <a:pt x="766" y="162"/>
                        </a:cubicBezTo>
                        <a:cubicBezTo>
                          <a:pt x="758" y="170"/>
                          <a:pt x="794" y="182"/>
                          <a:pt x="794" y="182"/>
                        </a:cubicBezTo>
                        <a:cubicBezTo>
                          <a:pt x="804" y="211"/>
                          <a:pt x="775" y="190"/>
                          <a:pt x="762" y="186"/>
                        </a:cubicBezTo>
                        <a:cubicBezTo>
                          <a:pt x="767" y="194"/>
                          <a:pt x="773" y="202"/>
                          <a:pt x="778" y="210"/>
                        </a:cubicBezTo>
                        <a:cubicBezTo>
                          <a:pt x="783" y="218"/>
                          <a:pt x="802" y="226"/>
                          <a:pt x="802" y="226"/>
                        </a:cubicBezTo>
                        <a:cubicBezTo>
                          <a:pt x="813" y="242"/>
                          <a:pt x="804" y="245"/>
                          <a:pt x="810" y="262"/>
                        </a:cubicBezTo>
                        <a:cubicBezTo>
                          <a:pt x="803" y="282"/>
                          <a:pt x="793" y="301"/>
                          <a:pt x="786" y="322"/>
                        </a:cubicBezTo>
                        <a:cubicBezTo>
                          <a:pt x="783" y="330"/>
                          <a:pt x="778" y="346"/>
                          <a:pt x="778" y="346"/>
                        </a:cubicBezTo>
                        <a:cubicBezTo>
                          <a:pt x="785" y="366"/>
                          <a:pt x="817" y="394"/>
                          <a:pt x="830" y="414"/>
                        </a:cubicBezTo>
                        <a:cubicBezTo>
                          <a:pt x="835" y="422"/>
                          <a:pt x="841" y="430"/>
                          <a:pt x="846" y="438"/>
                        </a:cubicBezTo>
                        <a:cubicBezTo>
                          <a:pt x="849" y="442"/>
                          <a:pt x="854" y="450"/>
                          <a:pt x="854" y="450"/>
                        </a:cubicBezTo>
                        <a:cubicBezTo>
                          <a:pt x="853" y="457"/>
                          <a:pt x="855" y="466"/>
                          <a:pt x="850" y="470"/>
                        </a:cubicBezTo>
                        <a:cubicBezTo>
                          <a:pt x="844" y="475"/>
                          <a:pt x="831" y="451"/>
                          <a:pt x="830" y="450"/>
                        </a:cubicBezTo>
                        <a:cubicBezTo>
                          <a:pt x="811" y="431"/>
                          <a:pt x="789" y="421"/>
                          <a:pt x="774" y="398"/>
                        </a:cubicBezTo>
                        <a:cubicBezTo>
                          <a:pt x="769" y="379"/>
                          <a:pt x="766" y="371"/>
                          <a:pt x="746" y="378"/>
                        </a:cubicBezTo>
                        <a:cubicBezTo>
                          <a:pt x="717" y="368"/>
                          <a:pt x="730" y="368"/>
                          <a:pt x="706" y="374"/>
                        </a:cubicBezTo>
                        <a:cubicBezTo>
                          <a:pt x="688" y="402"/>
                          <a:pt x="699" y="395"/>
                          <a:pt x="678" y="402"/>
                        </a:cubicBezTo>
                        <a:cubicBezTo>
                          <a:pt x="654" y="386"/>
                          <a:pt x="650" y="390"/>
                          <a:pt x="618" y="394"/>
                        </a:cubicBezTo>
                        <a:cubicBezTo>
                          <a:pt x="607" y="411"/>
                          <a:pt x="601" y="426"/>
                          <a:pt x="590" y="442"/>
                        </a:cubicBezTo>
                        <a:cubicBezTo>
                          <a:pt x="600" y="471"/>
                          <a:pt x="593" y="459"/>
                          <a:pt x="606" y="478"/>
                        </a:cubicBezTo>
                        <a:cubicBezTo>
                          <a:pt x="593" y="518"/>
                          <a:pt x="622" y="548"/>
                          <a:pt x="642" y="578"/>
                        </a:cubicBezTo>
                        <a:cubicBezTo>
                          <a:pt x="651" y="591"/>
                          <a:pt x="651" y="601"/>
                          <a:pt x="666" y="606"/>
                        </a:cubicBezTo>
                        <a:cubicBezTo>
                          <a:pt x="680" y="627"/>
                          <a:pt x="691" y="623"/>
                          <a:pt x="710" y="610"/>
                        </a:cubicBezTo>
                        <a:cubicBezTo>
                          <a:pt x="729" y="616"/>
                          <a:pt x="729" y="606"/>
                          <a:pt x="734" y="590"/>
                        </a:cubicBezTo>
                        <a:cubicBezTo>
                          <a:pt x="735" y="577"/>
                          <a:pt x="731" y="562"/>
                          <a:pt x="738" y="550"/>
                        </a:cubicBezTo>
                        <a:cubicBezTo>
                          <a:pt x="742" y="543"/>
                          <a:pt x="762" y="542"/>
                          <a:pt x="762" y="542"/>
                        </a:cubicBezTo>
                        <a:cubicBezTo>
                          <a:pt x="783" y="547"/>
                          <a:pt x="786" y="552"/>
                          <a:pt x="774" y="570"/>
                        </a:cubicBezTo>
                        <a:cubicBezTo>
                          <a:pt x="779" y="590"/>
                          <a:pt x="790" y="605"/>
                          <a:pt x="770" y="618"/>
                        </a:cubicBezTo>
                        <a:cubicBezTo>
                          <a:pt x="769" y="622"/>
                          <a:pt x="764" y="626"/>
                          <a:pt x="766" y="630"/>
                        </a:cubicBezTo>
                        <a:cubicBezTo>
                          <a:pt x="768" y="634"/>
                          <a:pt x="775" y="634"/>
                          <a:pt x="778" y="638"/>
                        </a:cubicBezTo>
                        <a:cubicBezTo>
                          <a:pt x="788" y="651"/>
                          <a:pt x="786" y="660"/>
                          <a:pt x="802" y="670"/>
                        </a:cubicBezTo>
                        <a:cubicBezTo>
                          <a:pt x="810" y="667"/>
                          <a:pt x="818" y="665"/>
                          <a:pt x="826" y="662"/>
                        </a:cubicBezTo>
                        <a:cubicBezTo>
                          <a:pt x="830" y="661"/>
                          <a:pt x="838" y="658"/>
                          <a:pt x="838" y="658"/>
                        </a:cubicBezTo>
                        <a:cubicBezTo>
                          <a:pt x="857" y="664"/>
                          <a:pt x="864" y="680"/>
                          <a:pt x="870" y="698"/>
                        </a:cubicBezTo>
                        <a:cubicBezTo>
                          <a:pt x="859" y="731"/>
                          <a:pt x="887" y="794"/>
                          <a:pt x="922" y="806"/>
                        </a:cubicBezTo>
                        <a:cubicBezTo>
                          <a:pt x="938" y="801"/>
                          <a:pt x="941" y="792"/>
                          <a:pt x="958" y="798"/>
                        </a:cubicBezTo>
                        <a:cubicBezTo>
                          <a:pt x="984" y="837"/>
                          <a:pt x="928" y="784"/>
                          <a:pt x="942" y="826"/>
                        </a:cubicBezTo>
                        <a:cubicBezTo>
                          <a:pt x="936" y="844"/>
                          <a:pt x="930" y="844"/>
                          <a:pt x="914" y="834"/>
                        </a:cubicBezTo>
                        <a:cubicBezTo>
                          <a:pt x="903" y="817"/>
                          <a:pt x="890" y="821"/>
                          <a:pt x="874" y="810"/>
                        </a:cubicBezTo>
                        <a:cubicBezTo>
                          <a:pt x="851" y="776"/>
                          <a:pt x="882" y="816"/>
                          <a:pt x="854" y="794"/>
                        </a:cubicBezTo>
                        <a:cubicBezTo>
                          <a:pt x="843" y="785"/>
                          <a:pt x="840" y="768"/>
                          <a:pt x="830" y="758"/>
                        </a:cubicBezTo>
                        <a:cubicBezTo>
                          <a:pt x="824" y="739"/>
                          <a:pt x="817" y="724"/>
                          <a:pt x="798" y="718"/>
                        </a:cubicBezTo>
                        <a:cubicBezTo>
                          <a:pt x="791" y="696"/>
                          <a:pt x="800" y="712"/>
                          <a:pt x="778" y="710"/>
                        </a:cubicBezTo>
                        <a:cubicBezTo>
                          <a:pt x="767" y="709"/>
                          <a:pt x="746" y="702"/>
                          <a:pt x="746" y="702"/>
                        </a:cubicBezTo>
                        <a:cubicBezTo>
                          <a:pt x="729" y="691"/>
                          <a:pt x="720" y="674"/>
                          <a:pt x="702" y="662"/>
                        </a:cubicBezTo>
                        <a:cubicBezTo>
                          <a:pt x="694" y="665"/>
                          <a:pt x="687" y="673"/>
                          <a:pt x="678" y="674"/>
                        </a:cubicBezTo>
                        <a:cubicBezTo>
                          <a:pt x="657" y="677"/>
                          <a:pt x="630" y="657"/>
                          <a:pt x="614" y="646"/>
                        </a:cubicBezTo>
                        <a:cubicBezTo>
                          <a:pt x="600" y="637"/>
                          <a:pt x="580" y="639"/>
                          <a:pt x="566" y="630"/>
                        </a:cubicBezTo>
                        <a:cubicBezTo>
                          <a:pt x="546" y="617"/>
                          <a:pt x="525" y="607"/>
                          <a:pt x="506" y="594"/>
                        </a:cubicBezTo>
                        <a:cubicBezTo>
                          <a:pt x="513" y="572"/>
                          <a:pt x="509" y="551"/>
                          <a:pt x="490" y="538"/>
                        </a:cubicBezTo>
                        <a:cubicBezTo>
                          <a:pt x="485" y="522"/>
                          <a:pt x="476" y="515"/>
                          <a:pt x="462" y="506"/>
                        </a:cubicBezTo>
                        <a:cubicBezTo>
                          <a:pt x="441" y="474"/>
                          <a:pt x="469" y="513"/>
                          <a:pt x="442" y="486"/>
                        </a:cubicBezTo>
                        <a:cubicBezTo>
                          <a:pt x="436" y="480"/>
                          <a:pt x="436" y="468"/>
                          <a:pt x="430" y="462"/>
                        </a:cubicBezTo>
                        <a:cubicBezTo>
                          <a:pt x="427" y="459"/>
                          <a:pt x="422" y="459"/>
                          <a:pt x="418" y="458"/>
                        </a:cubicBezTo>
                        <a:cubicBezTo>
                          <a:pt x="407" y="447"/>
                          <a:pt x="382" y="430"/>
                          <a:pt x="382" y="430"/>
                        </a:cubicBezTo>
                        <a:cubicBezTo>
                          <a:pt x="371" y="413"/>
                          <a:pt x="358" y="399"/>
                          <a:pt x="346" y="382"/>
                        </a:cubicBezTo>
                        <a:cubicBezTo>
                          <a:pt x="344" y="378"/>
                          <a:pt x="345" y="373"/>
                          <a:pt x="342" y="370"/>
                        </a:cubicBezTo>
                        <a:cubicBezTo>
                          <a:pt x="339" y="367"/>
                          <a:pt x="334" y="367"/>
                          <a:pt x="330" y="366"/>
                        </a:cubicBezTo>
                        <a:cubicBezTo>
                          <a:pt x="322" y="390"/>
                          <a:pt x="342" y="398"/>
                          <a:pt x="354" y="414"/>
                        </a:cubicBezTo>
                        <a:cubicBezTo>
                          <a:pt x="368" y="432"/>
                          <a:pt x="372" y="446"/>
                          <a:pt x="390" y="458"/>
                        </a:cubicBezTo>
                        <a:cubicBezTo>
                          <a:pt x="409" y="487"/>
                          <a:pt x="399" y="475"/>
                          <a:pt x="418" y="494"/>
                        </a:cubicBezTo>
                        <a:cubicBezTo>
                          <a:pt x="423" y="510"/>
                          <a:pt x="428" y="517"/>
                          <a:pt x="442" y="526"/>
                        </a:cubicBezTo>
                        <a:cubicBezTo>
                          <a:pt x="450" y="550"/>
                          <a:pt x="432" y="533"/>
                          <a:pt x="422" y="526"/>
                        </a:cubicBezTo>
                        <a:cubicBezTo>
                          <a:pt x="399" y="492"/>
                          <a:pt x="430" y="532"/>
                          <a:pt x="402" y="510"/>
                        </a:cubicBezTo>
                        <a:cubicBezTo>
                          <a:pt x="398" y="507"/>
                          <a:pt x="397" y="501"/>
                          <a:pt x="394" y="498"/>
                        </a:cubicBezTo>
                        <a:cubicBezTo>
                          <a:pt x="391" y="495"/>
                          <a:pt x="386" y="493"/>
                          <a:pt x="382" y="490"/>
                        </a:cubicBezTo>
                        <a:cubicBezTo>
                          <a:pt x="377" y="474"/>
                          <a:pt x="370" y="471"/>
                          <a:pt x="354" y="466"/>
                        </a:cubicBezTo>
                        <a:cubicBezTo>
                          <a:pt x="344" y="452"/>
                          <a:pt x="340" y="447"/>
                          <a:pt x="346" y="430"/>
                        </a:cubicBezTo>
                        <a:cubicBezTo>
                          <a:pt x="338" y="418"/>
                          <a:pt x="314" y="402"/>
                          <a:pt x="314" y="402"/>
                        </a:cubicBezTo>
                        <a:cubicBezTo>
                          <a:pt x="306" y="390"/>
                          <a:pt x="298" y="378"/>
                          <a:pt x="290" y="366"/>
                        </a:cubicBezTo>
                        <a:cubicBezTo>
                          <a:pt x="284" y="357"/>
                          <a:pt x="273" y="354"/>
                          <a:pt x="266" y="346"/>
                        </a:cubicBezTo>
                        <a:cubicBezTo>
                          <a:pt x="263" y="342"/>
                          <a:pt x="262" y="337"/>
                          <a:pt x="258" y="334"/>
                        </a:cubicBezTo>
                        <a:cubicBezTo>
                          <a:pt x="243" y="324"/>
                          <a:pt x="225" y="324"/>
                          <a:pt x="210" y="314"/>
                        </a:cubicBezTo>
                        <a:cubicBezTo>
                          <a:pt x="201" y="300"/>
                          <a:pt x="194" y="291"/>
                          <a:pt x="178" y="286"/>
                        </a:cubicBezTo>
                        <a:cubicBezTo>
                          <a:pt x="160" y="260"/>
                          <a:pt x="192" y="247"/>
                          <a:pt x="154" y="238"/>
                        </a:cubicBezTo>
                        <a:cubicBezTo>
                          <a:pt x="111" y="209"/>
                          <a:pt x="106" y="149"/>
                          <a:pt x="90" y="102"/>
                        </a:cubicBezTo>
                        <a:cubicBezTo>
                          <a:pt x="86" y="90"/>
                          <a:pt x="76" y="73"/>
                          <a:pt x="66" y="66"/>
                        </a:cubicBezTo>
                        <a:cubicBezTo>
                          <a:pt x="58" y="60"/>
                          <a:pt x="42" y="50"/>
                          <a:pt x="42" y="50"/>
                        </a:cubicBezTo>
                        <a:cubicBezTo>
                          <a:pt x="39" y="46"/>
                          <a:pt x="38" y="41"/>
                          <a:pt x="34" y="38"/>
                        </a:cubicBezTo>
                        <a:cubicBezTo>
                          <a:pt x="27" y="34"/>
                          <a:pt x="10" y="30"/>
                          <a:pt x="10" y="30"/>
                        </a:cubicBezTo>
                        <a:cubicBezTo>
                          <a:pt x="0" y="1"/>
                          <a:pt x="31" y="17"/>
                          <a:pt x="46" y="22"/>
                        </a:cubicBezTo>
                        <a:cubicBezTo>
                          <a:pt x="65" y="51"/>
                          <a:pt x="61" y="41"/>
                          <a:pt x="86" y="58"/>
                        </a:cubicBezTo>
                        <a:cubicBezTo>
                          <a:pt x="94" y="70"/>
                          <a:pt x="94" y="93"/>
                          <a:pt x="102" y="70"/>
                        </a:cubicBezTo>
                        <a:cubicBezTo>
                          <a:pt x="95" y="49"/>
                          <a:pt x="82" y="62"/>
                          <a:pt x="82" y="3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1" name="Freeform 37"/>
                  <p:cNvSpPr>
                    <a:spLocks/>
                  </p:cNvSpPr>
                  <p:nvPr/>
                </p:nvSpPr>
                <p:spPr bwMode="ltGray">
                  <a:xfrm>
                    <a:off x="2405" y="445"/>
                    <a:ext cx="15" cy="16"/>
                  </a:xfrm>
                  <a:custGeom>
                    <a:avLst/>
                    <a:gdLst/>
                    <a:ahLst/>
                    <a:cxnLst>
                      <a:cxn ang="0">
                        <a:pos x="6" y="28"/>
                      </a:cxn>
                      <a:cxn ang="0">
                        <a:pos x="10" y="48"/>
                      </a:cxn>
                      <a:cxn ang="0">
                        <a:pos x="6" y="28"/>
                      </a:cxn>
                    </a:cxnLst>
                    <a:rect l="0" t="0" r="r" b="b"/>
                    <a:pathLst>
                      <a:path w="36" h="48">
                        <a:moveTo>
                          <a:pt x="6" y="28"/>
                        </a:moveTo>
                        <a:cubicBezTo>
                          <a:pt x="25" y="0"/>
                          <a:pt x="36" y="31"/>
                          <a:pt x="10" y="48"/>
                        </a:cubicBezTo>
                        <a:cubicBezTo>
                          <a:pt x="0" y="34"/>
                          <a:pt x="0" y="40"/>
                          <a:pt x="6"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2" name="Freeform 38"/>
                  <p:cNvSpPr>
                    <a:spLocks/>
                  </p:cNvSpPr>
                  <p:nvPr/>
                </p:nvSpPr>
                <p:spPr bwMode="ltGray">
                  <a:xfrm>
                    <a:off x="2393" y="439"/>
                    <a:ext cx="16" cy="12"/>
                  </a:xfrm>
                  <a:custGeom>
                    <a:avLst/>
                    <a:gdLst/>
                    <a:ahLst/>
                    <a:cxnLst>
                      <a:cxn ang="0">
                        <a:pos x="0" y="5"/>
                      </a:cxn>
                      <a:cxn ang="0">
                        <a:pos x="12" y="1"/>
                      </a:cxn>
                      <a:cxn ang="0">
                        <a:pos x="36" y="17"/>
                      </a:cxn>
                      <a:cxn ang="0">
                        <a:pos x="8" y="17"/>
                      </a:cxn>
                      <a:cxn ang="0">
                        <a:pos x="0" y="5"/>
                      </a:cxn>
                    </a:cxnLst>
                    <a:rect l="0" t="0" r="r" b="b"/>
                    <a:pathLst>
                      <a:path w="36" h="37">
                        <a:moveTo>
                          <a:pt x="0" y="5"/>
                        </a:moveTo>
                        <a:cubicBezTo>
                          <a:pt x="4" y="4"/>
                          <a:pt x="8" y="0"/>
                          <a:pt x="12" y="1"/>
                        </a:cubicBezTo>
                        <a:cubicBezTo>
                          <a:pt x="21" y="4"/>
                          <a:pt x="36" y="17"/>
                          <a:pt x="36" y="17"/>
                        </a:cubicBezTo>
                        <a:cubicBezTo>
                          <a:pt x="29" y="37"/>
                          <a:pt x="22" y="26"/>
                          <a:pt x="8" y="17"/>
                        </a:cubicBezTo>
                        <a:cubicBezTo>
                          <a:pt x="5" y="13"/>
                          <a:pt x="0" y="5"/>
                          <a:pt x="0" y="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3" name="Freeform 39"/>
                  <p:cNvSpPr>
                    <a:spLocks/>
                  </p:cNvSpPr>
                  <p:nvPr/>
                </p:nvSpPr>
                <p:spPr bwMode="ltGray">
                  <a:xfrm>
                    <a:off x="2878" y="406"/>
                    <a:ext cx="73" cy="33"/>
                  </a:xfrm>
                  <a:custGeom>
                    <a:avLst/>
                    <a:gdLst/>
                    <a:ahLst/>
                    <a:cxnLst>
                      <a:cxn ang="0">
                        <a:pos x="0" y="49"/>
                      </a:cxn>
                      <a:cxn ang="0">
                        <a:pos x="28" y="25"/>
                      </a:cxn>
                      <a:cxn ang="0">
                        <a:pos x="56" y="21"/>
                      </a:cxn>
                      <a:cxn ang="0">
                        <a:pos x="80" y="9"/>
                      </a:cxn>
                      <a:cxn ang="0">
                        <a:pos x="64" y="25"/>
                      </a:cxn>
                      <a:cxn ang="0">
                        <a:pos x="124" y="49"/>
                      </a:cxn>
                      <a:cxn ang="0">
                        <a:pos x="160" y="65"/>
                      </a:cxn>
                      <a:cxn ang="0">
                        <a:pos x="116" y="77"/>
                      </a:cxn>
                      <a:cxn ang="0">
                        <a:pos x="88" y="57"/>
                      </a:cxn>
                      <a:cxn ang="0">
                        <a:pos x="76" y="53"/>
                      </a:cxn>
                      <a:cxn ang="0">
                        <a:pos x="24" y="41"/>
                      </a:cxn>
                      <a:cxn ang="0">
                        <a:pos x="0" y="49"/>
                      </a:cxn>
                    </a:cxnLst>
                    <a:rect l="0" t="0" r="r" b="b"/>
                    <a:pathLst>
                      <a:path w="170" h="96">
                        <a:moveTo>
                          <a:pt x="0" y="49"/>
                        </a:moveTo>
                        <a:cubicBezTo>
                          <a:pt x="5" y="33"/>
                          <a:pt x="12" y="30"/>
                          <a:pt x="28" y="25"/>
                        </a:cubicBezTo>
                        <a:cubicBezTo>
                          <a:pt x="20" y="0"/>
                          <a:pt x="42" y="16"/>
                          <a:pt x="56" y="21"/>
                        </a:cubicBezTo>
                        <a:cubicBezTo>
                          <a:pt x="56" y="21"/>
                          <a:pt x="77" y="6"/>
                          <a:pt x="80" y="9"/>
                        </a:cubicBezTo>
                        <a:cubicBezTo>
                          <a:pt x="85" y="14"/>
                          <a:pt x="71" y="23"/>
                          <a:pt x="64" y="25"/>
                        </a:cubicBezTo>
                        <a:cubicBezTo>
                          <a:pt x="82" y="37"/>
                          <a:pt x="103" y="42"/>
                          <a:pt x="124" y="49"/>
                        </a:cubicBezTo>
                        <a:cubicBezTo>
                          <a:pt x="136" y="53"/>
                          <a:pt x="160" y="65"/>
                          <a:pt x="160" y="65"/>
                        </a:cubicBezTo>
                        <a:cubicBezTo>
                          <a:pt x="170" y="96"/>
                          <a:pt x="134" y="83"/>
                          <a:pt x="116" y="77"/>
                        </a:cubicBezTo>
                        <a:cubicBezTo>
                          <a:pt x="109" y="57"/>
                          <a:pt x="116" y="66"/>
                          <a:pt x="88" y="57"/>
                        </a:cubicBezTo>
                        <a:cubicBezTo>
                          <a:pt x="84" y="56"/>
                          <a:pt x="76" y="53"/>
                          <a:pt x="76" y="53"/>
                        </a:cubicBezTo>
                        <a:cubicBezTo>
                          <a:pt x="57" y="34"/>
                          <a:pt x="53" y="37"/>
                          <a:pt x="24" y="41"/>
                        </a:cubicBezTo>
                        <a:cubicBezTo>
                          <a:pt x="9" y="51"/>
                          <a:pt x="17" y="49"/>
                          <a:pt x="0" y="49"/>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4" name="Freeform 40"/>
                  <p:cNvSpPr>
                    <a:spLocks/>
                  </p:cNvSpPr>
                  <p:nvPr/>
                </p:nvSpPr>
                <p:spPr bwMode="ltGray">
                  <a:xfrm>
                    <a:off x="2955" y="433"/>
                    <a:ext cx="59" cy="15"/>
                  </a:xfrm>
                  <a:custGeom>
                    <a:avLst/>
                    <a:gdLst/>
                    <a:ahLst/>
                    <a:cxnLst>
                      <a:cxn ang="0">
                        <a:pos x="0" y="0"/>
                      </a:cxn>
                      <a:cxn ang="0">
                        <a:pos x="52" y="4"/>
                      </a:cxn>
                      <a:cxn ang="0">
                        <a:pos x="88" y="24"/>
                      </a:cxn>
                      <a:cxn ang="0">
                        <a:pos x="112" y="20"/>
                      </a:cxn>
                      <a:cxn ang="0">
                        <a:pos x="108" y="44"/>
                      </a:cxn>
                      <a:cxn ang="0">
                        <a:pos x="64" y="40"/>
                      </a:cxn>
                      <a:cxn ang="0">
                        <a:pos x="0" y="36"/>
                      </a:cxn>
                      <a:cxn ang="0">
                        <a:pos x="28" y="20"/>
                      </a:cxn>
                      <a:cxn ang="0">
                        <a:pos x="0" y="0"/>
                      </a:cxn>
                    </a:cxnLst>
                    <a:rect l="0" t="0" r="r" b="b"/>
                    <a:pathLst>
                      <a:path w="138" h="44">
                        <a:moveTo>
                          <a:pt x="0" y="0"/>
                        </a:moveTo>
                        <a:cubicBezTo>
                          <a:pt x="19" y="3"/>
                          <a:pt x="35" y="10"/>
                          <a:pt x="52" y="4"/>
                        </a:cubicBezTo>
                        <a:cubicBezTo>
                          <a:pt x="87" y="11"/>
                          <a:pt x="61" y="15"/>
                          <a:pt x="88" y="24"/>
                        </a:cubicBezTo>
                        <a:cubicBezTo>
                          <a:pt x="96" y="23"/>
                          <a:pt x="104" y="19"/>
                          <a:pt x="112" y="20"/>
                        </a:cubicBezTo>
                        <a:cubicBezTo>
                          <a:pt x="138" y="23"/>
                          <a:pt x="118" y="41"/>
                          <a:pt x="108" y="44"/>
                        </a:cubicBezTo>
                        <a:cubicBezTo>
                          <a:pt x="78" y="34"/>
                          <a:pt x="92" y="34"/>
                          <a:pt x="64" y="40"/>
                        </a:cubicBezTo>
                        <a:cubicBezTo>
                          <a:pt x="41" y="37"/>
                          <a:pt x="22" y="41"/>
                          <a:pt x="0" y="36"/>
                        </a:cubicBezTo>
                        <a:cubicBezTo>
                          <a:pt x="6" y="11"/>
                          <a:pt x="7" y="27"/>
                          <a:pt x="28" y="20"/>
                        </a:cubicBezTo>
                        <a:cubicBezTo>
                          <a:pt x="17" y="13"/>
                          <a:pt x="0" y="13"/>
                          <a:pt x="0" y="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5" name="Freeform 41"/>
                  <p:cNvSpPr>
                    <a:spLocks/>
                  </p:cNvSpPr>
                  <p:nvPr/>
                </p:nvSpPr>
                <p:spPr bwMode="ltGray">
                  <a:xfrm>
                    <a:off x="2924" y="441"/>
                    <a:ext cx="24" cy="14"/>
                  </a:xfrm>
                  <a:custGeom>
                    <a:avLst/>
                    <a:gdLst/>
                    <a:ahLst/>
                    <a:cxnLst>
                      <a:cxn ang="0">
                        <a:pos x="17" y="25"/>
                      </a:cxn>
                      <a:cxn ang="0">
                        <a:pos x="37" y="13"/>
                      </a:cxn>
                      <a:cxn ang="0">
                        <a:pos x="17" y="25"/>
                      </a:cxn>
                    </a:cxnLst>
                    <a:rect l="0" t="0" r="r" b="b"/>
                    <a:pathLst>
                      <a:path w="57" h="42">
                        <a:moveTo>
                          <a:pt x="17" y="25"/>
                        </a:moveTo>
                        <a:cubicBezTo>
                          <a:pt x="0" y="0"/>
                          <a:pt x="21" y="9"/>
                          <a:pt x="37" y="13"/>
                        </a:cubicBezTo>
                        <a:cubicBezTo>
                          <a:pt x="57" y="42"/>
                          <a:pt x="30" y="25"/>
                          <a:pt x="17"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6" name="Freeform 42"/>
                  <p:cNvSpPr>
                    <a:spLocks/>
                  </p:cNvSpPr>
                  <p:nvPr/>
                </p:nvSpPr>
                <p:spPr bwMode="ltGray">
                  <a:xfrm>
                    <a:off x="2908" y="398"/>
                    <a:ext cx="16" cy="18"/>
                  </a:xfrm>
                  <a:custGeom>
                    <a:avLst/>
                    <a:gdLst/>
                    <a:ahLst/>
                    <a:cxnLst>
                      <a:cxn ang="0">
                        <a:pos x="19" y="32"/>
                      </a:cxn>
                      <a:cxn ang="0">
                        <a:pos x="19" y="0"/>
                      </a:cxn>
                      <a:cxn ang="0">
                        <a:pos x="19" y="32"/>
                      </a:cxn>
                    </a:cxnLst>
                    <a:rect l="0" t="0" r="r" b="b"/>
                    <a:pathLst>
                      <a:path w="39" h="52">
                        <a:moveTo>
                          <a:pt x="19" y="32"/>
                        </a:moveTo>
                        <a:cubicBezTo>
                          <a:pt x="13" y="14"/>
                          <a:pt x="0" y="13"/>
                          <a:pt x="19" y="0"/>
                        </a:cubicBezTo>
                        <a:cubicBezTo>
                          <a:pt x="23" y="5"/>
                          <a:pt x="39" y="52"/>
                          <a:pt x="19"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7" name="Freeform 43"/>
                  <p:cNvSpPr>
                    <a:spLocks/>
                  </p:cNvSpPr>
                  <p:nvPr/>
                </p:nvSpPr>
                <p:spPr bwMode="ltGray">
                  <a:xfrm>
                    <a:off x="3035" y="452"/>
                    <a:ext cx="19" cy="27"/>
                  </a:xfrm>
                  <a:custGeom>
                    <a:avLst/>
                    <a:gdLst/>
                    <a:ahLst/>
                    <a:cxnLst>
                      <a:cxn ang="0">
                        <a:pos x="4" y="9"/>
                      </a:cxn>
                      <a:cxn ang="0">
                        <a:pos x="20" y="33"/>
                      </a:cxn>
                      <a:cxn ang="0">
                        <a:pos x="24" y="49"/>
                      </a:cxn>
                      <a:cxn ang="0">
                        <a:pos x="36" y="53"/>
                      </a:cxn>
                      <a:cxn ang="0">
                        <a:pos x="24" y="73"/>
                      </a:cxn>
                      <a:cxn ang="0">
                        <a:pos x="0" y="21"/>
                      </a:cxn>
                      <a:cxn ang="0">
                        <a:pos x="4" y="9"/>
                      </a:cxn>
                    </a:cxnLst>
                    <a:rect l="0" t="0" r="r" b="b"/>
                    <a:pathLst>
                      <a:path w="44" h="80">
                        <a:moveTo>
                          <a:pt x="4" y="9"/>
                        </a:moveTo>
                        <a:cubicBezTo>
                          <a:pt x="9" y="17"/>
                          <a:pt x="18" y="24"/>
                          <a:pt x="20" y="33"/>
                        </a:cubicBezTo>
                        <a:cubicBezTo>
                          <a:pt x="21" y="38"/>
                          <a:pt x="21" y="45"/>
                          <a:pt x="24" y="49"/>
                        </a:cubicBezTo>
                        <a:cubicBezTo>
                          <a:pt x="27" y="52"/>
                          <a:pt x="32" y="52"/>
                          <a:pt x="36" y="53"/>
                        </a:cubicBezTo>
                        <a:cubicBezTo>
                          <a:pt x="41" y="68"/>
                          <a:pt x="44" y="80"/>
                          <a:pt x="24" y="73"/>
                        </a:cubicBezTo>
                        <a:cubicBezTo>
                          <a:pt x="19" y="55"/>
                          <a:pt x="11" y="37"/>
                          <a:pt x="0" y="21"/>
                        </a:cubicBezTo>
                        <a:cubicBezTo>
                          <a:pt x="4" y="4"/>
                          <a:pt x="4" y="0"/>
                          <a:pt x="4" y="9"/>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8" name="Freeform 44"/>
                  <p:cNvSpPr>
                    <a:spLocks/>
                  </p:cNvSpPr>
                  <p:nvPr/>
                </p:nvSpPr>
                <p:spPr bwMode="ltGray">
                  <a:xfrm>
                    <a:off x="2696" y="247"/>
                    <a:ext cx="205" cy="41"/>
                  </a:xfrm>
                  <a:custGeom>
                    <a:avLst/>
                    <a:gdLst/>
                    <a:ahLst/>
                    <a:cxnLst>
                      <a:cxn ang="0">
                        <a:pos x="220" y="1"/>
                      </a:cxn>
                      <a:cxn ang="0">
                        <a:pos x="231" y="8"/>
                      </a:cxn>
                      <a:cxn ang="0">
                        <a:pos x="235" y="0"/>
                      </a:cxn>
                      <a:cxn ang="0">
                        <a:pos x="265" y="0"/>
                      </a:cxn>
                      <a:cxn ang="0">
                        <a:pos x="287" y="17"/>
                      </a:cxn>
                      <a:cxn ang="0">
                        <a:pos x="319" y="10"/>
                      </a:cxn>
                      <a:cxn ang="0">
                        <a:pos x="314" y="29"/>
                      </a:cxn>
                      <a:cxn ang="0">
                        <a:pos x="298" y="46"/>
                      </a:cxn>
                      <a:cxn ang="0">
                        <a:pos x="295" y="29"/>
                      </a:cxn>
                      <a:cxn ang="0">
                        <a:pos x="287" y="31"/>
                      </a:cxn>
                      <a:cxn ang="0">
                        <a:pos x="279" y="29"/>
                      </a:cxn>
                      <a:cxn ang="0">
                        <a:pos x="263" y="21"/>
                      </a:cxn>
                      <a:cxn ang="0">
                        <a:pos x="228" y="38"/>
                      </a:cxn>
                      <a:cxn ang="0">
                        <a:pos x="201" y="44"/>
                      </a:cxn>
                      <a:cxn ang="0">
                        <a:pos x="212" y="57"/>
                      </a:cxn>
                      <a:cxn ang="0">
                        <a:pos x="188" y="63"/>
                      </a:cxn>
                      <a:cxn ang="0">
                        <a:pos x="169" y="61"/>
                      </a:cxn>
                      <a:cxn ang="0">
                        <a:pos x="177" y="57"/>
                      </a:cxn>
                      <a:cxn ang="0">
                        <a:pos x="171" y="40"/>
                      </a:cxn>
                      <a:cxn ang="0">
                        <a:pos x="169" y="31"/>
                      </a:cxn>
                      <a:cxn ang="0">
                        <a:pos x="158" y="23"/>
                      </a:cxn>
                      <a:cxn ang="0">
                        <a:pos x="142" y="27"/>
                      </a:cxn>
                      <a:cxn ang="0">
                        <a:pos x="134" y="27"/>
                      </a:cxn>
                      <a:cxn ang="0">
                        <a:pos x="123" y="25"/>
                      </a:cxn>
                      <a:cxn ang="0">
                        <a:pos x="83" y="2"/>
                      </a:cxn>
                      <a:cxn ang="0">
                        <a:pos x="59" y="14"/>
                      </a:cxn>
                      <a:cxn ang="0">
                        <a:pos x="1" y="0"/>
                      </a:cxn>
                      <a:cxn ang="0">
                        <a:pos x="220" y="1"/>
                      </a:cxn>
                    </a:cxnLst>
                    <a:rect l="0" t="0" r="r" b="b"/>
                    <a:pathLst>
                      <a:path w="323" h="64">
                        <a:moveTo>
                          <a:pt x="220" y="1"/>
                        </a:moveTo>
                        <a:cubicBezTo>
                          <a:pt x="215" y="12"/>
                          <a:pt x="225" y="17"/>
                          <a:pt x="231" y="8"/>
                        </a:cubicBezTo>
                        <a:cubicBezTo>
                          <a:pt x="235" y="0"/>
                          <a:pt x="229" y="7"/>
                          <a:pt x="235" y="0"/>
                        </a:cubicBezTo>
                        <a:lnTo>
                          <a:pt x="265" y="0"/>
                        </a:lnTo>
                        <a:cubicBezTo>
                          <a:pt x="277" y="6"/>
                          <a:pt x="276" y="11"/>
                          <a:pt x="287" y="17"/>
                        </a:cubicBezTo>
                        <a:cubicBezTo>
                          <a:pt x="308" y="11"/>
                          <a:pt x="293" y="7"/>
                          <a:pt x="319" y="10"/>
                        </a:cubicBezTo>
                        <a:cubicBezTo>
                          <a:pt x="323" y="19"/>
                          <a:pt x="321" y="22"/>
                          <a:pt x="314" y="29"/>
                        </a:cubicBezTo>
                        <a:cubicBezTo>
                          <a:pt x="312" y="39"/>
                          <a:pt x="313" y="50"/>
                          <a:pt x="298" y="46"/>
                        </a:cubicBezTo>
                        <a:cubicBezTo>
                          <a:pt x="297" y="40"/>
                          <a:pt x="298" y="34"/>
                          <a:pt x="295" y="29"/>
                        </a:cubicBezTo>
                        <a:cubicBezTo>
                          <a:pt x="294" y="27"/>
                          <a:pt x="290" y="31"/>
                          <a:pt x="287" y="31"/>
                        </a:cubicBezTo>
                        <a:cubicBezTo>
                          <a:pt x="284" y="31"/>
                          <a:pt x="282" y="30"/>
                          <a:pt x="279" y="29"/>
                        </a:cubicBezTo>
                        <a:cubicBezTo>
                          <a:pt x="274" y="27"/>
                          <a:pt x="263" y="21"/>
                          <a:pt x="263" y="21"/>
                        </a:cubicBezTo>
                        <a:cubicBezTo>
                          <a:pt x="249" y="23"/>
                          <a:pt x="241" y="31"/>
                          <a:pt x="228" y="38"/>
                        </a:cubicBezTo>
                        <a:cubicBezTo>
                          <a:pt x="220" y="41"/>
                          <a:pt x="209" y="42"/>
                          <a:pt x="201" y="44"/>
                        </a:cubicBezTo>
                        <a:cubicBezTo>
                          <a:pt x="193" y="54"/>
                          <a:pt x="200" y="53"/>
                          <a:pt x="212" y="57"/>
                        </a:cubicBezTo>
                        <a:cubicBezTo>
                          <a:pt x="200" y="62"/>
                          <a:pt x="199" y="57"/>
                          <a:pt x="188" y="63"/>
                        </a:cubicBezTo>
                        <a:cubicBezTo>
                          <a:pt x="181" y="62"/>
                          <a:pt x="174" y="64"/>
                          <a:pt x="169" y="61"/>
                        </a:cubicBezTo>
                        <a:cubicBezTo>
                          <a:pt x="166" y="59"/>
                          <a:pt x="175" y="59"/>
                          <a:pt x="177" y="57"/>
                        </a:cubicBezTo>
                        <a:cubicBezTo>
                          <a:pt x="181" y="48"/>
                          <a:pt x="149" y="28"/>
                          <a:pt x="171" y="40"/>
                        </a:cubicBezTo>
                        <a:cubicBezTo>
                          <a:pt x="184" y="55"/>
                          <a:pt x="184" y="36"/>
                          <a:pt x="169" y="31"/>
                        </a:cubicBezTo>
                        <a:cubicBezTo>
                          <a:pt x="167" y="27"/>
                          <a:pt x="167" y="22"/>
                          <a:pt x="158" y="23"/>
                        </a:cubicBezTo>
                        <a:cubicBezTo>
                          <a:pt x="153" y="23"/>
                          <a:pt x="142" y="27"/>
                          <a:pt x="142" y="27"/>
                        </a:cubicBezTo>
                        <a:cubicBezTo>
                          <a:pt x="136" y="39"/>
                          <a:pt x="143" y="31"/>
                          <a:pt x="134" y="27"/>
                        </a:cubicBezTo>
                        <a:cubicBezTo>
                          <a:pt x="130" y="25"/>
                          <a:pt x="126" y="25"/>
                          <a:pt x="123" y="25"/>
                        </a:cubicBezTo>
                        <a:cubicBezTo>
                          <a:pt x="117" y="11"/>
                          <a:pt x="100" y="6"/>
                          <a:pt x="83" y="2"/>
                        </a:cubicBezTo>
                        <a:cubicBezTo>
                          <a:pt x="70" y="4"/>
                          <a:pt x="69" y="9"/>
                          <a:pt x="59" y="14"/>
                        </a:cubicBezTo>
                        <a:cubicBezTo>
                          <a:pt x="45" y="14"/>
                          <a:pt x="0" y="12"/>
                          <a:pt x="1" y="0"/>
                        </a:cubicBezTo>
                        <a:lnTo>
                          <a:pt x="220" y="1"/>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9" name="Freeform 45"/>
                  <p:cNvSpPr>
                    <a:spLocks/>
                  </p:cNvSpPr>
                  <p:nvPr/>
                </p:nvSpPr>
                <p:spPr bwMode="ltGray">
                  <a:xfrm>
                    <a:off x="2515" y="246"/>
                    <a:ext cx="190" cy="20"/>
                  </a:xfrm>
                  <a:custGeom>
                    <a:avLst/>
                    <a:gdLst/>
                    <a:ahLst/>
                    <a:cxnLst>
                      <a:cxn ang="0">
                        <a:pos x="105" y="31"/>
                      </a:cxn>
                      <a:cxn ang="0">
                        <a:pos x="30" y="1"/>
                      </a:cxn>
                      <a:cxn ang="0">
                        <a:pos x="285" y="0"/>
                      </a:cxn>
                      <a:cxn ang="0">
                        <a:pos x="296" y="14"/>
                      </a:cxn>
                      <a:cxn ang="0">
                        <a:pos x="264" y="16"/>
                      </a:cxn>
                      <a:cxn ang="0">
                        <a:pos x="105" y="31"/>
                      </a:cxn>
                    </a:cxnLst>
                    <a:rect l="0" t="0" r="r" b="b"/>
                    <a:pathLst>
                      <a:path w="300" h="31">
                        <a:moveTo>
                          <a:pt x="105" y="31"/>
                        </a:moveTo>
                        <a:cubicBezTo>
                          <a:pt x="83" y="19"/>
                          <a:pt x="0" y="6"/>
                          <a:pt x="30" y="1"/>
                        </a:cubicBezTo>
                        <a:lnTo>
                          <a:pt x="285" y="0"/>
                        </a:lnTo>
                        <a:cubicBezTo>
                          <a:pt x="296" y="4"/>
                          <a:pt x="300" y="5"/>
                          <a:pt x="296" y="14"/>
                        </a:cubicBezTo>
                        <a:cubicBezTo>
                          <a:pt x="285" y="11"/>
                          <a:pt x="276" y="16"/>
                          <a:pt x="264" y="16"/>
                        </a:cubicBezTo>
                        <a:lnTo>
                          <a:pt x="105" y="31"/>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0" name="Freeform 46"/>
                  <p:cNvSpPr>
                    <a:spLocks/>
                  </p:cNvSpPr>
                  <p:nvPr/>
                </p:nvSpPr>
                <p:spPr bwMode="ltGray">
                  <a:xfrm>
                    <a:off x="2096" y="275"/>
                    <a:ext cx="18" cy="10"/>
                  </a:xfrm>
                  <a:custGeom>
                    <a:avLst/>
                    <a:gdLst/>
                    <a:ahLst/>
                    <a:cxnLst>
                      <a:cxn ang="0">
                        <a:pos x="0" y="25"/>
                      </a:cxn>
                      <a:cxn ang="0">
                        <a:pos x="12" y="29"/>
                      </a:cxn>
                      <a:cxn ang="0">
                        <a:pos x="0" y="2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1" name="Freeform 47"/>
                  <p:cNvSpPr>
                    <a:spLocks/>
                  </p:cNvSpPr>
                  <p:nvPr/>
                </p:nvSpPr>
                <p:spPr bwMode="ltGray">
                  <a:xfrm>
                    <a:off x="1606" y="246"/>
                    <a:ext cx="436" cy="152"/>
                  </a:xfrm>
                  <a:custGeom>
                    <a:avLst/>
                    <a:gdLst/>
                    <a:ahLst/>
                    <a:cxnLst>
                      <a:cxn ang="0">
                        <a:pos x="73" y="1"/>
                      </a:cxn>
                      <a:cxn ang="0">
                        <a:pos x="436" y="0"/>
                      </a:cxn>
                      <a:cxn ang="0">
                        <a:pos x="416" y="54"/>
                      </a:cxn>
                      <a:cxn ang="0">
                        <a:pos x="397" y="68"/>
                      </a:cxn>
                      <a:cxn ang="0">
                        <a:pos x="392" y="70"/>
                      </a:cxn>
                      <a:cxn ang="0">
                        <a:pos x="375" y="73"/>
                      </a:cxn>
                      <a:cxn ang="0">
                        <a:pos x="361" y="88"/>
                      </a:cxn>
                      <a:cxn ang="0">
                        <a:pos x="362" y="99"/>
                      </a:cxn>
                      <a:cxn ang="0">
                        <a:pos x="364" y="107"/>
                      </a:cxn>
                      <a:cxn ang="0">
                        <a:pos x="366" y="113"/>
                      </a:cxn>
                      <a:cxn ang="0">
                        <a:pos x="362" y="122"/>
                      </a:cxn>
                      <a:cxn ang="0">
                        <a:pos x="351" y="120"/>
                      </a:cxn>
                      <a:cxn ang="0">
                        <a:pos x="342" y="129"/>
                      </a:cxn>
                      <a:cxn ang="0">
                        <a:pos x="347" y="105"/>
                      </a:cxn>
                      <a:cxn ang="0">
                        <a:pos x="338" y="100"/>
                      </a:cxn>
                      <a:cxn ang="0">
                        <a:pos x="344" y="93"/>
                      </a:cxn>
                      <a:cxn ang="0">
                        <a:pos x="342" y="89"/>
                      </a:cxn>
                      <a:cxn ang="0">
                        <a:pos x="320" y="94"/>
                      </a:cxn>
                      <a:cxn ang="0">
                        <a:pos x="317" y="85"/>
                      </a:cxn>
                      <a:cxn ang="0">
                        <a:pos x="297" y="94"/>
                      </a:cxn>
                      <a:cxn ang="0">
                        <a:pos x="320" y="103"/>
                      </a:cxn>
                      <a:cxn ang="0">
                        <a:pos x="305" y="117"/>
                      </a:cxn>
                      <a:cxn ang="0">
                        <a:pos x="311" y="126"/>
                      </a:cxn>
                      <a:cxn ang="0">
                        <a:pos x="315" y="138"/>
                      </a:cxn>
                      <a:cxn ang="0">
                        <a:pos x="309" y="139"/>
                      </a:cxn>
                      <a:cxn ang="0">
                        <a:pos x="314" y="144"/>
                      </a:cxn>
                      <a:cxn ang="0">
                        <a:pos x="307" y="152"/>
                      </a:cxn>
                      <a:cxn ang="0">
                        <a:pos x="0" y="149"/>
                      </a:cxn>
                      <a:cxn ang="0">
                        <a:pos x="73" y="1"/>
                      </a:cxn>
                    </a:cxnLst>
                    <a:rect l="0" t="0" r="r" b="b"/>
                    <a:pathLst>
                      <a:path w="436" h="152">
                        <a:moveTo>
                          <a:pt x="73" y="1"/>
                        </a:moveTo>
                        <a:lnTo>
                          <a:pt x="436" y="0"/>
                        </a:lnTo>
                        <a:cubicBezTo>
                          <a:pt x="430"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2" name="Freeform 48"/>
                  <p:cNvSpPr>
                    <a:spLocks/>
                  </p:cNvSpPr>
                  <p:nvPr/>
                </p:nvSpPr>
                <p:spPr bwMode="ltGray">
                  <a:xfrm>
                    <a:off x="2043" y="241"/>
                    <a:ext cx="20" cy="55"/>
                  </a:xfrm>
                  <a:custGeom>
                    <a:avLst/>
                    <a:gdLst/>
                    <a:ahLst/>
                    <a:cxnLst>
                      <a:cxn ang="0">
                        <a:pos x="5" y="156"/>
                      </a:cxn>
                      <a:cxn ang="0">
                        <a:pos x="15" y="108"/>
                      </a:cxn>
                      <a:cxn ang="0">
                        <a:pos x="17" y="68"/>
                      </a:cxn>
                      <a:cxn ang="0">
                        <a:pos x="11" y="40"/>
                      </a:cxn>
                      <a:cxn ang="0">
                        <a:pos x="17" y="12"/>
                      </a:cxn>
                      <a:cxn ang="0">
                        <a:pos x="21" y="0"/>
                      </a:cxn>
                      <a:cxn ang="0">
                        <a:pos x="31" y="30"/>
                      </a:cxn>
                      <a:cxn ang="0">
                        <a:pos x="47" y="98"/>
                      </a:cxn>
                      <a:cxn ang="0">
                        <a:pos x="31" y="108"/>
                      </a:cxn>
                      <a:cxn ang="0">
                        <a:pos x="23" y="126"/>
                      </a:cxn>
                      <a:cxn ang="0">
                        <a:pos x="21" y="132"/>
                      </a:cxn>
                      <a:cxn ang="0">
                        <a:pos x="27" y="134"/>
                      </a:cxn>
                      <a:cxn ang="0">
                        <a:pos x="31" y="146"/>
                      </a:cxn>
                      <a:cxn ang="0">
                        <a:pos x="13" y="148"/>
                      </a:cxn>
                      <a:cxn ang="0">
                        <a:pos x="7" y="160"/>
                      </a:cxn>
                      <a:cxn ang="0">
                        <a:pos x="3" y="154"/>
                      </a:cxn>
                      <a:cxn ang="0">
                        <a:pos x="5" y="156"/>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3" name="Freeform 49"/>
                  <p:cNvSpPr>
                    <a:spLocks/>
                  </p:cNvSpPr>
                  <p:nvPr/>
                </p:nvSpPr>
                <p:spPr bwMode="ltGray">
                  <a:xfrm>
                    <a:off x="2031" y="287"/>
                    <a:ext cx="59" cy="34"/>
                  </a:xfrm>
                  <a:custGeom>
                    <a:avLst/>
                    <a:gdLst/>
                    <a:ahLst/>
                    <a:cxnLst>
                      <a:cxn ang="0">
                        <a:pos x="26" y="61"/>
                      </a:cxn>
                      <a:cxn ang="0">
                        <a:pos x="30" y="43"/>
                      </a:cxn>
                      <a:cxn ang="0">
                        <a:pos x="50" y="33"/>
                      </a:cxn>
                      <a:cxn ang="0">
                        <a:pos x="54" y="45"/>
                      </a:cxn>
                      <a:cxn ang="0">
                        <a:pos x="66" y="49"/>
                      </a:cxn>
                      <a:cxn ang="0">
                        <a:pos x="80" y="55"/>
                      </a:cxn>
                      <a:cxn ang="0">
                        <a:pos x="116" y="33"/>
                      </a:cxn>
                      <a:cxn ang="0">
                        <a:pos x="130" y="17"/>
                      </a:cxn>
                      <a:cxn ang="0">
                        <a:pos x="138" y="11"/>
                      </a:cxn>
                      <a:cxn ang="0">
                        <a:pos x="106" y="49"/>
                      </a:cxn>
                      <a:cxn ang="0">
                        <a:pos x="84" y="67"/>
                      </a:cxn>
                      <a:cxn ang="0">
                        <a:pos x="66" y="81"/>
                      </a:cxn>
                      <a:cxn ang="0">
                        <a:pos x="48" y="103"/>
                      </a:cxn>
                      <a:cxn ang="0">
                        <a:pos x="26" y="89"/>
                      </a:cxn>
                      <a:cxn ang="0">
                        <a:pos x="20" y="87"/>
                      </a:cxn>
                      <a:cxn ang="0">
                        <a:pos x="22" y="97"/>
                      </a:cxn>
                      <a:cxn ang="0">
                        <a:pos x="0" y="97"/>
                      </a:cxn>
                      <a:cxn ang="0">
                        <a:pos x="10" y="79"/>
                      </a:cxn>
                      <a:cxn ang="0">
                        <a:pos x="26" y="61"/>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4" name="Freeform 50"/>
                  <p:cNvSpPr>
                    <a:spLocks/>
                  </p:cNvSpPr>
                  <p:nvPr/>
                </p:nvSpPr>
                <p:spPr bwMode="ltGray">
                  <a:xfrm>
                    <a:off x="1968" y="319"/>
                    <a:ext cx="80" cy="72"/>
                  </a:xfrm>
                  <a:custGeom>
                    <a:avLst/>
                    <a:gdLst/>
                    <a:ahLst/>
                    <a:cxnLst>
                      <a:cxn ang="0">
                        <a:pos x="158" y="24"/>
                      </a:cxn>
                      <a:cxn ang="0">
                        <a:pos x="160" y="6"/>
                      </a:cxn>
                      <a:cxn ang="0">
                        <a:pos x="170" y="0"/>
                      </a:cxn>
                      <a:cxn ang="0">
                        <a:pos x="182" y="24"/>
                      </a:cxn>
                      <a:cxn ang="0">
                        <a:pos x="188" y="42"/>
                      </a:cxn>
                      <a:cxn ang="0">
                        <a:pos x="178" y="58"/>
                      </a:cxn>
                      <a:cxn ang="0">
                        <a:pos x="170" y="76"/>
                      </a:cxn>
                      <a:cxn ang="0">
                        <a:pos x="162" y="126"/>
                      </a:cxn>
                      <a:cxn ang="0">
                        <a:pos x="144" y="136"/>
                      </a:cxn>
                      <a:cxn ang="0">
                        <a:pos x="120" y="138"/>
                      </a:cxn>
                      <a:cxn ang="0">
                        <a:pos x="112" y="124"/>
                      </a:cxn>
                      <a:cxn ang="0">
                        <a:pos x="102" y="146"/>
                      </a:cxn>
                      <a:cxn ang="0">
                        <a:pos x="90" y="150"/>
                      </a:cxn>
                      <a:cxn ang="0">
                        <a:pos x="80" y="132"/>
                      </a:cxn>
                      <a:cxn ang="0">
                        <a:pos x="58" y="144"/>
                      </a:cxn>
                      <a:cxn ang="0">
                        <a:pos x="76" y="142"/>
                      </a:cxn>
                      <a:cxn ang="0">
                        <a:pos x="78" y="160"/>
                      </a:cxn>
                      <a:cxn ang="0">
                        <a:pos x="58" y="166"/>
                      </a:cxn>
                      <a:cxn ang="0">
                        <a:pos x="34" y="166"/>
                      </a:cxn>
                      <a:cxn ang="0">
                        <a:pos x="36" y="154"/>
                      </a:cxn>
                      <a:cxn ang="0">
                        <a:pos x="46" y="144"/>
                      </a:cxn>
                      <a:cxn ang="0">
                        <a:pos x="34" y="148"/>
                      </a:cxn>
                      <a:cxn ang="0">
                        <a:pos x="26" y="166"/>
                      </a:cxn>
                      <a:cxn ang="0">
                        <a:pos x="30" y="190"/>
                      </a:cxn>
                      <a:cxn ang="0">
                        <a:pos x="14" y="200"/>
                      </a:cxn>
                      <a:cxn ang="0">
                        <a:pos x="0" y="214"/>
                      </a:cxn>
                      <a:cxn ang="0">
                        <a:pos x="8" y="188"/>
                      </a:cxn>
                      <a:cxn ang="0">
                        <a:pos x="0" y="164"/>
                      </a:cxn>
                      <a:cxn ang="0">
                        <a:pos x="14" y="152"/>
                      </a:cxn>
                      <a:cxn ang="0">
                        <a:pos x="32" y="134"/>
                      </a:cxn>
                      <a:cxn ang="0">
                        <a:pos x="44" y="118"/>
                      </a:cxn>
                      <a:cxn ang="0">
                        <a:pos x="72" y="116"/>
                      </a:cxn>
                      <a:cxn ang="0">
                        <a:pos x="84" y="112"/>
                      </a:cxn>
                      <a:cxn ang="0">
                        <a:pos x="114" y="78"/>
                      </a:cxn>
                      <a:cxn ang="0">
                        <a:pos x="120" y="92"/>
                      </a:cxn>
                      <a:cxn ang="0">
                        <a:pos x="132" y="76"/>
                      </a:cxn>
                      <a:cxn ang="0">
                        <a:pos x="150" y="54"/>
                      </a:cxn>
                      <a:cxn ang="0">
                        <a:pos x="154" y="42"/>
                      </a:cxn>
                      <a:cxn ang="0">
                        <a:pos x="148" y="38"/>
                      </a:cxn>
                      <a:cxn ang="0">
                        <a:pos x="152" y="32"/>
                      </a:cxn>
                      <a:cxn ang="0">
                        <a:pos x="158" y="24"/>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5" name="Freeform 51"/>
                  <p:cNvSpPr>
                    <a:spLocks/>
                  </p:cNvSpPr>
                  <p:nvPr/>
                </p:nvSpPr>
                <p:spPr bwMode="ltGray">
                  <a:xfrm>
                    <a:off x="2021" y="340"/>
                    <a:ext cx="6" cy="4"/>
                  </a:xfrm>
                  <a:custGeom>
                    <a:avLst/>
                    <a:gdLst/>
                    <a:ahLst/>
                    <a:cxnLst>
                      <a:cxn ang="0">
                        <a:pos x="0" y="9"/>
                      </a:cxn>
                      <a:cxn ang="0">
                        <a:pos x="4" y="13"/>
                      </a:cxn>
                      <a:cxn ang="0">
                        <a:pos x="0" y="9"/>
                      </a:cxn>
                    </a:cxnLst>
                    <a:rect l="0" t="0" r="r" b="b"/>
                    <a:pathLst>
                      <a:path w="13" h="13">
                        <a:moveTo>
                          <a:pt x="0" y="9"/>
                        </a:moveTo>
                        <a:cubicBezTo>
                          <a:pt x="6" y="0"/>
                          <a:pt x="13" y="7"/>
                          <a:pt x="4" y="13"/>
                        </a:cubicBezTo>
                        <a:cubicBezTo>
                          <a:pt x="0" y="6"/>
                          <a:pt x="0" y="5"/>
                          <a:pt x="0" y="9"/>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6" name="Freeform 52"/>
                  <p:cNvSpPr>
                    <a:spLocks/>
                  </p:cNvSpPr>
                  <p:nvPr/>
                </p:nvSpPr>
                <p:spPr bwMode="ltGray">
                  <a:xfrm>
                    <a:off x="1573" y="389"/>
                    <a:ext cx="347" cy="189"/>
                  </a:xfrm>
                  <a:custGeom>
                    <a:avLst/>
                    <a:gdLst/>
                    <a:ahLst/>
                    <a:cxnLst>
                      <a:cxn ang="0">
                        <a:pos x="812" y="26"/>
                      </a:cxn>
                      <a:cxn ang="0">
                        <a:pos x="778" y="78"/>
                      </a:cxn>
                      <a:cxn ang="0">
                        <a:pos x="748" y="122"/>
                      </a:cxn>
                      <a:cxn ang="0">
                        <a:pos x="722" y="142"/>
                      </a:cxn>
                      <a:cxn ang="0">
                        <a:pos x="634" y="180"/>
                      </a:cxn>
                      <a:cxn ang="0">
                        <a:pos x="632" y="210"/>
                      </a:cxn>
                      <a:cxn ang="0">
                        <a:pos x="604" y="230"/>
                      </a:cxn>
                      <a:cxn ang="0">
                        <a:pos x="620" y="178"/>
                      </a:cxn>
                      <a:cxn ang="0">
                        <a:pos x="576" y="188"/>
                      </a:cxn>
                      <a:cxn ang="0">
                        <a:pos x="556" y="218"/>
                      </a:cxn>
                      <a:cxn ang="0">
                        <a:pos x="596" y="280"/>
                      </a:cxn>
                      <a:cxn ang="0">
                        <a:pos x="594" y="368"/>
                      </a:cxn>
                      <a:cxn ang="0">
                        <a:pos x="542" y="406"/>
                      </a:cxn>
                      <a:cxn ang="0">
                        <a:pos x="522" y="386"/>
                      </a:cxn>
                      <a:cxn ang="0">
                        <a:pos x="482" y="348"/>
                      </a:cxn>
                      <a:cxn ang="0">
                        <a:pos x="462" y="348"/>
                      </a:cxn>
                      <a:cxn ang="0">
                        <a:pos x="450" y="394"/>
                      </a:cxn>
                      <a:cxn ang="0">
                        <a:pos x="500" y="464"/>
                      </a:cxn>
                      <a:cxn ang="0">
                        <a:pos x="510" y="524"/>
                      </a:cxn>
                      <a:cxn ang="0">
                        <a:pos x="526" y="560"/>
                      </a:cxn>
                      <a:cxn ang="0">
                        <a:pos x="492" y="544"/>
                      </a:cxn>
                      <a:cxn ang="0">
                        <a:pos x="470" y="518"/>
                      </a:cxn>
                      <a:cxn ang="0">
                        <a:pos x="422" y="424"/>
                      </a:cxn>
                      <a:cxn ang="0">
                        <a:pos x="426" y="310"/>
                      </a:cxn>
                      <a:cxn ang="0">
                        <a:pos x="422" y="268"/>
                      </a:cxn>
                      <a:cxn ang="0">
                        <a:pos x="412" y="276"/>
                      </a:cxn>
                      <a:cxn ang="0">
                        <a:pos x="386" y="266"/>
                      </a:cxn>
                      <a:cxn ang="0">
                        <a:pos x="360" y="170"/>
                      </a:cxn>
                      <a:cxn ang="0">
                        <a:pos x="330" y="166"/>
                      </a:cxn>
                      <a:cxn ang="0">
                        <a:pos x="288" y="172"/>
                      </a:cxn>
                      <a:cxn ang="0">
                        <a:pos x="242" y="232"/>
                      </a:cxn>
                      <a:cxn ang="0">
                        <a:pos x="196" y="268"/>
                      </a:cxn>
                      <a:cxn ang="0">
                        <a:pos x="184" y="274"/>
                      </a:cxn>
                      <a:cxn ang="0">
                        <a:pos x="160" y="328"/>
                      </a:cxn>
                      <a:cxn ang="0">
                        <a:pos x="152" y="354"/>
                      </a:cxn>
                      <a:cxn ang="0">
                        <a:pos x="128" y="404"/>
                      </a:cxn>
                      <a:cxn ang="0">
                        <a:pos x="94" y="392"/>
                      </a:cxn>
                      <a:cxn ang="0">
                        <a:pos x="66" y="258"/>
                      </a:cxn>
                      <a:cxn ang="0">
                        <a:pos x="72" y="156"/>
                      </a:cxn>
                      <a:cxn ang="0">
                        <a:pos x="44" y="180"/>
                      </a:cxn>
                      <a:cxn ang="0">
                        <a:pos x="20" y="150"/>
                      </a:cxn>
                      <a:cxn ang="0">
                        <a:pos x="24" y="138"/>
                      </a:cxn>
                      <a:cxn ang="0">
                        <a:pos x="0" y="92"/>
                      </a:cxn>
                      <a:cxn ang="0">
                        <a:pos x="798" y="6"/>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7" name="Freeform 53"/>
                  <p:cNvSpPr>
                    <a:spLocks/>
                  </p:cNvSpPr>
                  <p:nvPr/>
                </p:nvSpPr>
                <p:spPr bwMode="ltGray">
                  <a:xfrm>
                    <a:off x="1634" y="519"/>
                    <a:ext cx="19" cy="29"/>
                  </a:xfrm>
                  <a:custGeom>
                    <a:avLst/>
                    <a:gdLst/>
                    <a:ahLst/>
                    <a:cxnLst>
                      <a:cxn ang="0">
                        <a:pos x="7" y="11"/>
                      </a:cxn>
                      <a:cxn ang="0">
                        <a:pos x="17" y="3"/>
                      </a:cxn>
                      <a:cxn ang="0">
                        <a:pos x="37" y="33"/>
                      </a:cxn>
                      <a:cxn ang="0">
                        <a:pos x="19" y="85"/>
                      </a:cxn>
                      <a:cxn ang="0">
                        <a:pos x="1" y="69"/>
                      </a:cxn>
                      <a:cxn ang="0">
                        <a:pos x="7" y="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8" name="Freeform 54"/>
                  <p:cNvSpPr>
                    <a:spLocks/>
                  </p:cNvSpPr>
                  <p:nvPr/>
                </p:nvSpPr>
                <p:spPr bwMode="ltGray">
                  <a:xfrm>
                    <a:off x="1900" y="421"/>
                    <a:ext cx="18" cy="24"/>
                  </a:xfrm>
                  <a:custGeom>
                    <a:avLst/>
                    <a:gdLst/>
                    <a:ahLst/>
                    <a:cxnLst>
                      <a:cxn ang="0">
                        <a:pos x="13" y="28"/>
                      </a:cxn>
                      <a:cxn ang="0">
                        <a:pos x="29" y="2"/>
                      </a:cxn>
                      <a:cxn ang="0">
                        <a:pos x="43" y="4"/>
                      </a:cxn>
                      <a:cxn ang="0">
                        <a:pos x="39" y="26"/>
                      </a:cxn>
                      <a:cxn ang="0">
                        <a:pos x="13" y="74"/>
                      </a:cxn>
                      <a:cxn ang="0">
                        <a:pos x="7" y="60"/>
                      </a:cxn>
                      <a:cxn ang="0">
                        <a:pos x="3" y="36"/>
                      </a:cxn>
                      <a:cxn ang="0">
                        <a:pos x="13" y="28"/>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9" name="Freeform 55"/>
                  <p:cNvSpPr>
                    <a:spLocks/>
                  </p:cNvSpPr>
                  <p:nvPr/>
                </p:nvSpPr>
                <p:spPr bwMode="ltGray">
                  <a:xfrm>
                    <a:off x="1951" y="409"/>
                    <a:ext cx="9" cy="10"/>
                  </a:xfrm>
                  <a:custGeom>
                    <a:avLst/>
                    <a:gdLst/>
                    <a:ahLst/>
                    <a:cxnLst>
                      <a:cxn ang="0">
                        <a:pos x="7" y="16"/>
                      </a:cxn>
                      <a:cxn ang="0">
                        <a:pos x="5" y="30"/>
                      </a:cxn>
                      <a:cxn ang="0">
                        <a:pos x="7" y="16"/>
                      </a:cxn>
                    </a:cxnLst>
                    <a:rect l="0" t="0" r="r" b="b"/>
                    <a:pathLst>
                      <a:path w="20" h="30">
                        <a:moveTo>
                          <a:pt x="7" y="16"/>
                        </a:moveTo>
                        <a:cubicBezTo>
                          <a:pt x="18" y="0"/>
                          <a:pt x="20" y="20"/>
                          <a:pt x="5" y="30"/>
                        </a:cubicBezTo>
                        <a:cubicBezTo>
                          <a:pt x="0" y="23"/>
                          <a:pt x="1" y="22"/>
                          <a:pt x="7" y="1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0" name="Freeform 56"/>
                  <p:cNvSpPr>
                    <a:spLocks/>
                  </p:cNvSpPr>
                  <p:nvPr/>
                </p:nvSpPr>
                <p:spPr bwMode="ltGray">
                  <a:xfrm>
                    <a:off x="1021" y="314"/>
                    <a:ext cx="433" cy="354"/>
                  </a:xfrm>
                  <a:custGeom>
                    <a:avLst/>
                    <a:gdLst/>
                    <a:ahLst/>
                    <a:cxnLst>
                      <a:cxn ang="0">
                        <a:pos x="481" y="464"/>
                      </a:cxn>
                      <a:cxn ang="0">
                        <a:pos x="486" y="451"/>
                      </a:cxn>
                      <a:cxn ang="0">
                        <a:pos x="500" y="413"/>
                      </a:cxn>
                      <a:cxn ang="0">
                        <a:pos x="309" y="287"/>
                      </a:cxn>
                      <a:cxn ang="0">
                        <a:pos x="282" y="346"/>
                      </a:cxn>
                      <a:cxn ang="0">
                        <a:pos x="303" y="556"/>
                      </a:cxn>
                      <a:cxn ang="0">
                        <a:pos x="282" y="494"/>
                      </a:cxn>
                      <a:cxn ang="0">
                        <a:pos x="242" y="439"/>
                      </a:cxn>
                      <a:cxn ang="0">
                        <a:pos x="245" y="413"/>
                      </a:cxn>
                      <a:cxn ang="0">
                        <a:pos x="247" y="394"/>
                      </a:cxn>
                      <a:cxn ang="0">
                        <a:pos x="220" y="375"/>
                      </a:cxn>
                      <a:cxn ang="0">
                        <a:pos x="194" y="346"/>
                      </a:cxn>
                      <a:cxn ang="0">
                        <a:pos x="148" y="354"/>
                      </a:cxn>
                      <a:cxn ang="0">
                        <a:pos x="126" y="365"/>
                      </a:cxn>
                      <a:cxn ang="0">
                        <a:pos x="78" y="365"/>
                      </a:cxn>
                      <a:cxn ang="0">
                        <a:pos x="22" y="312"/>
                      </a:cxn>
                      <a:cxn ang="0">
                        <a:pos x="11" y="295"/>
                      </a:cxn>
                      <a:cxn ang="0">
                        <a:pos x="0" y="264"/>
                      </a:cxn>
                      <a:cxn ang="0">
                        <a:pos x="24" y="213"/>
                      </a:cxn>
                      <a:cxn ang="0">
                        <a:pos x="32" y="181"/>
                      </a:cxn>
                      <a:cxn ang="0">
                        <a:pos x="51" y="143"/>
                      </a:cxn>
                      <a:cxn ang="0">
                        <a:pos x="81" y="116"/>
                      </a:cxn>
                      <a:cxn ang="0">
                        <a:pos x="167" y="67"/>
                      </a:cxn>
                      <a:cxn ang="0">
                        <a:pos x="220" y="30"/>
                      </a:cxn>
                      <a:cxn ang="0">
                        <a:pos x="258" y="6"/>
                      </a:cxn>
                      <a:cxn ang="0">
                        <a:pos x="363" y="2"/>
                      </a:cxn>
                      <a:cxn ang="0">
                        <a:pos x="398" y="0"/>
                      </a:cxn>
                      <a:cxn ang="0">
                        <a:pos x="384" y="34"/>
                      </a:cxn>
                      <a:cxn ang="0">
                        <a:pos x="443" y="84"/>
                      </a:cxn>
                      <a:cxn ang="0">
                        <a:pos x="497" y="74"/>
                      </a:cxn>
                      <a:cxn ang="0">
                        <a:pos x="529" y="82"/>
                      </a:cxn>
                      <a:cxn ang="0">
                        <a:pos x="559" y="97"/>
                      </a:cxn>
                      <a:cxn ang="0">
                        <a:pos x="572" y="188"/>
                      </a:cxn>
                      <a:cxn ang="0">
                        <a:pos x="572" y="240"/>
                      </a:cxn>
                      <a:cxn ang="0">
                        <a:pos x="599" y="283"/>
                      </a:cxn>
                      <a:cxn ang="0">
                        <a:pos x="645" y="300"/>
                      </a:cxn>
                      <a:cxn ang="0">
                        <a:pos x="680" y="295"/>
                      </a:cxn>
                      <a:cxn ang="0">
                        <a:pos x="664" y="340"/>
                      </a:cxn>
                      <a:cxn ang="0">
                        <a:pos x="599" y="407"/>
                      </a:cxn>
                      <a:cxn ang="0">
                        <a:pos x="548" y="485"/>
                      </a:cxn>
                      <a:cxn ang="0">
                        <a:pos x="556" y="508"/>
                      </a:cxn>
                      <a:cxn ang="0">
                        <a:pos x="435" y="556"/>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1" name="Freeform 57"/>
                  <p:cNvSpPr>
                    <a:spLocks/>
                  </p:cNvSpPr>
                  <p:nvPr/>
                </p:nvSpPr>
                <p:spPr bwMode="ltGray">
                  <a:xfrm>
                    <a:off x="1189" y="447"/>
                    <a:ext cx="163" cy="221"/>
                  </a:xfrm>
                  <a:custGeom>
                    <a:avLst/>
                    <a:gdLst/>
                    <a:ahLst/>
                    <a:cxnLst>
                      <a:cxn ang="0">
                        <a:pos x="243" y="347"/>
                      </a:cxn>
                      <a:cxn ang="0">
                        <a:pos x="233" y="301"/>
                      </a:cxn>
                      <a:cxn ang="0">
                        <a:pos x="217" y="288"/>
                      </a:cxn>
                      <a:cxn ang="0">
                        <a:pos x="215" y="269"/>
                      </a:cxn>
                      <a:cxn ang="0">
                        <a:pos x="209" y="254"/>
                      </a:cxn>
                      <a:cxn ang="0">
                        <a:pos x="209" y="229"/>
                      </a:cxn>
                      <a:cxn ang="0">
                        <a:pos x="207" y="214"/>
                      </a:cxn>
                      <a:cxn ang="0">
                        <a:pos x="228" y="202"/>
                      </a:cxn>
                      <a:cxn ang="0">
                        <a:pos x="257" y="197"/>
                      </a:cxn>
                      <a:cxn ang="0">
                        <a:pos x="257" y="136"/>
                      </a:cxn>
                      <a:cxn ang="0">
                        <a:pos x="54" y="96"/>
                      </a:cxn>
                      <a:cxn ang="0">
                        <a:pos x="32" y="98"/>
                      </a:cxn>
                      <a:cxn ang="0">
                        <a:pos x="16" y="102"/>
                      </a:cxn>
                      <a:cxn ang="0">
                        <a:pos x="0" y="149"/>
                      </a:cxn>
                      <a:cxn ang="0">
                        <a:pos x="93" y="346"/>
                      </a:cxn>
                      <a:cxn ang="0">
                        <a:pos x="243" y="347"/>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2" name="Freeform 58"/>
                  <p:cNvSpPr>
                    <a:spLocks/>
                  </p:cNvSpPr>
                  <p:nvPr/>
                </p:nvSpPr>
                <p:spPr bwMode="ltGray">
                  <a:xfrm>
                    <a:off x="1476" y="611"/>
                    <a:ext cx="7" cy="12"/>
                  </a:xfrm>
                  <a:custGeom>
                    <a:avLst/>
                    <a:gdLst/>
                    <a:ahLst/>
                    <a:cxnLst>
                      <a:cxn ang="0">
                        <a:pos x="7" y="25"/>
                      </a:cxn>
                      <a:cxn ang="0">
                        <a:pos x="19" y="21"/>
                      </a:cxn>
                      <a:cxn ang="0">
                        <a:pos x="7" y="2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3" name="Freeform 59"/>
                  <p:cNvSpPr>
                    <a:spLocks/>
                  </p:cNvSpPr>
                  <p:nvPr/>
                </p:nvSpPr>
                <p:spPr bwMode="ltGray">
                  <a:xfrm>
                    <a:off x="1467" y="497"/>
                    <a:ext cx="9" cy="7"/>
                  </a:xfrm>
                  <a:custGeom>
                    <a:avLst/>
                    <a:gdLst/>
                    <a:ahLst/>
                    <a:cxnLst>
                      <a:cxn ang="0">
                        <a:pos x="12" y="12"/>
                      </a:cxn>
                      <a:cxn ang="0">
                        <a:pos x="16" y="0"/>
                      </a:cxn>
                      <a:cxn ang="0">
                        <a:pos x="20" y="12"/>
                      </a:cxn>
                      <a:cxn ang="0">
                        <a:pos x="8" y="20"/>
                      </a:cxn>
                      <a:cxn ang="0">
                        <a:pos x="12" y="12"/>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4" name="Freeform 60"/>
                  <p:cNvSpPr>
                    <a:spLocks/>
                  </p:cNvSpPr>
                  <p:nvPr/>
                </p:nvSpPr>
                <p:spPr bwMode="ltGray">
                  <a:xfrm>
                    <a:off x="1072" y="357"/>
                    <a:ext cx="25" cy="10"/>
                  </a:xfrm>
                  <a:custGeom>
                    <a:avLst/>
                    <a:gdLst/>
                    <a:ahLst/>
                    <a:cxnLst>
                      <a:cxn ang="0">
                        <a:pos x="24" y="18"/>
                      </a:cxn>
                      <a:cxn ang="0">
                        <a:pos x="32" y="6"/>
                      </a:cxn>
                      <a:cxn ang="0">
                        <a:pos x="36" y="30"/>
                      </a:cxn>
                      <a:cxn ang="0">
                        <a:pos x="24" y="18"/>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5" name="Freeform 61"/>
                  <p:cNvSpPr>
                    <a:spLocks/>
                  </p:cNvSpPr>
                  <p:nvPr/>
                </p:nvSpPr>
                <p:spPr bwMode="ltGray">
                  <a:xfrm>
                    <a:off x="1374" y="265"/>
                    <a:ext cx="295" cy="233"/>
                  </a:xfrm>
                  <a:custGeom>
                    <a:avLst/>
                    <a:gdLst/>
                    <a:ahLst/>
                    <a:cxnLst>
                      <a:cxn ang="0">
                        <a:pos x="473" y="464"/>
                      </a:cxn>
                      <a:cxn ang="0">
                        <a:pos x="393" y="452"/>
                      </a:cxn>
                      <a:cxn ang="0">
                        <a:pos x="325" y="412"/>
                      </a:cxn>
                      <a:cxn ang="0">
                        <a:pos x="265" y="400"/>
                      </a:cxn>
                      <a:cxn ang="0">
                        <a:pos x="237" y="416"/>
                      </a:cxn>
                      <a:cxn ang="0">
                        <a:pos x="261" y="428"/>
                      </a:cxn>
                      <a:cxn ang="0">
                        <a:pos x="293" y="468"/>
                      </a:cxn>
                      <a:cxn ang="0">
                        <a:pos x="321" y="476"/>
                      </a:cxn>
                      <a:cxn ang="0">
                        <a:pos x="333" y="536"/>
                      </a:cxn>
                      <a:cxn ang="0">
                        <a:pos x="313" y="552"/>
                      </a:cxn>
                      <a:cxn ang="0">
                        <a:pos x="261" y="616"/>
                      </a:cxn>
                      <a:cxn ang="0">
                        <a:pos x="225" y="628"/>
                      </a:cxn>
                      <a:cxn ang="0">
                        <a:pos x="97" y="696"/>
                      </a:cxn>
                      <a:cxn ang="0">
                        <a:pos x="77" y="616"/>
                      </a:cxn>
                      <a:cxn ang="0">
                        <a:pos x="45" y="524"/>
                      </a:cxn>
                      <a:cxn ang="0">
                        <a:pos x="33" y="448"/>
                      </a:cxn>
                      <a:cxn ang="0">
                        <a:pos x="53" y="344"/>
                      </a:cxn>
                      <a:cxn ang="0">
                        <a:pos x="17" y="392"/>
                      </a:cxn>
                      <a:cxn ang="0">
                        <a:pos x="81" y="280"/>
                      </a:cxn>
                      <a:cxn ang="0">
                        <a:pos x="113" y="204"/>
                      </a:cxn>
                      <a:cxn ang="0">
                        <a:pos x="37" y="204"/>
                      </a:cxn>
                      <a:cxn ang="0">
                        <a:pos x="1" y="196"/>
                      </a:cxn>
                      <a:cxn ang="0">
                        <a:pos x="25" y="140"/>
                      </a:cxn>
                      <a:cxn ang="0">
                        <a:pos x="97" y="112"/>
                      </a:cxn>
                      <a:cxn ang="0">
                        <a:pos x="221" y="124"/>
                      </a:cxn>
                      <a:cxn ang="0">
                        <a:pos x="229" y="64"/>
                      </a:cxn>
                      <a:cxn ang="0">
                        <a:pos x="261" y="0"/>
                      </a:cxn>
                      <a:cxn ang="0">
                        <a:pos x="357" y="44"/>
                      </a:cxn>
                      <a:cxn ang="0">
                        <a:pos x="329" y="88"/>
                      </a:cxn>
                      <a:cxn ang="0">
                        <a:pos x="301" y="176"/>
                      </a:cxn>
                      <a:cxn ang="0">
                        <a:pos x="361" y="192"/>
                      </a:cxn>
                      <a:cxn ang="0">
                        <a:pos x="373" y="136"/>
                      </a:cxn>
                      <a:cxn ang="0">
                        <a:pos x="417" y="92"/>
                      </a:cxn>
                      <a:cxn ang="0">
                        <a:pos x="497" y="88"/>
                      </a:cxn>
                      <a:cxn ang="0">
                        <a:pos x="529" y="52"/>
                      </a:cxn>
                      <a:cxn ang="0">
                        <a:pos x="541" y="460"/>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6" name="Freeform 62"/>
                  <p:cNvSpPr>
                    <a:spLocks/>
                  </p:cNvSpPr>
                  <p:nvPr/>
                </p:nvSpPr>
                <p:spPr bwMode="ltGray">
                  <a:xfrm>
                    <a:off x="1173" y="247"/>
                    <a:ext cx="591" cy="95"/>
                  </a:xfrm>
                  <a:custGeom>
                    <a:avLst/>
                    <a:gdLst/>
                    <a:ahLst/>
                    <a:cxnLst>
                      <a:cxn ang="0">
                        <a:pos x="825" y="0"/>
                      </a:cxn>
                      <a:cxn ang="0">
                        <a:pos x="143" y="29"/>
                      </a:cxn>
                      <a:cxn ang="0">
                        <a:pos x="91" y="42"/>
                      </a:cxn>
                      <a:cxn ang="0">
                        <a:pos x="62" y="42"/>
                      </a:cxn>
                      <a:cxn ang="0">
                        <a:pos x="22" y="77"/>
                      </a:cxn>
                      <a:cxn ang="0">
                        <a:pos x="0" y="105"/>
                      </a:cxn>
                      <a:cxn ang="0">
                        <a:pos x="59" y="115"/>
                      </a:cxn>
                      <a:cxn ang="0">
                        <a:pos x="97" y="96"/>
                      </a:cxn>
                      <a:cxn ang="0">
                        <a:pos x="108" y="84"/>
                      </a:cxn>
                      <a:cxn ang="0">
                        <a:pos x="167" y="52"/>
                      </a:cxn>
                      <a:cxn ang="0">
                        <a:pos x="215" y="46"/>
                      </a:cxn>
                      <a:cxn ang="0">
                        <a:pos x="237" y="94"/>
                      </a:cxn>
                      <a:cxn ang="0">
                        <a:pos x="188" y="109"/>
                      </a:cxn>
                      <a:cxn ang="0">
                        <a:pos x="231" y="113"/>
                      </a:cxn>
                      <a:cxn ang="0">
                        <a:pos x="250" y="90"/>
                      </a:cxn>
                      <a:cxn ang="0">
                        <a:pos x="266" y="92"/>
                      </a:cxn>
                      <a:cxn ang="0">
                        <a:pos x="253" y="54"/>
                      </a:cxn>
                      <a:cxn ang="0">
                        <a:pos x="266" y="44"/>
                      </a:cxn>
                      <a:cxn ang="0">
                        <a:pos x="277" y="88"/>
                      </a:cxn>
                      <a:cxn ang="0">
                        <a:pos x="266" y="113"/>
                      </a:cxn>
                      <a:cxn ang="0">
                        <a:pos x="296" y="130"/>
                      </a:cxn>
                      <a:cxn ang="0">
                        <a:pos x="299" y="92"/>
                      </a:cxn>
                      <a:cxn ang="0">
                        <a:pos x="331" y="103"/>
                      </a:cxn>
                      <a:cxn ang="0">
                        <a:pos x="382" y="73"/>
                      </a:cxn>
                      <a:cxn ang="0">
                        <a:pos x="409" y="50"/>
                      </a:cxn>
                      <a:cxn ang="0">
                        <a:pos x="439" y="56"/>
                      </a:cxn>
                      <a:cxn ang="0">
                        <a:pos x="455" y="50"/>
                      </a:cxn>
                      <a:cxn ang="0">
                        <a:pos x="431" y="44"/>
                      </a:cxn>
                      <a:cxn ang="0">
                        <a:pos x="474" y="35"/>
                      </a:cxn>
                      <a:cxn ang="0">
                        <a:pos x="544" y="54"/>
                      </a:cxn>
                      <a:cxn ang="0">
                        <a:pos x="581" y="42"/>
                      </a:cxn>
                      <a:cxn ang="0">
                        <a:pos x="584" y="63"/>
                      </a:cxn>
                      <a:cxn ang="0">
                        <a:pos x="568" y="101"/>
                      </a:cxn>
                      <a:cxn ang="0">
                        <a:pos x="611" y="88"/>
                      </a:cxn>
                      <a:cxn ang="0">
                        <a:pos x="624" y="80"/>
                      </a:cxn>
                      <a:cxn ang="0">
                        <a:pos x="648" y="61"/>
                      </a:cxn>
                      <a:cxn ang="0">
                        <a:pos x="794" y="84"/>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7" name="Freeform 63"/>
                  <p:cNvSpPr>
                    <a:spLocks/>
                  </p:cNvSpPr>
                  <p:nvPr/>
                </p:nvSpPr>
                <p:spPr bwMode="ltGray">
                  <a:xfrm>
                    <a:off x="1293" y="282"/>
                    <a:ext cx="13" cy="10"/>
                  </a:xfrm>
                  <a:custGeom>
                    <a:avLst/>
                    <a:gdLst/>
                    <a:ahLst/>
                    <a:cxnLst>
                      <a:cxn ang="0">
                        <a:pos x="3" y="28"/>
                      </a:cxn>
                      <a:cxn ang="0">
                        <a:pos x="31" y="0"/>
                      </a:cxn>
                      <a:cxn ang="0">
                        <a:pos x="19" y="24"/>
                      </a:cxn>
                      <a:cxn ang="0">
                        <a:pos x="3" y="28"/>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8" name="Freeform 64"/>
                  <p:cNvSpPr>
                    <a:spLocks/>
                  </p:cNvSpPr>
                  <p:nvPr/>
                </p:nvSpPr>
                <p:spPr bwMode="ltGray">
                  <a:xfrm>
                    <a:off x="1278" y="296"/>
                    <a:ext cx="19" cy="11"/>
                  </a:xfrm>
                  <a:custGeom>
                    <a:avLst/>
                    <a:gdLst/>
                    <a:ahLst/>
                    <a:cxnLst>
                      <a:cxn ang="0">
                        <a:pos x="6" y="32"/>
                      </a:cxn>
                      <a:cxn ang="0">
                        <a:pos x="22" y="0"/>
                      </a:cxn>
                      <a:cxn ang="0">
                        <a:pos x="38" y="4"/>
                      </a:cxn>
                      <a:cxn ang="0">
                        <a:pos x="6" y="32"/>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9" name="Freeform 65"/>
                  <p:cNvSpPr>
                    <a:spLocks/>
                  </p:cNvSpPr>
                  <p:nvPr/>
                </p:nvSpPr>
                <p:spPr bwMode="ltGray">
                  <a:xfrm>
                    <a:off x="1340" y="337"/>
                    <a:ext cx="32" cy="6"/>
                  </a:xfrm>
                  <a:custGeom>
                    <a:avLst/>
                    <a:gdLst/>
                    <a:ahLst/>
                    <a:cxnLst>
                      <a:cxn ang="0">
                        <a:pos x="37" y="18"/>
                      </a:cxn>
                      <a:cxn ang="0">
                        <a:pos x="25" y="2"/>
                      </a:cxn>
                      <a:cxn ang="0">
                        <a:pos x="37" y="18"/>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0" name="Freeform 66"/>
                  <p:cNvSpPr>
                    <a:spLocks/>
                  </p:cNvSpPr>
                  <p:nvPr/>
                </p:nvSpPr>
                <p:spPr bwMode="ltGray">
                  <a:xfrm>
                    <a:off x="1395" y="336"/>
                    <a:ext cx="18" cy="15"/>
                  </a:xfrm>
                  <a:custGeom>
                    <a:avLst/>
                    <a:gdLst/>
                    <a:ahLst/>
                    <a:cxnLst>
                      <a:cxn ang="0">
                        <a:pos x="0" y="21"/>
                      </a:cxn>
                      <a:cxn ang="0">
                        <a:pos x="12" y="9"/>
                      </a:cxn>
                      <a:cxn ang="0">
                        <a:pos x="0" y="21"/>
                      </a:cxn>
                    </a:cxnLst>
                    <a:rect l="0" t="0" r="r" b="b"/>
                    <a:pathLst>
                      <a:path w="42" h="44">
                        <a:moveTo>
                          <a:pt x="0" y="21"/>
                        </a:moveTo>
                        <a:cubicBezTo>
                          <a:pt x="4" y="17"/>
                          <a:pt x="7" y="11"/>
                          <a:pt x="12" y="9"/>
                        </a:cubicBezTo>
                        <a:cubicBezTo>
                          <a:pt x="42" y="0"/>
                          <a:pt x="23" y="44"/>
                          <a:pt x="0" y="2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1" name="Freeform 67"/>
                  <p:cNvSpPr>
                    <a:spLocks/>
                  </p:cNvSpPr>
                  <p:nvPr/>
                </p:nvSpPr>
                <p:spPr bwMode="ltGray">
                  <a:xfrm>
                    <a:off x="1248" y="295"/>
                    <a:ext cx="14" cy="10"/>
                  </a:xfrm>
                  <a:custGeom>
                    <a:avLst/>
                    <a:gdLst/>
                    <a:ahLst/>
                    <a:cxnLst>
                      <a:cxn ang="0">
                        <a:pos x="7" y="22"/>
                      </a:cxn>
                      <a:cxn ang="0">
                        <a:pos x="31" y="10"/>
                      </a:cxn>
                      <a:cxn ang="0">
                        <a:pos x="7" y="22"/>
                      </a:cxn>
                    </a:cxnLst>
                    <a:rect l="0" t="0" r="r" b="b"/>
                    <a:pathLst>
                      <a:path w="31" h="30">
                        <a:moveTo>
                          <a:pt x="7" y="22"/>
                        </a:moveTo>
                        <a:cubicBezTo>
                          <a:pt x="0" y="0"/>
                          <a:pt x="15" y="6"/>
                          <a:pt x="31" y="10"/>
                        </a:cubicBezTo>
                        <a:cubicBezTo>
                          <a:pt x="14" y="16"/>
                          <a:pt x="15" y="30"/>
                          <a:pt x="7" y="2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grpSp>
            <p:grpSp>
              <p:nvGrpSpPr>
                <p:cNvPr id="6" name="Group 68"/>
                <p:cNvGrpSpPr>
                  <a:grpSpLocks/>
                </p:cNvGrpSpPr>
                <p:nvPr/>
              </p:nvGrpSpPr>
              <p:grpSpPr bwMode="auto">
                <a:xfrm>
                  <a:off x="3709" y="240"/>
                  <a:ext cx="1139" cy="429"/>
                  <a:chOff x="3709" y="240"/>
                  <a:chExt cx="1139" cy="429"/>
                </a:xfrm>
              </p:grpSpPr>
              <p:sp>
                <p:nvSpPr>
                  <p:cNvPr id="1030213" name="Freeform 69"/>
                  <p:cNvSpPr>
                    <a:spLocks/>
                  </p:cNvSpPr>
                  <p:nvPr/>
                </p:nvSpPr>
                <p:spPr bwMode="ltGray">
                  <a:xfrm>
                    <a:off x="4808" y="616"/>
                    <a:ext cx="13" cy="14"/>
                  </a:xfrm>
                  <a:custGeom>
                    <a:avLst/>
                    <a:gdLst/>
                    <a:ahLst/>
                    <a:cxnLst>
                      <a:cxn ang="0">
                        <a:pos x="16" y="33"/>
                      </a:cxn>
                      <a:cxn ang="0">
                        <a:pos x="8" y="21"/>
                      </a:cxn>
                      <a:cxn ang="0">
                        <a:pos x="0" y="9"/>
                      </a:cxn>
                      <a:cxn ang="0">
                        <a:pos x="16" y="3"/>
                      </a:cxn>
                      <a:cxn ang="0">
                        <a:pos x="30" y="23"/>
                      </a:cxn>
                      <a:cxn ang="0">
                        <a:pos x="28" y="31"/>
                      </a:cxn>
                      <a:cxn ang="0">
                        <a:pos x="16" y="3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4" name="Freeform 70"/>
                  <p:cNvSpPr>
                    <a:spLocks/>
                  </p:cNvSpPr>
                  <p:nvPr/>
                </p:nvSpPr>
                <p:spPr bwMode="ltGray">
                  <a:xfrm>
                    <a:off x="4655" y="629"/>
                    <a:ext cx="11" cy="5"/>
                  </a:xfrm>
                  <a:custGeom>
                    <a:avLst/>
                    <a:gdLst/>
                    <a:ahLst/>
                    <a:cxnLst>
                      <a:cxn ang="0">
                        <a:pos x="15" y="16"/>
                      </a:cxn>
                      <a:cxn ang="0">
                        <a:pos x="3" y="8"/>
                      </a:cxn>
                      <a:cxn ang="0">
                        <a:pos x="15" y="0"/>
                      </a:cxn>
                      <a:cxn ang="0">
                        <a:pos x="15" y="16"/>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5" name="Freeform 71"/>
                  <p:cNvSpPr>
                    <a:spLocks/>
                  </p:cNvSpPr>
                  <p:nvPr/>
                </p:nvSpPr>
                <p:spPr bwMode="ltGray">
                  <a:xfrm>
                    <a:off x="4609" y="635"/>
                    <a:ext cx="28" cy="16"/>
                  </a:xfrm>
                  <a:custGeom>
                    <a:avLst/>
                    <a:gdLst/>
                    <a:ahLst/>
                    <a:cxnLst>
                      <a:cxn ang="0">
                        <a:pos x="14" y="24"/>
                      </a:cxn>
                      <a:cxn ang="0">
                        <a:pos x="30" y="4"/>
                      </a:cxn>
                      <a:cxn ang="0">
                        <a:pos x="42" y="0"/>
                      </a:cxn>
                      <a:cxn ang="0">
                        <a:pos x="58" y="12"/>
                      </a:cxn>
                      <a:cxn ang="0">
                        <a:pos x="32" y="26"/>
                      </a:cxn>
                      <a:cxn ang="0">
                        <a:pos x="12" y="46"/>
                      </a:cxn>
                      <a:cxn ang="0">
                        <a:pos x="8" y="20"/>
                      </a:cxn>
                      <a:cxn ang="0">
                        <a:pos x="12" y="14"/>
                      </a:cxn>
                      <a:cxn ang="0">
                        <a:pos x="14" y="24"/>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6" name="Freeform 72"/>
                  <p:cNvSpPr>
                    <a:spLocks/>
                  </p:cNvSpPr>
                  <p:nvPr/>
                </p:nvSpPr>
                <p:spPr bwMode="ltGray">
                  <a:xfrm>
                    <a:off x="4580" y="634"/>
                    <a:ext cx="29" cy="16"/>
                  </a:xfrm>
                  <a:custGeom>
                    <a:avLst/>
                    <a:gdLst/>
                    <a:ahLst/>
                    <a:cxnLst>
                      <a:cxn ang="0">
                        <a:pos x="0" y="31"/>
                      </a:cxn>
                      <a:cxn ang="0">
                        <a:pos x="18" y="25"/>
                      </a:cxn>
                      <a:cxn ang="0">
                        <a:pos x="52" y="1"/>
                      </a:cxn>
                      <a:cxn ang="0">
                        <a:pos x="64" y="3"/>
                      </a:cxn>
                      <a:cxn ang="0">
                        <a:pos x="50" y="19"/>
                      </a:cxn>
                      <a:cxn ang="0">
                        <a:pos x="28" y="33"/>
                      </a:cxn>
                      <a:cxn ang="0">
                        <a:pos x="22" y="47"/>
                      </a:cxn>
                      <a:cxn ang="0">
                        <a:pos x="16" y="45"/>
                      </a:cxn>
                      <a:cxn ang="0">
                        <a:pos x="12" y="39"/>
                      </a:cxn>
                      <a:cxn ang="0">
                        <a:pos x="0" y="35"/>
                      </a:cxn>
                      <a:cxn ang="0">
                        <a:pos x="0" y="3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7" name="Freeform 73"/>
                  <p:cNvSpPr>
                    <a:spLocks/>
                  </p:cNvSpPr>
                  <p:nvPr/>
                </p:nvSpPr>
                <p:spPr bwMode="ltGray">
                  <a:xfrm>
                    <a:off x="4423" y="547"/>
                    <a:ext cx="151" cy="93"/>
                  </a:xfrm>
                  <a:custGeom>
                    <a:avLst/>
                    <a:gdLst/>
                    <a:ahLst/>
                    <a:cxnLst>
                      <a:cxn ang="0">
                        <a:pos x="10" y="4"/>
                      </a:cxn>
                      <a:cxn ang="0">
                        <a:pos x="36" y="18"/>
                      </a:cxn>
                      <a:cxn ang="0">
                        <a:pos x="46" y="30"/>
                      </a:cxn>
                      <a:cxn ang="0">
                        <a:pos x="76" y="52"/>
                      </a:cxn>
                      <a:cxn ang="0">
                        <a:pos x="92" y="66"/>
                      </a:cxn>
                      <a:cxn ang="0">
                        <a:pos x="122" y="98"/>
                      </a:cxn>
                      <a:cxn ang="0">
                        <a:pos x="136" y="128"/>
                      </a:cxn>
                      <a:cxn ang="0">
                        <a:pos x="148" y="132"/>
                      </a:cxn>
                      <a:cxn ang="0">
                        <a:pos x="154" y="150"/>
                      </a:cxn>
                      <a:cxn ang="0">
                        <a:pos x="176" y="152"/>
                      </a:cxn>
                      <a:cxn ang="0">
                        <a:pos x="170" y="196"/>
                      </a:cxn>
                      <a:cxn ang="0">
                        <a:pos x="180" y="224"/>
                      </a:cxn>
                      <a:cxn ang="0">
                        <a:pos x="198" y="232"/>
                      </a:cxn>
                      <a:cxn ang="0">
                        <a:pos x="216" y="234"/>
                      </a:cxn>
                      <a:cxn ang="0">
                        <a:pos x="236" y="242"/>
                      </a:cxn>
                      <a:cxn ang="0">
                        <a:pos x="254" y="236"/>
                      </a:cxn>
                      <a:cxn ang="0">
                        <a:pos x="272" y="248"/>
                      </a:cxn>
                      <a:cxn ang="0">
                        <a:pos x="296" y="256"/>
                      </a:cxn>
                      <a:cxn ang="0">
                        <a:pos x="314" y="264"/>
                      </a:cxn>
                      <a:cxn ang="0">
                        <a:pos x="352" y="266"/>
                      </a:cxn>
                      <a:cxn ang="0">
                        <a:pos x="342" y="274"/>
                      </a:cxn>
                      <a:cxn ang="0">
                        <a:pos x="322" y="272"/>
                      </a:cxn>
                      <a:cxn ang="0">
                        <a:pos x="300" y="270"/>
                      </a:cxn>
                      <a:cxn ang="0">
                        <a:pos x="288" y="266"/>
                      </a:cxn>
                      <a:cxn ang="0">
                        <a:pos x="252" y="264"/>
                      </a:cxn>
                      <a:cxn ang="0">
                        <a:pos x="234" y="260"/>
                      </a:cxn>
                      <a:cxn ang="0">
                        <a:pos x="172" y="242"/>
                      </a:cxn>
                      <a:cxn ang="0">
                        <a:pos x="160" y="216"/>
                      </a:cxn>
                      <a:cxn ang="0">
                        <a:pos x="126" y="200"/>
                      </a:cxn>
                      <a:cxn ang="0">
                        <a:pos x="108" y="186"/>
                      </a:cxn>
                      <a:cxn ang="0">
                        <a:pos x="94" y="158"/>
                      </a:cxn>
                      <a:cxn ang="0">
                        <a:pos x="68" y="108"/>
                      </a:cxn>
                      <a:cxn ang="0">
                        <a:pos x="64" y="102"/>
                      </a:cxn>
                      <a:cxn ang="0">
                        <a:pos x="58" y="100"/>
                      </a:cxn>
                      <a:cxn ang="0">
                        <a:pos x="54" y="88"/>
                      </a:cxn>
                      <a:cxn ang="0">
                        <a:pos x="38" y="58"/>
                      </a:cxn>
                      <a:cxn ang="0">
                        <a:pos x="20" y="40"/>
                      </a:cxn>
                      <a:cxn ang="0">
                        <a:pos x="4" y="22"/>
                      </a:cxn>
                      <a:cxn ang="0">
                        <a:pos x="10" y="2"/>
                      </a:cxn>
                      <a:cxn ang="0">
                        <a:pos x="10" y="4"/>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8" name="Freeform 74"/>
                  <p:cNvSpPr>
                    <a:spLocks/>
                  </p:cNvSpPr>
                  <p:nvPr/>
                </p:nvSpPr>
                <p:spPr bwMode="ltGray">
                  <a:xfrm>
                    <a:off x="4515" y="541"/>
                    <a:ext cx="67" cy="68"/>
                  </a:xfrm>
                  <a:custGeom>
                    <a:avLst/>
                    <a:gdLst/>
                    <a:ahLst/>
                    <a:cxnLst>
                      <a:cxn ang="0">
                        <a:pos x="54" y="66"/>
                      </a:cxn>
                      <a:cxn ang="0">
                        <a:pos x="66" y="58"/>
                      </a:cxn>
                      <a:cxn ang="0">
                        <a:pos x="68" y="52"/>
                      </a:cxn>
                      <a:cxn ang="0">
                        <a:pos x="80" y="44"/>
                      </a:cxn>
                      <a:cxn ang="0">
                        <a:pos x="106" y="22"/>
                      </a:cxn>
                      <a:cxn ang="0">
                        <a:pos x="112" y="4"/>
                      </a:cxn>
                      <a:cxn ang="0">
                        <a:pos x="124" y="0"/>
                      </a:cxn>
                      <a:cxn ang="0">
                        <a:pos x="150" y="28"/>
                      </a:cxn>
                      <a:cxn ang="0">
                        <a:pos x="146" y="44"/>
                      </a:cxn>
                      <a:cxn ang="0">
                        <a:pos x="126" y="64"/>
                      </a:cxn>
                      <a:cxn ang="0">
                        <a:pos x="132" y="94"/>
                      </a:cxn>
                      <a:cxn ang="0">
                        <a:pos x="142" y="110"/>
                      </a:cxn>
                      <a:cxn ang="0">
                        <a:pos x="146" y="128"/>
                      </a:cxn>
                      <a:cxn ang="0">
                        <a:pos x="128" y="128"/>
                      </a:cxn>
                      <a:cxn ang="0">
                        <a:pos x="116" y="146"/>
                      </a:cxn>
                      <a:cxn ang="0">
                        <a:pos x="104" y="156"/>
                      </a:cxn>
                      <a:cxn ang="0">
                        <a:pos x="100" y="198"/>
                      </a:cxn>
                      <a:cxn ang="0">
                        <a:pos x="88" y="202"/>
                      </a:cxn>
                      <a:cxn ang="0">
                        <a:pos x="82" y="206"/>
                      </a:cxn>
                      <a:cxn ang="0">
                        <a:pos x="76" y="202"/>
                      </a:cxn>
                      <a:cxn ang="0">
                        <a:pos x="72" y="190"/>
                      </a:cxn>
                      <a:cxn ang="0">
                        <a:pos x="60" y="186"/>
                      </a:cxn>
                      <a:cxn ang="0">
                        <a:pos x="42" y="194"/>
                      </a:cxn>
                      <a:cxn ang="0">
                        <a:pos x="28" y="186"/>
                      </a:cxn>
                      <a:cxn ang="0">
                        <a:pos x="10" y="148"/>
                      </a:cxn>
                      <a:cxn ang="0">
                        <a:pos x="4" y="130"/>
                      </a:cxn>
                      <a:cxn ang="0">
                        <a:pos x="0" y="118"/>
                      </a:cxn>
                      <a:cxn ang="0">
                        <a:pos x="20" y="96"/>
                      </a:cxn>
                      <a:cxn ang="0">
                        <a:pos x="32" y="104"/>
                      </a:cxn>
                      <a:cxn ang="0">
                        <a:pos x="34" y="80"/>
                      </a:cxn>
                      <a:cxn ang="0">
                        <a:pos x="52" y="70"/>
                      </a:cxn>
                      <a:cxn ang="0">
                        <a:pos x="54" y="66"/>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9" name="Freeform 75"/>
                  <p:cNvSpPr>
                    <a:spLocks/>
                  </p:cNvSpPr>
                  <p:nvPr/>
                </p:nvSpPr>
                <p:spPr bwMode="ltGray">
                  <a:xfrm>
                    <a:off x="4580" y="572"/>
                    <a:ext cx="47" cy="13"/>
                  </a:xfrm>
                  <a:custGeom>
                    <a:avLst/>
                    <a:gdLst/>
                    <a:ahLst/>
                    <a:cxnLst>
                      <a:cxn ang="0">
                        <a:pos x="4" y="32"/>
                      </a:cxn>
                      <a:cxn ang="0">
                        <a:pos x="18" y="10"/>
                      </a:cxn>
                      <a:cxn ang="0">
                        <a:pos x="46" y="20"/>
                      </a:cxn>
                      <a:cxn ang="0">
                        <a:pos x="72" y="14"/>
                      </a:cxn>
                      <a:cxn ang="0">
                        <a:pos x="90" y="0"/>
                      </a:cxn>
                      <a:cxn ang="0">
                        <a:pos x="76" y="26"/>
                      </a:cxn>
                      <a:cxn ang="0">
                        <a:pos x="60" y="38"/>
                      </a:cxn>
                      <a:cxn ang="0">
                        <a:pos x="42" y="32"/>
                      </a:cxn>
                      <a:cxn ang="0">
                        <a:pos x="14" y="30"/>
                      </a:cxn>
                      <a:cxn ang="0">
                        <a:pos x="4" y="32"/>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0" name="Freeform 76"/>
                  <p:cNvSpPr>
                    <a:spLocks/>
                  </p:cNvSpPr>
                  <p:nvPr/>
                </p:nvSpPr>
                <p:spPr bwMode="ltGray">
                  <a:xfrm>
                    <a:off x="4578" y="588"/>
                    <a:ext cx="32" cy="34"/>
                  </a:xfrm>
                  <a:custGeom>
                    <a:avLst/>
                    <a:gdLst/>
                    <a:ahLst/>
                    <a:cxnLst>
                      <a:cxn ang="0">
                        <a:pos x="8" y="18"/>
                      </a:cxn>
                      <a:cxn ang="0">
                        <a:pos x="18" y="0"/>
                      </a:cxn>
                      <a:cxn ang="0">
                        <a:pos x="34" y="18"/>
                      </a:cxn>
                      <a:cxn ang="0">
                        <a:pos x="62" y="4"/>
                      </a:cxn>
                      <a:cxn ang="0">
                        <a:pos x="46" y="34"/>
                      </a:cxn>
                      <a:cxn ang="0">
                        <a:pos x="54" y="48"/>
                      </a:cxn>
                      <a:cxn ang="0">
                        <a:pos x="58" y="60"/>
                      </a:cxn>
                      <a:cxn ang="0">
                        <a:pos x="46" y="74"/>
                      </a:cxn>
                      <a:cxn ang="0">
                        <a:pos x="34" y="60"/>
                      </a:cxn>
                      <a:cxn ang="0">
                        <a:pos x="22" y="48"/>
                      </a:cxn>
                      <a:cxn ang="0">
                        <a:pos x="28" y="68"/>
                      </a:cxn>
                      <a:cxn ang="0">
                        <a:pos x="30" y="74"/>
                      </a:cxn>
                      <a:cxn ang="0">
                        <a:pos x="20" y="104"/>
                      </a:cxn>
                      <a:cxn ang="0">
                        <a:pos x="12" y="102"/>
                      </a:cxn>
                      <a:cxn ang="0">
                        <a:pos x="8" y="90"/>
                      </a:cxn>
                      <a:cxn ang="0">
                        <a:pos x="0" y="54"/>
                      </a:cxn>
                      <a:cxn ang="0">
                        <a:pos x="2" y="30"/>
                      </a:cxn>
                      <a:cxn ang="0">
                        <a:pos x="8" y="18"/>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1" name="Freeform 77"/>
                  <p:cNvSpPr>
                    <a:spLocks/>
                  </p:cNvSpPr>
                  <p:nvPr/>
                </p:nvSpPr>
                <p:spPr bwMode="ltGray">
                  <a:xfrm>
                    <a:off x="4632" y="569"/>
                    <a:ext cx="16" cy="20"/>
                  </a:xfrm>
                  <a:custGeom>
                    <a:avLst/>
                    <a:gdLst/>
                    <a:ahLst/>
                    <a:cxnLst>
                      <a:cxn ang="0">
                        <a:pos x="3" y="28"/>
                      </a:cxn>
                      <a:cxn ang="0">
                        <a:pos x="13" y="0"/>
                      </a:cxn>
                      <a:cxn ang="0">
                        <a:pos x="15" y="28"/>
                      </a:cxn>
                      <a:cxn ang="0">
                        <a:pos x="37" y="38"/>
                      </a:cxn>
                      <a:cxn ang="0">
                        <a:pos x="19" y="44"/>
                      </a:cxn>
                      <a:cxn ang="0">
                        <a:pos x="5" y="58"/>
                      </a:cxn>
                      <a:cxn ang="0">
                        <a:pos x="1" y="34"/>
                      </a:cxn>
                      <a:cxn ang="0">
                        <a:pos x="3" y="28"/>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2" name="Freeform 78"/>
                  <p:cNvSpPr>
                    <a:spLocks/>
                  </p:cNvSpPr>
                  <p:nvPr/>
                </p:nvSpPr>
                <p:spPr bwMode="ltGray">
                  <a:xfrm>
                    <a:off x="4636" y="600"/>
                    <a:ext cx="20" cy="10"/>
                  </a:xfrm>
                  <a:custGeom>
                    <a:avLst/>
                    <a:gdLst/>
                    <a:ahLst/>
                    <a:cxnLst>
                      <a:cxn ang="0">
                        <a:pos x="7" y="0"/>
                      </a:cxn>
                      <a:cxn ang="0">
                        <a:pos x="29" y="0"/>
                      </a:cxn>
                      <a:cxn ang="0">
                        <a:pos x="49" y="16"/>
                      </a:cxn>
                      <a:cxn ang="0">
                        <a:pos x="35" y="14"/>
                      </a:cxn>
                      <a:cxn ang="0">
                        <a:pos x="3" y="16"/>
                      </a:cxn>
                      <a:cxn ang="0">
                        <a:pos x="7" y="0"/>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3" name="Freeform 79"/>
                  <p:cNvSpPr>
                    <a:spLocks/>
                  </p:cNvSpPr>
                  <p:nvPr/>
                </p:nvSpPr>
                <p:spPr bwMode="ltGray">
                  <a:xfrm>
                    <a:off x="4657" y="585"/>
                    <a:ext cx="26" cy="17"/>
                  </a:xfrm>
                  <a:custGeom>
                    <a:avLst/>
                    <a:gdLst/>
                    <a:ahLst/>
                    <a:cxnLst>
                      <a:cxn ang="0">
                        <a:pos x="21" y="38"/>
                      </a:cxn>
                      <a:cxn ang="0">
                        <a:pos x="15" y="26"/>
                      </a:cxn>
                      <a:cxn ang="0">
                        <a:pos x="3" y="22"/>
                      </a:cxn>
                      <a:cxn ang="0">
                        <a:pos x="13" y="8"/>
                      </a:cxn>
                      <a:cxn ang="0">
                        <a:pos x="25" y="0"/>
                      </a:cxn>
                      <a:cxn ang="0">
                        <a:pos x="49" y="10"/>
                      </a:cxn>
                      <a:cxn ang="0">
                        <a:pos x="53" y="20"/>
                      </a:cxn>
                      <a:cxn ang="0">
                        <a:pos x="61" y="32"/>
                      </a:cxn>
                      <a:cxn ang="0">
                        <a:pos x="41" y="38"/>
                      </a:cxn>
                      <a:cxn ang="0">
                        <a:pos x="23" y="44"/>
                      </a:cxn>
                      <a:cxn ang="0">
                        <a:pos x="21" y="38"/>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4" name="Freeform 80"/>
                  <p:cNvSpPr>
                    <a:spLocks/>
                  </p:cNvSpPr>
                  <p:nvPr/>
                </p:nvSpPr>
                <p:spPr bwMode="ltGray">
                  <a:xfrm>
                    <a:off x="4664" y="593"/>
                    <a:ext cx="122" cy="61"/>
                  </a:xfrm>
                  <a:custGeom>
                    <a:avLst/>
                    <a:gdLst/>
                    <a:ahLst/>
                    <a:cxnLst>
                      <a:cxn ang="0">
                        <a:pos x="46" y="28"/>
                      </a:cxn>
                      <a:cxn ang="0">
                        <a:pos x="36" y="14"/>
                      </a:cxn>
                      <a:cxn ang="0">
                        <a:pos x="26" y="30"/>
                      </a:cxn>
                      <a:cxn ang="0">
                        <a:pos x="0" y="24"/>
                      </a:cxn>
                      <a:cxn ang="0">
                        <a:pos x="10" y="42"/>
                      </a:cxn>
                      <a:cxn ang="0">
                        <a:pos x="16" y="62"/>
                      </a:cxn>
                      <a:cxn ang="0">
                        <a:pos x="24" y="48"/>
                      </a:cxn>
                      <a:cxn ang="0">
                        <a:pos x="30" y="44"/>
                      </a:cxn>
                      <a:cxn ang="0">
                        <a:pos x="48" y="56"/>
                      </a:cxn>
                      <a:cxn ang="0">
                        <a:pos x="70" y="62"/>
                      </a:cxn>
                      <a:cxn ang="0">
                        <a:pos x="88" y="72"/>
                      </a:cxn>
                      <a:cxn ang="0">
                        <a:pos x="106" y="102"/>
                      </a:cxn>
                      <a:cxn ang="0">
                        <a:pos x="104" y="122"/>
                      </a:cxn>
                      <a:cxn ang="0">
                        <a:pos x="98" y="134"/>
                      </a:cxn>
                      <a:cxn ang="0">
                        <a:pos x="122" y="128"/>
                      </a:cxn>
                      <a:cxn ang="0">
                        <a:pos x="140" y="140"/>
                      </a:cxn>
                      <a:cxn ang="0">
                        <a:pos x="168" y="148"/>
                      </a:cxn>
                      <a:cxn ang="0">
                        <a:pos x="174" y="146"/>
                      </a:cxn>
                      <a:cxn ang="0">
                        <a:pos x="168" y="134"/>
                      </a:cxn>
                      <a:cxn ang="0">
                        <a:pos x="178" y="136"/>
                      </a:cxn>
                      <a:cxn ang="0">
                        <a:pos x="186" y="118"/>
                      </a:cxn>
                      <a:cxn ang="0">
                        <a:pos x="202" y="122"/>
                      </a:cxn>
                      <a:cxn ang="0">
                        <a:pos x="214" y="130"/>
                      </a:cxn>
                      <a:cxn ang="0">
                        <a:pos x="244" y="168"/>
                      </a:cxn>
                      <a:cxn ang="0">
                        <a:pos x="262" y="178"/>
                      </a:cxn>
                      <a:cxn ang="0">
                        <a:pos x="284" y="170"/>
                      </a:cxn>
                      <a:cxn ang="0">
                        <a:pos x="268" y="160"/>
                      </a:cxn>
                      <a:cxn ang="0">
                        <a:pos x="256" y="138"/>
                      </a:cxn>
                      <a:cxn ang="0">
                        <a:pos x="250" y="132"/>
                      </a:cxn>
                      <a:cxn ang="0">
                        <a:pos x="248" y="122"/>
                      </a:cxn>
                      <a:cxn ang="0">
                        <a:pos x="236" y="116"/>
                      </a:cxn>
                      <a:cxn ang="0">
                        <a:pos x="240" y="96"/>
                      </a:cxn>
                      <a:cxn ang="0">
                        <a:pos x="220" y="86"/>
                      </a:cxn>
                      <a:cxn ang="0">
                        <a:pos x="210" y="70"/>
                      </a:cxn>
                      <a:cxn ang="0">
                        <a:pos x="190" y="54"/>
                      </a:cxn>
                      <a:cxn ang="0">
                        <a:pos x="168" y="38"/>
                      </a:cxn>
                      <a:cxn ang="0">
                        <a:pos x="156" y="34"/>
                      </a:cxn>
                      <a:cxn ang="0">
                        <a:pos x="120" y="16"/>
                      </a:cxn>
                      <a:cxn ang="0">
                        <a:pos x="102" y="4"/>
                      </a:cxn>
                      <a:cxn ang="0">
                        <a:pos x="96" y="0"/>
                      </a:cxn>
                      <a:cxn ang="0">
                        <a:pos x="70" y="10"/>
                      </a:cxn>
                      <a:cxn ang="0">
                        <a:pos x="56" y="32"/>
                      </a:cxn>
                      <a:cxn ang="0">
                        <a:pos x="46" y="28"/>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5" name="Freeform 81"/>
                  <p:cNvSpPr>
                    <a:spLocks/>
                  </p:cNvSpPr>
                  <p:nvPr/>
                </p:nvSpPr>
                <p:spPr bwMode="ltGray">
                  <a:xfrm>
                    <a:off x="4770" y="599"/>
                    <a:ext cx="33" cy="26"/>
                  </a:xfrm>
                  <a:custGeom>
                    <a:avLst/>
                    <a:gdLst/>
                    <a:ahLst/>
                    <a:cxnLst>
                      <a:cxn ang="0">
                        <a:pos x="1" y="58"/>
                      </a:cxn>
                      <a:cxn ang="0">
                        <a:pos x="27" y="60"/>
                      </a:cxn>
                      <a:cxn ang="0">
                        <a:pos x="45" y="48"/>
                      </a:cxn>
                      <a:cxn ang="0">
                        <a:pos x="57" y="30"/>
                      </a:cxn>
                      <a:cxn ang="0">
                        <a:pos x="43" y="14"/>
                      </a:cxn>
                      <a:cxn ang="0">
                        <a:pos x="43" y="4"/>
                      </a:cxn>
                      <a:cxn ang="0">
                        <a:pos x="71" y="26"/>
                      </a:cxn>
                      <a:cxn ang="0">
                        <a:pos x="67" y="54"/>
                      </a:cxn>
                      <a:cxn ang="0">
                        <a:pos x="33" y="78"/>
                      </a:cxn>
                      <a:cxn ang="0">
                        <a:pos x="9" y="66"/>
                      </a:cxn>
                      <a:cxn ang="0">
                        <a:pos x="3" y="62"/>
                      </a:cxn>
                      <a:cxn ang="0">
                        <a:pos x="1" y="58"/>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6" name="Freeform 82"/>
                  <p:cNvSpPr>
                    <a:spLocks/>
                  </p:cNvSpPr>
                  <p:nvPr/>
                </p:nvSpPr>
                <p:spPr bwMode="ltGray">
                  <a:xfrm>
                    <a:off x="4840" y="544"/>
                    <a:ext cx="8" cy="6"/>
                  </a:xfrm>
                  <a:custGeom>
                    <a:avLst/>
                    <a:gdLst/>
                    <a:ahLst/>
                    <a:cxnLst>
                      <a:cxn ang="0">
                        <a:pos x="3" y="4"/>
                      </a:cxn>
                      <a:cxn ang="0">
                        <a:pos x="3" y="14"/>
                      </a:cxn>
                      <a:cxn ang="0">
                        <a:pos x="3" y="4"/>
                      </a:cxn>
                    </a:cxnLst>
                    <a:rect l="0" t="0" r="r" b="b"/>
                    <a:pathLst>
                      <a:path w="17" h="18">
                        <a:moveTo>
                          <a:pt x="3" y="4"/>
                        </a:moveTo>
                        <a:cubicBezTo>
                          <a:pt x="17" y="7"/>
                          <a:pt x="16" y="18"/>
                          <a:pt x="3" y="14"/>
                        </a:cubicBezTo>
                        <a:cubicBezTo>
                          <a:pt x="0" y="6"/>
                          <a:pt x="7" y="0"/>
                          <a:pt x="3" y="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7" name="Freeform 83"/>
                  <p:cNvSpPr>
                    <a:spLocks/>
                  </p:cNvSpPr>
                  <p:nvPr/>
                </p:nvSpPr>
                <p:spPr bwMode="ltGray">
                  <a:xfrm>
                    <a:off x="4747" y="494"/>
                    <a:ext cx="8" cy="5"/>
                  </a:xfrm>
                  <a:custGeom>
                    <a:avLst/>
                    <a:gdLst/>
                    <a:ahLst/>
                    <a:cxnLst>
                      <a:cxn ang="0">
                        <a:pos x="7" y="12"/>
                      </a:cxn>
                      <a:cxn ang="0">
                        <a:pos x="17" y="2"/>
                      </a:cxn>
                      <a:cxn ang="0">
                        <a:pos x="9" y="12"/>
                      </a:cxn>
                      <a:cxn ang="0">
                        <a:pos x="7" y="12"/>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8" name="Freeform 84"/>
                  <p:cNvSpPr>
                    <a:spLocks/>
                  </p:cNvSpPr>
                  <p:nvPr/>
                </p:nvSpPr>
                <p:spPr bwMode="ltGray">
                  <a:xfrm>
                    <a:off x="4676" y="536"/>
                    <a:ext cx="8" cy="5"/>
                  </a:xfrm>
                  <a:custGeom>
                    <a:avLst/>
                    <a:gdLst/>
                    <a:ahLst/>
                    <a:cxnLst>
                      <a:cxn ang="0">
                        <a:pos x="7" y="12"/>
                      </a:cxn>
                      <a:cxn ang="0">
                        <a:pos x="15" y="2"/>
                      </a:cxn>
                      <a:cxn ang="0">
                        <a:pos x="15" y="14"/>
                      </a:cxn>
                      <a:cxn ang="0">
                        <a:pos x="7" y="12"/>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9" name="Freeform 85"/>
                  <p:cNvSpPr>
                    <a:spLocks/>
                  </p:cNvSpPr>
                  <p:nvPr/>
                </p:nvSpPr>
                <p:spPr bwMode="ltGray">
                  <a:xfrm>
                    <a:off x="4598" y="523"/>
                    <a:ext cx="34" cy="27"/>
                  </a:xfrm>
                  <a:custGeom>
                    <a:avLst/>
                    <a:gdLst/>
                    <a:ahLst/>
                    <a:cxnLst>
                      <a:cxn ang="0">
                        <a:pos x="0" y="50"/>
                      </a:cxn>
                      <a:cxn ang="0">
                        <a:pos x="14" y="24"/>
                      </a:cxn>
                      <a:cxn ang="0">
                        <a:pos x="26" y="20"/>
                      </a:cxn>
                      <a:cxn ang="0">
                        <a:pos x="48" y="18"/>
                      </a:cxn>
                      <a:cxn ang="0">
                        <a:pos x="58" y="0"/>
                      </a:cxn>
                      <a:cxn ang="0">
                        <a:pos x="80" y="40"/>
                      </a:cxn>
                      <a:cxn ang="0">
                        <a:pos x="70" y="56"/>
                      </a:cxn>
                      <a:cxn ang="0">
                        <a:pos x="54" y="62"/>
                      </a:cxn>
                      <a:cxn ang="0">
                        <a:pos x="48" y="80"/>
                      </a:cxn>
                      <a:cxn ang="0">
                        <a:pos x="32" y="68"/>
                      </a:cxn>
                      <a:cxn ang="0">
                        <a:pos x="38" y="52"/>
                      </a:cxn>
                      <a:cxn ang="0">
                        <a:pos x="30" y="28"/>
                      </a:cxn>
                      <a:cxn ang="0">
                        <a:pos x="20" y="48"/>
                      </a:cxn>
                      <a:cxn ang="0">
                        <a:pos x="8" y="56"/>
                      </a:cxn>
                      <a:cxn ang="0">
                        <a:pos x="0" y="50"/>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0" name="Freeform 86"/>
                  <p:cNvSpPr>
                    <a:spLocks/>
                  </p:cNvSpPr>
                  <p:nvPr/>
                </p:nvSpPr>
                <p:spPr bwMode="ltGray">
                  <a:xfrm>
                    <a:off x="4587" y="466"/>
                    <a:ext cx="40" cy="58"/>
                  </a:xfrm>
                  <a:custGeom>
                    <a:avLst/>
                    <a:gdLst/>
                    <a:ahLst/>
                    <a:cxnLst>
                      <a:cxn ang="0">
                        <a:pos x="14" y="96"/>
                      </a:cxn>
                      <a:cxn ang="0">
                        <a:pos x="26" y="128"/>
                      </a:cxn>
                      <a:cxn ang="0">
                        <a:pos x="32" y="108"/>
                      </a:cxn>
                      <a:cxn ang="0">
                        <a:pos x="52" y="100"/>
                      </a:cxn>
                      <a:cxn ang="0">
                        <a:pos x="46" y="124"/>
                      </a:cxn>
                      <a:cxn ang="0">
                        <a:pos x="66" y="126"/>
                      </a:cxn>
                      <a:cxn ang="0">
                        <a:pos x="76" y="142"/>
                      </a:cxn>
                      <a:cxn ang="0">
                        <a:pos x="58" y="148"/>
                      </a:cxn>
                      <a:cxn ang="0">
                        <a:pos x="74" y="174"/>
                      </a:cxn>
                      <a:cxn ang="0">
                        <a:pos x="84" y="154"/>
                      </a:cxn>
                      <a:cxn ang="0">
                        <a:pos x="82" y="112"/>
                      </a:cxn>
                      <a:cxn ang="0">
                        <a:pos x="60" y="106"/>
                      </a:cxn>
                      <a:cxn ang="0">
                        <a:pos x="50" y="82"/>
                      </a:cxn>
                      <a:cxn ang="0">
                        <a:pos x="34" y="82"/>
                      </a:cxn>
                      <a:cxn ang="0">
                        <a:pos x="30" y="70"/>
                      </a:cxn>
                      <a:cxn ang="0">
                        <a:pos x="42" y="42"/>
                      </a:cxn>
                      <a:cxn ang="0">
                        <a:pos x="30" y="0"/>
                      </a:cxn>
                      <a:cxn ang="0">
                        <a:pos x="18" y="22"/>
                      </a:cxn>
                      <a:cxn ang="0">
                        <a:pos x="4" y="46"/>
                      </a:cxn>
                      <a:cxn ang="0">
                        <a:pos x="14" y="76"/>
                      </a:cxn>
                      <a:cxn ang="0">
                        <a:pos x="14" y="96"/>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1" name="Freeform 87"/>
                  <p:cNvSpPr>
                    <a:spLocks/>
                  </p:cNvSpPr>
                  <p:nvPr/>
                </p:nvSpPr>
                <p:spPr bwMode="ltGray">
                  <a:xfrm>
                    <a:off x="4597" y="508"/>
                    <a:ext cx="14" cy="17"/>
                  </a:xfrm>
                  <a:custGeom>
                    <a:avLst/>
                    <a:gdLst/>
                    <a:ahLst/>
                    <a:cxnLst>
                      <a:cxn ang="0">
                        <a:pos x="6" y="24"/>
                      </a:cxn>
                      <a:cxn ang="0">
                        <a:pos x="12" y="0"/>
                      </a:cxn>
                      <a:cxn ang="0">
                        <a:pos x="20" y="16"/>
                      </a:cxn>
                      <a:cxn ang="0">
                        <a:pos x="22" y="24"/>
                      </a:cxn>
                      <a:cxn ang="0">
                        <a:pos x="28" y="26"/>
                      </a:cxn>
                      <a:cxn ang="0">
                        <a:pos x="32" y="38"/>
                      </a:cxn>
                      <a:cxn ang="0">
                        <a:pos x="18" y="50"/>
                      </a:cxn>
                      <a:cxn ang="0">
                        <a:pos x="6" y="24"/>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2" name="Freeform 88"/>
                  <p:cNvSpPr>
                    <a:spLocks/>
                  </p:cNvSpPr>
                  <p:nvPr/>
                </p:nvSpPr>
                <p:spPr bwMode="ltGray">
                  <a:xfrm>
                    <a:off x="4569" y="512"/>
                    <a:ext cx="19" cy="17"/>
                  </a:xfrm>
                  <a:custGeom>
                    <a:avLst/>
                    <a:gdLst/>
                    <a:ahLst/>
                    <a:cxnLst>
                      <a:cxn ang="0">
                        <a:pos x="0" y="44"/>
                      </a:cxn>
                      <a:cxn ang="0">
                        <a:pos x="22" y="20"/>
                      </a:cxn>
                      <a:cxn ang="0">
                        <a:pos x="36" y="0"/>
                      </a:cxn>
                      <a:cxn ang="0">
                        <a:pos x="24" y="28"/>
                      </a:cxn>
                      <a:cxn ang="0">
                        <a:pos x="2" y="50"/>
                      </a:cxn>
                      <a:cxn ang="0">
                        <a:pos x="0" y="44"/>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3" name="Freeform 89"/>
                  <p:cNvSpPr>
                    <a:spLocks/>
                  </p:cNvSpPr>
                  <p:nvPr/>
                </p:nvSpPr>
                <p:spPr bwMode="ltGray">
                  <a:xfrm>
                    <a:off x="4784" y="275"/>
                    <a:ext cx="18" cy="10"/>
                  </a:xfrm>
                  <a:custGeom>
                    <a:avLst/>
                    <a:gdLst/>
                    <a:ahLst/>
                    <a:cxnLst>
                      <a:cxn ang="0">
                        <a:pos x="0" y="25"/>
                      </a:cxn>
                      <a:cxn ang="0">
                        <a:pos x="12" y="29"/>
                      </a:cxn>
                      <a:cxn ang="0">
                        <a:pos x="0" y="2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4" name="Freeform 90"/>
                  <p:cNvSpPr>
                    <a:spLocks/>
                  </p:cNvSpPr>
                  <p:nvPr/>
                </p:nvSpPr>
                <p:spPr bwMode="ltGray">
                  <a:xfrm>
                    <a:off x="4293" y="246"/>
                    <a:ext cx="438" cy="152"/>
                  </a:xfrm>
                  <a:custGeom>
                    <a:avLst/>
                    <a:gdLst/>
                    <a:ahLst/>
                    <a:cxnLst>
                      <a:cxn ang="0">
                        <a:pos x="73" y="1"/>
                      </a:cxn>
                      <a:cxn ang="0">
                        <a:pos x="438" y="0"/>
                      </a:cxn>
                      <a:cxn ang="0">
                        <a:pos x="416" y="54"/>
                      </a:cxn>
                      <a:cxn ang="0">
                        <a:pos x="397" y="68"/>
                      </a:cxn>
                      <a:cxn ang="0">
                        <a:pos x="392" y="70"/>
                      </a:cxn>
                      <a:cxn ang="0">
                        <a:pos x="375" y="73"/>
                      </a:cxn>
                      <a:cxn ang="0">
                        <a:pos x="361" y="88"/>
                      </a:cxn>
                      <a:cxn ang="0">
                        <a:pos x="362" y="99"/>
                      </a:cxn>
                      <a:cxn ang="0">
                        <a:pos x="364" y="107"/>
                      </a:cxn>
                      <a:cxn ang="0">
                        <a:pos x="366" y="113"/>
                      </a:cxn>
                      <a:cxn ang="0">
                        <a:pos x="362" y="122"/>
                      </a:cxn>
                      <a:cxn ang="0">
                        <a:pos x="351" y="120"/>
                      </a:cxn>
                      <a:cxn ang="0">
                        <a:pos x="342" y="129"/>
                      </a:cxn>
                      <a:cxn ang="0">
                        <a:pos x="347" y="105"/>
                      </a:cxn>
                      <a:cxn ang="0">
                        <a:pos x="338" y="100"/>
                      </a:cxn>
                      <a:cxn ang="0">
                        <a:pos x="344" y="93"/>
                      </a:cxn>
                      <a:cxn ang="0">
                        <a:pos x="342" y="89"/>
                      </a:cxn>
                      <a:cxn ang="0">
                        <a:pos x="320" y="94"/>
                      </a:cxn>
                      <a:cxn ang="0">
                        <a:pos x="317" y="85"/>
                      </a:cxn>
                      <a:cxn ang="0">
                        <a:pos x="297" y="94"/>
                      </a:cxn>
                      <a:cxn ang="0">
                        <a:pos x="320" y="103"/>
                      </a:cxn>
                      <a:cxn ang="0">
                        <a:pos x="305" y="117"/>
                      </a:cxn>
                      <a:cxn ang="0">
                        <a:pos x="311" y="126"/>
                      </a:cxn>
                      <a:cxn ang="0">
                        <a:pos x="315" y="138"/>
                      </a:cxn>
                      <a:cxn ang="0">
                        <a:pos x="309" y="139"/>
                      </a:cxn>
                      <a:cxn ang="0">
                        <a:pos x="314" y="144"/>
                      </a:cxn>
                      <a:cxn ang="0">
                        <a:pos x="307" y="152"/>
                      </a:cxn>
                      <a:cxn ang="0">
                        <a:pos x="0" y="149"/>
                      </a:cxn>
                      <a:cxn ang="0">
                        <a:pos x="73" y="1"/>
                      </a:cxn>
                    </a:cxnLst>
                    <a:rect l="0" t="0" r="r" b="b"/>
                    <a:pathLst>
                      <a:path w="438" h="152">
                        <a:moveTo>
                          <a:pt x="73" y="1"/>
                        </a:moveTo>
                        <a:lnTo>
                          <a:pt x="438" y="0"/>
                        </a:lnTo>
                        <a:cubicBezTo>
                          <a:pt x="432"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5" name="Freeform 91"/>
                  <p:cNvSpPr>
                    <a:spLocks/>
                  </p:cNvSpPr>
                  <p:nvPr/>
                </p:nvSpPr>
                <p:spPr bwMode="ltGray">
                  <a:xfrm>
                    <a:off x="4731" y="240"/>
                    <a:ext cx="20" cy="55"/>
                  </a:xfrm>
                  <a:custGeom>
                    <a:avLst/>
                    <a:gdLst/>
                    <a:ahLst/>
                    <a:cxnLst>
                      <a:cxn ang="0">
                        <a:pos x="5" y="156"/>
                      </a:cxn>
                      <a:cxn ang="0">
                        <a:pos x="15" y="108"/>
                      </a:cxn>
                      <a:cxn ang="0">
                        <a:pos x="17" y="68"/>
                      </a:cxn>
                      <a:cxn ang="0">
                        <a:pos x="11" y="40"/>
                      </a:cxn>
                      <a:cxn ang="0">
                        <a:pos x="17" y="12"/>
                      </a:cxn>
                      <a:cxn ang="0">
                        <a:pos x="21" y="0"/>
                      </a:cxn>
                      <a:cxn ang="0">
                        <a:pos x="31" y="30"/>
                      </a:cxn>
                      <a:cxn ang="0">
                        <a:pos x="47" y="98"/>
                      </a:cxn>
                      <a:cxn ang="0">
                        <a:pos x="31" y="108"/>
                      </a:cxn>
                      <a:cxn ang="0">
                        <a:pos x="23" y="126"/>
                      </a:cxn>
                      <a:cxn ang="0">
                        <a:pos x="21" y="132"/>
                      </a:cxn>
                      <a:cxn ang="0">
                        <a:pos x="27" y="134"/>
                      </a:cxn>
                      <a:cxn ang="0">
                        <a:pos x="31" y="146"/>
                      </a:cxn>
                      <a:cxn ang="0">
                        <a:pos x="13" y="148"/>
                      </a:cxn>
                      <a:cxn ang="0">
                        <a:pos x="7" y="160"/>
                      </a:cxn>
                      <a:cxn ang="0">
                        <a:pos x="3" y="154"/>
                      </a:cxn>
                      <a:cxn ang="0">
                        <a:pos x="5" y="156"/>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6" name="Freeform 92"/>
                  <p:cNvSpPr>
                    <a:spLocks/>
                  </p:cNvSpPr>
                  <p:nvPr/>
                </p:nvSpPr>
                <p:spPr bwMode="ltGray">
                  <a:xfrm>
                    <a:off x="4719" y="287"/>
                    <a:ext cx="59" cy="34"/>
                  </a:xfrm>
                  <a:custGeom>
                    <a:avLst/>
                    <a:gdLst/>
                    <a:ahLst/>
                    <a:cxnLst>
                      <a:cxn ang="0">
                        <a:pos x="26" y="61"/>
                      </a:cxn>
                      <a:cxn ang="0">
                        <a:pos x="30" y="43"/>
                      </a:cxn>
                      <a:cxn ang="0">
                        <a:pos x="50" y="33"/>
                      </a:cxn>
                      <a:cxn ang="0">
                        <a:pos x="54" y="45"/>
                      </a:cxn>
                      <a:cxn ang="0">
                        <a:pos x="66" y="49"/>
                      </a:cxn>
                      <a:cxn ang="0">
                        <a:pos x="80" y="55"/>
                      </a:cxn>
                      <a:cxn ang="0">
                        <a:pos x="116" y="33"/>
                      </a:cxn>
                      <a:cxn ang="0">
                        <a:pos x="130" y="17"/>
                      </a:cxn>
                      <a:cxn ang="0">
                        <a:pos x="138" y="11"/>
                      </a:cxn>
                      <a:cxn ang="0">
                        <a:pos x="106" y="49"/>
                      </a:cxn>
                      <a:cxn ang="0">
                        <a:pos x="84" y="67"/>
                      </a:cxn>
                      <a:cxn ang="0">
                        <a:pos x="66" y="81"/>
                      </a:cxn>
                      <a:cxn ang="0">
                        <a:pos x="48" y="103"/>
                      </a:cxn>
                      <a:cxn ang="0">
                        <a:pos x="26" y="89"/>
                      </a:cxn>
                      <a:cxn ang="0">
                        <a:pos x="20" y="87"/>
                      </a:cxn>
                      <a:cxn ang="0">
                        <a:pos x="22" y="97"/>
                      </a:cxn>
                      <a:cxn ang="0">
                        <a:pos x="0" y="97"/>
                      </a:cxn>
                      <a:cxn ang="0">
                        <a:pos x="10" y="79"/>
                      </a:cxn>
                      <a:cxn ang="0">
                        <a:pos x="26" y="61"/>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7" name="Freeform 93"/>
                  <p:cNvSpPr>
                    <a:spLocks/>
                  </p:cNvSpPr>
                  <p:nvPr/>
                </p:nvSpPr>
                <p:spPr bwMode="ltGray">
                  <a:xfrm>
                    <a:off x="4656" y="319"/>
                    <a:ext cx="80" cy="72"/>
                  </a:xfrm>
                  <a:custGeom>
                    <a:avLst/>
                    <a:gdLst/>
                    <a:ahLst/>
                    <a:cxnLst>
                      <a:cxn ang="0">
                        <a:pos x="158" y="24"/>
                      </a:cxn>
                      <a:cxn ang="0">
                        <a:pos x="160" y="6"/>
                      </a:cxn>
                      <a:cxn ang="0">
                        <a:pos x="170" y="0"/>
                      </a:cxn>
                      <a:cxn ang="0">
                        <a:pos x="182" y="24"/>
                      </a:cxn>
                      <a:cxn ang="0">
                        <a:pos x="188" y="42"/>
                      </a:cxn>
                      <a:cxn ang="0">
                        <a:pos x="178" y="58"/>
                      </a:cxn>
                      <a:cxn ang="0">
                        <a:pos x="170" y="76"/>
                      </a:cxn>
                      <a:cxn ang="0">
                        <a:pos x="162" y="126"/>
                      </a:cxn>
                      <a:cxn ang="0">
                        <a:pos x="144" y="136"/>
                      </a:cxn>
                      <a:cxn ang="0">
                        <a:pos x="120" y="138"/>
                      </a:cxn>
                      <a:cxn ang="0">
                        <a:pos x="112" y="124"/>
                      </a:cxn>
                      <a:cxn ang="0">
                        <a:pos x="102" y="146"/>
                      </a:cxn>
                      <a:cxn ang="0">
                        <a:pos x="90" y="150"/>
                      </a:cxn>
                      <a:cxn ang="0">
                        <a:pos x="80" y="132"/>
                      </a:cxn>
                      <a:cxn ang="0">
                        <a:pos x="58" y="144"/>
                      </a:cxn>
                      <a:cxn ang="0">
                        <a:pos x="76" y="142"/>
                      </a:cxn>
                      <a:cxn ang="0">
                        <a:pos x="78" y="160"/>
                      </a:cxn>
                      <a:cxn ang="0">
                        <a:pos x="58" y="166"/>
                      </a:cxn>
                      <a:cxn ang="0">
                        <a:pos x="34" y="166"/>
                      </a:cxn>
                      <a:cxn ang="0">
                        <a:pos x="36" y="154"/>
                      </a:cxn>
                      <a:cxn ang="0">
                        <a:pos x="46" y="144"/>
                      </a:cxn>
                      <a:cxn ang="0">
                        <a:pos x="34" y="148"/>
                      </a:cxn>
                      <a:cxn ang="0">
                        <a:pos x="26" y="166"/>
                      </a:cxn>
                      <a:cxn ang="0">
                        <a:pos x="30" y="190"/>
                      </a:cxn>
                      <a:cxn ang="0">
                        <a:pos x="14" y="200"/>
                      </a:cxn>
                      <a:cxn ang="0">
                        <a:pos x="0" y="214"/>
                      </a:cxn>
                      <a:cxn ang="0">
                        <a:pos x="8" y="188"/>
                      </a:cxn>
                      <a:cxn ang="0">
                        <a:pos x="0" y="164"/>
                      </a:cxn>
                      <a:cxn ang="0">
                        <a:pos x="14" y="152"/>
                      </a:cxn>
                      <a:cxn ang="0">
                        <a:pos x="32" y="134"/>
                      </a:cxn>
                      <a:cxn ang="0">
                        <a:pos x="44" y="118"/>
                      </a:cxn>
                      <a:cxn ang="0">
                        <a:pos x="72" y="116"/>
                      </a:cxn>
                      <a:cxn ang="0">
                        <a:pos x="84" y="112"/>
                      </a:cxn>
                      <a:cxn ang="0">
                        <a:pos x="114" y="78"/>
                      </a:cxn>
                      <a:cxn ang="0">
                        <a:pos x="120" y="92"/>
                      </a:cxn>
                      <a:cxn ang="0">
                        <a:pos x="132" y="76"/>
                      </a:cxn>
                      <a:cxn ang="0">
                        <a:pos x="150" y="54"/>
                      </a:cxn>
                      <a:cxn ang="0">
                        <a:pos x="154" y="42"/>
                      </a:cxn>
                      <a:cxn ang="0">
                        <a:pos x="148" y="38"/>
                      </a:cxn>
                      <a:cxn ang="0">
                        <a:pos x="152" y="32"/>
                      </a:cxn>
                      <a:cxn ang="0">
                        <a:pos x="158" y="24"/>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8" name="Freeform 94"/>
                  <p:cNvSpPr>
                    <a:spLocks/>
                  </p:cNvSpPr>
                  <p:nvPr/>
                </p:nvSpPr>
                <p:spPr bwMode="ltGray">
                  <a:xfrm>
                    <a:off x="4709" y="340"/>
                    <a:ext cx="6" cy="4"/>
                  </a:xfrm>
                  <a:custGeom>
                    <a:avLst/>
                    <a:gdLst/>
                    <a:ahLst/>
                    <a:cxnLst>
                      <a:cxn ang="0">
                        <a:pos x="0" y="9"/>
                      </a:cxn>
                      <a:cxn ang="0">
                        <a:pos x="4" y="13"/>
                      </a:cxn>
                      <a:cxn ang="0">
                        <a:pos x="0" y="9"/>
                      </a:cxn>
                    </a:cxnLst>
                    <a:rect l="0" t="0" r="r" b="b"/>
                    <a:pathLst>
                      <a:path w="13" h="13">
                        <a:moveTo>
                          <a:pt x="0" y="9"/>
                        </a:moveTo>
                        <a:cubicBezTo>
                          <a:pt x="6" y="0"/>
                          <a:pt x="13" y="7"/>
                          <a:pt x="4" y="13"/>
                        </a:cubicBezTo>
                        <a:cubicBezTo>
                          <a:pt x="0" y="6"/>
                          <a:pt x="0" y="5"/>
                          <a:pt x="0" y="9"/>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9" name="Freeform 95"/>
                  <p:cNvSpPr>
                    <a:spLocks/>
                  </p:cNvSpPr>
                  <p:nvPr/>
                </p:nvSpPr>
                <p:spPr bwMode="ltGray">
                  <a:xfrm>
                    <a:off x="4261" y="389"/>
                    <a:ext cx="347" cy="189"/>
                  </a:xfrm>
                  <a:custGeom>
                    <a:avLst/>
                    <a:gdLst/>
                    <a:ahLst/>
                    <a:cxnLst>
                      <a:cxn ang="0">
                        <a:pos x="812" y="26"/>
                      </a:cxn>
                      <a:cxn ang="0">
                        <a:pos x="778" y="78"/>
                      </a:cxn>
                      <a:cxn ang="0">
                        <a:pos x="748" y="122"/>
                      </a:cxn>
                      <a:cxn ang="0">
                        <a:pos x="722" y="142"/>
                      </a:cxn>
                      <a:cxn ang="0">
                        <a:pos x="634" y="180"/>
                      </a:cxn>
                      <a:cxn ang="0">
                        <a:pos x="632" y="210"/>
                      </a:cxn>
                      <a:cxn ang="0">
                        <a:pos x="604" y="230"/>
                      </a:cxn>
                      <a:cxn ang="0">
                        <a:pos x="620" y="178"/>
                      </a:cxn>
                      <a:cxn ang="0">
                        <a:pos x="576" y="188"/>
                      </a:cxn>
                      <a:cxn ang="0">
                        <a:pos x="556" y="218"/>
                      </a:cxn>
                      <a:cxn ang="0">
                        <a:pos x="596" y="280"/>
                      </a:cxn>
                      <a:cxn ang="0">
                        <a:pos x="594" y="368"/>
                      </a:cxn>
                      <a:cxn ang="0">
                        <a:pos x="542" y="406"/>
                      </a:cxn>
                      <a:cxn ang="0">
                        <a:pos x="522" y="386"/>
                      </a:cxn>
                      <a:cxn ang="0">
                        <a:pos x="482" y="348"/>
                      </a:cxn>
                      <a:cxn ang="0">
                        <a:pos x="462" y="348"/>
                      </a:cxn>
                      <a:cxn ang="0">
                        <a:pos x="450" y="394"/>
                      </a:cxn>
                      <a:cxn ang="0">
                        <a:pos x="500" y="464"/>
                      </a:cxn>
                      <a:cxn ang="0">
                        <a:pos x="510" y="524"/>
                      </a:cxn>
                      <a:cxn ang="0">
                        <a:pos x="526" y="560"/>
                      </a:cxn>
                      <a:cxn ang="0">
                        <a:pos x="492" y="544"/>
                      </a:cxn>
                      <a:cxn ang="0">
                        <a:pos x="470" y="518"/>
                      </a:cxn>
                      <a:cxn ang="0">
                        <a:pos x="422" y="424"/>
                      </a:cxn>
                      <a:cxn ang="0">
                        <a:pos x="426" y="310"/>
                      </a:cxn>
                      <a:cxn ang="0">
                        <a:pos x="422" y="268"/>
                      </a:cxn>
                      <a:cxn ang="0">
                        <a:pos x="412" y="276"/>
                      </a:cxn>
                      <a:cxn ang="0">
                        <a:pos x="386" y="266"/>
                      </a:cxn>
                      <a:cxn ang="0">
                        <a:pos x="360" y="170"/>
                      </a:cxn>
                      <a:cxn ang="0">
                        <a:pos x="330" y="166"/>
                      </a:cxn>
                      <a:cxn ang="0">
                        <a:pos x="288" y="172"/>
                      </a:cxn>
                      <a:cxn ang="0">
                        <a:pos x="242" y="232"/>
                      </a:cxn>
                      <a:cxn ang="0">
                        <a:pos x="196" y="268"/>
                      </a:cxn>
                      <a:cxn ang="0">
                        <a:pos x="184" y="274"/>
                      </a:cxn>
                      <a:cxn ang="0">
                        <a:pos x="160" y="328"/>
                      </a:cxn>
                      <a:cxn ang="0">
                        <a:pos x="152" y="354"/>
                      </a:cxn>
                      <a:cxn ang="0">
                        <a:pos x="128" y="404"/>
                      </a:cxn>
                      <a:cxn ang="0">
                        <a:pos x="94" y="392"/>
                      </a:cxn>
                      <a:cxn ang="0">
                        <a:pos x="66" y="258"/>
                      </a:cxn>
                      <a:cxn ang="0">
                        <a:pos x="72" y="156"/>
                      </a:cxn>
                      <a:cxn ang="0">
                        <a:pos x="44" y="180"/>
                      </a:cxn>
                      <a:cxn ang="0">
                        <a:pos x="20" y="150"/>
                      </a:cxn>
                      <a:cxn ang="0">
                        <a:pos x="24" y="138"/>
                      </a:cxn>
                      <a:cxn ang="0">
                        <a:pos x="0" y="92"/>
                      </a:cxn>
                      <a:cxn ang="0">
                        <a:pos x="798" y="6"/>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0" name="Freeform 96"/>
                  <p:cNvSpPr>
                    <a:spLocks/>
                  </p:cNvSpPr>
                  <p:nvPr/>
                </p:nvSpPr>
                <p:spPr bwMode="ltGray">
                  <a:xfrm>
                    <a:off x="4322" y="519"/>
                    <a:ext cx="19" cy="29"/>
                  </a:xfrm>
                  <a:custGeom>
                    <a:avLst/>
                    <a:gdLst/>
                    <a:ahLst/>
                    <a:cxnLst>
                      <a:cxn ang="0">
                        <a:pos x="7" y="11"/>
                      </a:cxn>
                      <a:cxn ang="0">
                        <a:pos x="17" y="3"/>
                      </a:cxn>
                      <a:cxn ang="0">
                        <a:pos x="37" y="33"/>
                      </a:cxn>
                      <a:cxn ang="0">
                        <a:pos x="19" y="85"/>
                      </a:cxn>
                      <a:cxn ang="0">
                        <a:pos x="1" y="69"/>
                      </a:cxn>
                      <a:cxn ang="0">
                        <a:pos x="7" y="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1" name="Freeform 97"/>
                  <p:cNvSpPr>
                    <a:spLocks/>
                  </p:cNvSpPr>
                  <p:nvPr/>
                </p:nvSpPr>
                <p:spPr bwMode="ltGray">
                  <a:xfrm>
                    <a:off x="4588" y="421"/>
                    <a:ext cx="18" cy="24"/>
                  </a:xfrm>
                  <a:custGeom>
                    <a:avLst/>
                    <a:gdLst/>
                    <a:ahLst/>
                    <a:cxnLst>
                      <a:cxn ang="0">
                        <a:pos x="13" y="28"/>
                      </a:cxn>
                      <a:cxn ang="0">
                        <a:pos x="29" y="2"/>
                      </a:cxn>
                      <a:cxn ang="0">
                        <a:pos x="43" y="4"/>
                      </a:cxn>
                      <a:cxn ang="0">
                        <a:pos x="39" y="26"/>
                      </a:cxn>
                      <a:cxn ang="0">
                        <a:pos x="13" y="74"/>
                      </a:cxn>
                      <a:cxn ang="0">
                        <a:pos x="7" y="60"/>
                      </a:cxn>
                      <a:cxn ang="0">
                        <a:pos x="3" y="36"/>
                      </a:cxn>
                      <a:cxn ang="0">
                        <a:pos x="13" y="28"/>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2" name="Freeform 98"/>
                  <p:cNvSpPr>
                    <a:spLocks/>
                  </p:cNvSpPr>
                  <p:nvPr/>
                </p:nvSpPr>
                <p:spPr bwMode="ltGray">
                  <a:xfrm>
                    <a:off x="4639" y="409"/>
                    <a:ext cx="9" cy="10"/>
                  </a:xfrm>
                  <a:custGeom>
                    <a:avLst/>
                    <a:gdLst/>
                    <a:ahLst/>
                    <a:cxnLst>
                      <a:cxn ang="0">
                        <a:pos x="7" y="16"/>
                      </a:cxn>
                      <a:cxn ang="0">
                        <a:pos x="5" y="30"/>
                      </a:cxn>
                      <a:cxn ang="0">
                        <a:pos x="7" y="16"/>
                      </a:cxn>
                    </a:cxnLst>
                    <a:rect l="0" t="0" r="r" b="b"/>
                    <a:pathLst>
                      <a:path w="20" h="30">
                        <a:moveTo>
                          <a:pt x="7" y="16"/>
                        </a:moveTo>
                        <a:cubicBezTo>
                          <a:pt x="18" y="0"/>
                          <a:pt x="20" y="20"/>
                          <a:pt x="5" y="30"/>
                        </a:cubicBezTo>
                        <a:cubicBezTo>
                          <a:pt x="0" y="23"/>
                          <a:pt x="1" y="22"/>
                          <a:pt x="7" y="1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3" name="Freeform 99"/>
                  <p:cNvSpPr>
                    <a:spLocks/>
                  </p:cNvSpPr>
                  <p:nvPr/>
                </p:nvSpPr>
                <p:spPr bwMode="ltGray">
                  <a:xfrm>
                    <a:off x="3709" y="315"/>
                    <a:ext cx="433" cy="354"/>
                  </a:xfrm>
                  <a:custGeom>
                    <a:avLst/>
                    <a:gdLst/>
                    <a:ahLst/>
                    <a:cxnLst>
                      <a:cxn ang="0">
                        <a:pos x="481" y="464"/>
                      </a:cxn>
                      <a:cxn ang="0">
                        <a:pos x="486" y="451"/>
                      </a:cxn>
                      <a:cxn ang="0">
                        <a:pos x="500" y="413"/>
                      </a:cxn>
                      <a:cxn ang="0">
                        <a:pos x="309" y="287"/>
                      </a:cxn>
                      <a:cxn ang="0">
                        <a:pos x="282" y="346"/>
                      </a:cxn>
                      <a:cxn ang="0">
                        <a:pos x="303" y="556"/>
                      </a:cxn>
                      <a:cxn ang="0">
                        <a:pos x="282" y="494"/>
                      </a:cxn>
                      <a:cxn ang="0">
                        <a:pos x="242" y="439"/>
                      </a:cxn>
                      <a:cxn ang="0">
                        <a:pos x="245" y="413"/>
                      </a:cxn>
                      <a:cxn ang="0">
                        <a:pos x="247" y="394"/>
                      </a:cxn>
                      <a:cxn ang="0">
                        <a:pos x="220" y="375"/>
                      </a:cxn>
                      <a:cxn ang="0">
                        <a:pos x="194" y="346"/>
                      </a:cxn>
                      <a:cxn ang="0">
                        <a:pos x="148" y="354"/>
                      </a:cxn>
                      <a:cxn ang="0">
                        <a:pos x="126" y="365"/>
                      </a:cxn>
                      <a:cxn ang="0">
                        <a:pos x="78" y="365"/>
                      </a:cxn>
                      <a:cxn ang="0">
                        <a:pos x="22" y="312"/>
                      </a:cxn>
                      <a:cxn ang="0">
                        <a:pos x="11" y="295"/>
                      </a:cxn>
                      <a:cxn ang="0">
                        <a:pos x="0" y="264"/>
                      </a:cxn>
                      <a:cxn ang="0">
                        <a:pos x="24" y="213"/>
                      </a:cxn>
                      <a:cxn ang="0">
                        <a:pos x="32" y="181"/>
                      </a:cxn>
                      <a:cxn ang="0">
                        <a:pos x="51" y="143"/>
                      </a:cxn>
                      <a:cxn ang="0">
                        <a:pos x="81" y="116"/>
                      </a:cxn>
                      <a:cxn ang="0">
                        <a:pos x="167" y="67"/>
                      </a:cxn>
                      <a:cxn ang="0">
                        <a:pos x="220" y="30"/>
                      </a:cxn>
                      <a:cxn ang="0">
                        <a:pos x="258" y="6"/>
                      </a:cxn>
                      <a:cxn ang="0">
                        <a:pos x="363" y="2"/>
                      </a:cxn>
                      <a:cxn ang="0">
                        <a:pos x="398" y="0"/>
                      </a:cxn>
                      <a:cxn ang="0">
                        <a:pos x="384" y="34"/>
                      </a:cxn>
                      <a:cxn ang="0">
                        <a:pos x="443" y="84"/>
                      </a:cxn>
                      <a:cxn ang="0">
                        <a:pos x="497" y="74"/>
                      </a:cxn>
                      <a:cxn ang="0">
                        <a:pos x="529" y="82"/>
                      </a:cxn>
                      <a:cxn ang="0">
                        <a:pos x="559" y="97"/>
                      </a:cxn>
                      <a:cxn ang="0">
                        <a:pos x="572" y="188"/>
                      </a:cxn>
                      <a:cxn ang="0">
                        <a:pos x="572" y="240"/>
                      </a:cxn>
                      <a:cxn ang="0">
                        <a:pos x="599" y="283"/>
                      </a:cxn>
                      <a:cxn ang="0">
                        <a:pos x="645" y="300"/>
                      </a:cxn>
                      <a:cxn ang="0">
                        <a:pos x="680" y="295"/>
                      </a:cxn>
                      <a:cxn ang="0">
                        <a:pos x="664" y="340"/>
                      </a:cxn>
                      <a:cxn ang="0">
                        <a:pos x="599" y="407"/>
                      </a:cxn>
                      <a:cxn ang="0">
                        <a:pos x="548" y="485"/>
                      </a:cxn>
                      <a:cxn ang="0">
                        <a:pos x="556" y="508"/>
                      </a:cxn>
                      <a:cxn ang="0">
                        <a:pos x="435" y="556"/>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4" name="Freeform 100"/>
                  <p:cNvSpPr>
                    <a:spLocks/>
                  </p:cNvSpPr>
                  <p:nvPr/>
                </p:nvSpPr>
                <p:spPr bwMode="ltGray">
                  <a:xfrm>
                    <a:off x="3877" y="448"/>
                    <a:ext cx="163" cy="221"/>
                  </a:xfrm>
                  <a:custGeom>
                    <a:avLst/>
                    <a:gdLst/>
                    <a:ahLst/>
                    <a:cxnLst>
                      <a:cxn ang="0">
                        <a:pos x="243" y="347"/>
                      </a:cxn>
                      <a:cxn ang="0">
                        <a:pos x="233" y="301"/>
                      </a:cxn>
                      <a:cxn ang="0">
                        <a:pos x="217" y="288"/>
                      </a:cxn>
                      <a:cxn ang="0">
                        <a:pos x="215" y="269"/>
                      </a:cxn>
                      <a:cxn ang="0">
                        <a:pos x="209" y="254"/>
                      </a:cxn>
                      <a:cxn ang="0">
                        <a:pos x="209" y="229"/>
                      </a:cxn>
                      <a:cxn ang="0">
                        <a:pos x="207" y="214"/>
                      </a:cxn>
                      <a:cxn ang="0">
                        <a:pos x="228" y="202"/>
                      </a:cxn>
                      <a:cxn ang="0">
                        <a:pos x="257" y="197"/>
                      </a:cxn>
                      <a:cxn ang="0">
                        <a:pos x="257" y="136"/>
                      </a:cxn>
                      <a:cxn ang="0">
                        <a:pos x="54" y="96"/>
                      </a:cxn>
                      <a:cxn ang="0">
                        <a:pos x="32" y="98"/>
                      </a:cxn>
                      <a:cxn ang="0">
                        <a:pos x="16" y="102"/>
                      </a:cxn>
                      <a:cxn ang="0">
                        <a:pos x="0" y="149"/>
                      </a:cxn>
                      <a:cxn ang="0">
                        <a:pos x="93" y="346"/>
                      </a:cxn>
                      <a:cxn ang="0">
                        <a:pos x="243" y="347"/>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5" name="Freeform 101"/>
                  <p:cNvSpPr>
                    <a:spLocks/>
                  </p:cNvSpPr>
                  <p:nvPr/>
                </p:nvSpPr>
                <p:spPr bwMode="ltGray">
                  <a:xfrm>
                    <a:off x="4164" y="611"/>
                    <a:ext cx="7" cy="12"/>
                  </a:xfrm>
                  <a:custGeom>
                    <a:avLst/>
                    <a:gdLst/>
                    <a:ahLst/>
                    <a:cxnLst>
                      <a:cxn ang="0">
                        <a:pos x="7" y="25"/>
                      </a:cxn>
                      <a:cxn ang="0">
                        <a:pos x="19" y="21"/>
                      </a:cxn>
                      <a:cxn ang="0">
                        <a:pos x="7" y="2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6" name="Freeform 102"/>
                  <p:cNvSpPr>
                    <a:spLocks/>
                  </p:cNvSpPr>
                  <p:nvPr/>
                </p:nvSpPr>
                <p:spPr bwMode="ltGray">
                  <a:xfrm>
                    <a:off x="4155" y="497"/>
                    <a:ext cx="9" cy="7"/>
                  </a:xfrm>
                  <a:custGeom>
                    <a:avLst/>
                    <a:gdLst/>
                    <a:ahLst/>
                    <a:cxnLst>
                      <a:cxn ang="0">
                        <a:pos x="12" y="12"/>
                      </a:cxn>
                      <a:cxn ang="0">
                        <a:pos x="16" y="0"/>
                      </a:cxn>
                      <a:cxn ang="0">
                        <a:pos x="20" y="12"/>
                      </a:cxn>
                      <a:cxn ang="0">
                        <a:pos x="8" y="20"/>
                      </a:cxn>
                      <a:cxn ang="0">
                        <a:pos x="12" y="12"/>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7" name="Freeform 103"/>
                  <p:cNvSpPr>
                    <a:spLocks/>
                  </p:cNvSpPr>
                  <p:nvPr/>
                </p:nvSpPr>
                <p:spPr bwMode="ltGray">
                  <a:xfrm>
                    <a:off x="3760" y="357"/>
                    <a:ext cx="25" cy="10"/>
                  </a:xfrm>
                  <a:custGeom>
                    <a:avLst/>
                    <a:gdLst/>
                    <a:ahLst/>
                    <a:cxnLst>
                      <a:cxn ang="0">
                        <a:pos x="24" y="18"/>
                      </a:cxn>
                      <a:cxn ang="0">
                        <a:pos x="32" y="6"/>
                      </a:cxn>
                      <a:cxn ang="0">
                        <a:pos x="36" y="30"/>
                      </a:cxn>
                      <a:cxn ang="0">
                        <a:pos x="24" y="18"/>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8" name="Freeform 104"/>
                  <p:cNvSpPr>
                    <a:spLocks/>
                  </p:cNvSpPr>
                  <p:nvPr/>
                </p:nvSpPr>
                <p:spPr bwMode="ltGray">
                  <a:xfrm>
                    <a:off x="4062" y="265"/>
                    <a:ext cx="295" cy="233"/>
                  </a:xfrm>
                  <a:custGeom>
                    <a:avLst/>
                    <a:gdLst/>
                    <a:ahLst/>
                    <a:cxnLst>
                      <a:cxn ang="0">
                        <a:pos x="473" y="464"/>
                      </a:cxn>
                      <a:cxn ang="0">
                        <a:pos x="393" y="452"/>
                      </a:cxn>
                      <a:cxn ang="0">
                        <a:pos x="325" y="412"/>
                      </a:cxn>
                      <a:cxn ang="0">
                        <a:pos x="265" y="400"/>
                      </a:cxn>
                      <a:cxn ang="0">
                        <a:pos x="237" y="416"/>
                      </a:cxn>
                      <a:cxn ang="0">
                        <a:pos x="261" y="428"/>
                      </a:cxn>
                      <a:cxn ang="0">
                        <a:pos x="293" y="468"/>
                      </a:cxn>
                      <a:cxn ang="0">
                        <a:pos x="321" y="476"/>
                      </a:cxn>
                      <a:cxn ang="0">
                        <a:pos x="333" y="536"/>
                      </a:cxn>
                      <a:cxn ang="0">
                        <a:pos x="313" y="552"/>
                      </a:cxn>
                      <a:cxn ang="0">
                        <a:pos x="261" y="616"/>
                      </a:cxn>
                      <a:cxn ang="0">
                        <a:pos x="225" y="628"/>
                      </a:cxn>
                      <a:cxn ang="0">
                        <a:pos x="97" y="696"/>
                      </a:cxn>
                      <a:cxn ang="0">
                        <a:pos x="77" y="616"/>
                      </a:cxn>
                      <a:cxn ang="0">
                        <a:pos x="45" y="524"/>
                      </a:cxn>
                      <a:cxn ang="0">
                        <a:pos x="33" y="448"/>
                      </a:cxn>
                      <a:cxn ang="0">
                        <a:pos x="53" y="344"/>
                      </a:cxn>
                      <a:cxn ang="0">
                        <a:pos x="17" y="392"/>
                      </a:cxn>
                      <a:cxn ang="0">
                        <a:pos x="81" y="280"/>
                      </a:cxn>
                      <a:cxn ang="0">
                        <a:pos x="113" y="204"/>
                      </a:cxn>
                      <a:cxn ang="0">
                        <a:pos x="37" y="204"/>
                      </a:cxn>
                      <a:cxn ang="0">
                        <a:pos x="1" y="196"/>
                      </a:cxn>
                      <a:cxn ang="0">
                        <a:pos x="25" y="140"/>
                      </a:cxn>
                      <a:cxn ang="0">
                        <a:pos x="97" y="112"/>
                      </a:cxn>
                      <a:cxn ang="0">
                        <a:pos x="221" y="124"/>
                      </a:cxn>
                      <a:cxn ang="0">
                        <a:pos x="229" y="64"/>
                      </a:cxn>
                      <a:cxn ang="0">
                        <a:pos x="261" y="0"/>
                      </a:cxn>
                      <a:cxn ang="0">
                        <a:pos x="357" y="44"/>
                      </a:cxn>
                      <a:cxn ang="0">
                        <a:pos x="329" y="88"/>
                      </a:cxn>
                      <a:cxn ang="0">
                        <a:pos x="301" y="176"/>
                      </a:cxn>
                      <a:cxn ang="0">
                        <a:pos x="361" y="192"/>
                      </a:cxn>
                      <a:cxn ang="0">
                        <a:pos x="373" y="136"/>
                      </a:cxn>
                      <a:cxn ang="0">
                        <a:pos x="417" y="92"/>
                      </a:cxn>
                      <a:cxn ang="0">
                        <a:pos x="497" y="88"/>
                      </a:cxn>
                      <a:cxn ang="0">
                        <a:pos x="529" y="52"/>
                      </a:cxn>
                      <a:cxn ang="0">
                        <a:pos x="541" y="460"/>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9" name="Freeform 105"/>
                  <p:cNvSpPr>
                    <a:spLocks/>
                  </p:cNvSpPr>
                  <p:nvPr/>
                </p:nvSpPr>
                <p:spPr bwMode="ltGray">
                  <a:xfrm>
                    <a:off x="3861" y="247"/>
                    <a:ext cx="591" cy="95"/>
                  </a:xfrm>
                  <a:custGeom>
                    <a:avLst/>
                    <a:gdLst/>
                    <a:ahLst/>
                    <a:cxnLst>
                      <a:cxn ang="0">
                        <a:pos x="825" y="0"/>
                      </a:cxn>
                      <a:cxn ang="0">
                        <a:pos x="143" y="29"/>
                      </a:cxn>
                      <a:cxn ang="0">
                        <a:pos x="91" y="42"/>
                      </a:cxn>
                      <a:cxn ang="0">
                        <a:pos x="62" y="42"/>
                      </a:cxn>
                      <a:cxn ang="0">
                        <a:pos x="22" y="77"/>
                      </a:cxn>
                      <a:cxn ang="0">
                        <a:pos x="0" y="105"/>
                      </a:cxn>
                      <a:cxn ang="0">
                        <a:pos x="59" y="115"/>
                      </a:cxn>
                      <a:cxn ang="0">
                        <a:pos x="97" y="96"/>
                      </a:cxn>
                      <a:cxn ang="0">
                        <a:pos x="108" y="84"/>
                      </a:cxn>
                      <a:cxn ang="0">
                        <a:pos x="167" y="52"/>
                      </a:cxn>
                      <a:cxn ang="0">
                        <a:pos x="215" y="46"/>
                      </a:cxn>
                      <a:cxn ang="0">
                        <a:pos x="237" y="94"/>
                      </a:cxn>
                      <a:cxn ang="0">
                        <a:pos x="188" y="109"/>
                      </a:cxn>
                      <a:cxn ang="0">
                        <a:pos x="231" y="113"/>
                      </a:cxn>
                      <a:cxn ang="0">
                        <a:pos x="250" y="90"/>
                      </a:cxn>
                      <a:cxn ang="0">
                        <a:pos x="266" y="92"/>
                      </a:cxn>
                      <a:cxn ang="0">
                        <a:pos x="253" y="54"/>
                      </a:cxn>
                      <a:cxn ang="0">
                        <a:pos x="266" y="44"/>
                      </a:cxn>
                      <a:cxn ang="0">
                        <a:pos x="277" y="88"/>
                      </a:cxn>
                      <a:cxn ang="0">
                        <a:pos x="266" y="113"/>
                      </a:cxn>
                      <a:cxn ang="0">
                        <a:pos x="296" y="130"/>
                      </a:cxn>
                      <a:cxn ang="0">
                        <a:pos x="299" y="92"/>
                      </a:cxn>
                      <a:cxn ang="0">
                        <a:pos x="331" y="103"/>
                      </a:cxn>
                      <a:cxn ang="0">
                        <a:pos x="382" y="73"/>
                      </a:cxn>
                      <a:cxn ang="0">
                        <a:pos x="409" y="50"/>
                      </a:cxn>
                      <a:cxn ang="0">
                        <a:pos x="439" y="56"/>
                      </a:cxn>
                      <a:cxn ang="0">
                        <a:pos x="455" y="50"/>
                      </a:cxn>
                      <a:cxn ang="0">
                        <a:pos x="431" y="44"/>
                      </a:cxn>
                      <a:cxn ang="0">
                        <a:pos x="474" y="35"/>
                      </a:cxn>
                      <a:cxn ang="0">
                        <a:pos x="544" y="54"/>
                      </a:cxn>
                      <a:cxn ang="0">
                        <a:pos x="581" y="42"/>
                      </a:cxn>
                      <a:cxn ang="0">
                        <a:pos x="584" y="63"/>
                      </a:cxn>
                      <a:cxn ang="0">
                        <a:pos x="568" y="101"/>
                      </a:cxn>
                      <a:cxn ang="0">
                        <a:pos x="611" y="88"/>
                      </a:cxn>
                      <a:cxn ang="0">
                        <a:pos x="624" y="80"/>
                      </a:cxn>
                      <a:cxn ang="0">
                        <a:pos x="648" y="61"/>
                      </a:cxn>
                      <a:cxn ang="0">
                        <a:pos x="794" y="84"/>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0" name="Freeform 106"/>
                  <p:cNvSpPr>
                    <a:spLocks/>
                  </p:cNvSpPr>
                  <p:nvPr/>
                </p:nvSpPr>
                <p:spPr bwMode="ltGray">
                  <a:xfrm>
                    <a:off x="3981" y="282"/>
                    <a:ext cx="13" cy="10"/>
                  </a:xfrm>
                  <a:custGeom>
                    <a:avLst/>
                    <a:gdLst/>
                    <a:ahLst/>
                    <a:cxnLst>
                      <a:cxn ang="0">
                        <a:pos x="3" y="28"/>
                      </a:cxn>
                      <a:cxn ang="0">
                        <a:pos x="31" y="0"/>
                      </a:cxn>
                      <a:cxn ang="0">
                        <a:pos x="19" y="24"/>
                      </a:cxn>
                      <a:cxn ang="0">
                        <a:pos x="3" y="28"/>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1" name="Freeform 107"/>
                  <p:cNvSpPr>
                    <a:spLocks/>
                  </p:cNvSpPr>
                  <p:nvPr/>
                </p:nvSpPr>
                <p:spPr bwMode="ltGray">
                  <a:xfrm>
                    <a:off x="3966" y="296"/>
                    <a:ext cx="19" cy="11"/>
                  </a:xfrm>
                  <a:custGeom>
                    <a:avLst/>
                    <a:gdLst/>
                    <a:ahLst/>
                    <a:cxnLst>
                      <a:cxn ang="0">
                        <a:pos x="6" y="32"/>
                      </a:cxn>
                      <a:cxn ang="0">
                        <a:pos x="22" y="0"/>
                      </a:cxn>
                      <a:cxn ang="0">
                        <a:pos x="38" y="4"/>
                      </a:cxn>
                      <a:cxn ang="0">
                        <a:pos x="6" y="32"/>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2" name="Freeform 108"/>
                  <p:cNvSpPr>
                    <a:spLocks/>
                  </p:cNvSpPr>
                  <p:nvPr/>
                </p:nvSpPr>
                <p:spPr bwMode="ltGray">
                  <a:xfrm>
                    <a:off x="4028" y="337"/>
                    <a:ext cx="32" cy="6"/>
                  </a:xfrm>
                  <a:custGeom>
                    <a:avLst/>
                    <a:gdLst/>
                    <a:ahLst/>
                    <a:cxnLst>
                      <a:cxn ang="0">
                        <a:pos x="37" y="18"/>
                      </a:cxn>
                      <a:cxn ang="0">
                        <a:pos x="25" y="2"/>
                      </a:cxn>
                      <a:cxn ang="0">
                        <a:pos x="37" y="18"/>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3" name="Freeform 109"/>
                  <p:cNvSpPr>
                    <a:spLocks/>
                  </p:cNvSpPr>
                  <p:nvPr/>
                </p:nvSpPr>
                <p:spPr bwMode="ltGray">
                  <a:xfrm>
                    <a:off x="4083" y="336"/>
                    <a:ext cx="18" cy="15"/>
                  </a:xfrm>
                  <a:custGeom>
                    <a:avLst/>
                    <a:gdLst/>
                    <a:ahLst/>
                    <a:cxnLst>
                      <a:cxn ang="0">
                        <a:pos x="0" y="21"/>
                      </a:cxn>
                      <a:cxn ang="0">
                        <a:pos x="12" y="9"/>
                      </a:cxn>
                      <a:cxn ang="0">
                        <a:pos x="0" y="21"/>
                      </a:cxn>
                    </a:cxnLst>
                    <a:rect l="0" t="0" r="r" b="b"/>
                    <a:pathLst>
                      <a:path w="42" h="44">
                        <a:moveTo>
                          <a:pt x="0" y="21"/>
                        </a:moveTo>
                        <a:cubicBezTo>
                          <a:pt x="4" y="17"/>
                          <a:pt x="7" y="11"/>
                          <a:pt x="12" y="9"/>
                        </a:cubicBezTo>
                        <a:cubicBezTo>
                          <a:pt x="42" y="0"/>
                          <a:pt x="23" y="44"/>
                          <a:pt x="0" y="2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4" name="Freeform 110"/>
                  <p:cNvSpPr>
                    <a:spLocks/>
                  </p:cNvSpPr>
                  <p:nvPr/>
                </p:nvSpPr>
                <p:spPr bwMode="ltGray">
                  <a:xfrm>
                    <a:off x="3936" y="295"/>
                    <a:ext cx="14" cy="10"/>
                  </a:xfrm>
                  <a:custGeom>
                    <a:avLst/>
                    <a:gdLst/>
                    <a:ahLst/>
                    <a:cxnLst>
                      <a:cxn ang="0">
                        <a:pos x="7" y="22"/>
                      </a:cxn>
                      <a:cxn ang="0">
                        <a:pos x="31" y="10"/>
                      </a:cxn>
                      <a:cxn ang="0">
                        <a:pos x="7" y="22"/>
                      </a:cxn>
                    </a:cxnLst>
                    <a:rect l="0" t="0" r="r" b="b"/>
                    <a:pathLst>
                      <a:path w="31" h="30">
                        <a:moveTo>
                          <a:pt x="7" y="22"/>
                        </a:moveTo>
                        <a:cubicBezTo>
                          <a:pt x="0" y="0"/>
                          <a:pt x="15" y="6"/>
                          <a:pt x="31" y="10"/>
                        </a:cubicBezTo>
                        <a:cubicBezTo>
                          <a:pt x="14" y="16"/>
                          <a:pt x="15" y="30"/>
                          <a:pt x="7" y="2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grpSp>
          </p:grpSp>
          <p:grpSp>
            <p:nvGrpSpPr>
              <p:cNvPr id="7" name="Group 111"/>
              <p:cNvGrpSpPr>
                <a:grpSpLocks/>
              </p:cNvGrpSpPr>
              <p:nvPr/>
            </p:nvGrpSpPr>
            <p:grpSpPr bwMode="auto">
              <a:xfrm>
                <a:off x="798" y="111"/>
                <a:ext cx="4702" cy="418"/>
                <a:chOff x="798" y="255"/>
                <a:chExt cx="4702" cy="418"/>
              </a:xfrm>
            </p:grpSpPr>
            <p:sp>
              <p:nvSpPr>
                <p:cNvPr id="1030256" name="Line 112"/>
                <p:cNvSpPr>
                  <a:spLocks noChangeShapeType="1"/>
                </p:cNvSpPr>
                <p:nvPr/>
              </p:nvSpPr>
              <p:spPr bwMode="white">
                <a:xfrm>
                  <a:off x="798" y="476"/>
                  <a:ext cx="4702" cy="0"/>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57" name="Line 113"/>
                <p:cNvSpPr>
                  <a:spLocks noChangeShapeType="1"/>
                </p:cNvSpPr>
                <p:nvPr/>
              </p:nvSpPr>
              <p:spPr bwMode="white">
                <a:xfrm>
                  <a:off x="1026"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58" name="Line 114"/>
                <p:cNvSpPr>
                  <a:spLocks noChangeShapeType="1"/>
                </p:cNvSpPr>
                <p:nvPr/>
              </p:nvSpPr>
              <p:spPr bwMode="white">
                <a:xfrm>
                  <a:off x="1254"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59" name="Line 115"/>
                <p:cNvSpPr>
                  <a:spLocks noChangeShapeType="1"/>
                </p:cNvSpPr>
                <p:nvPr/>
              </p:nvSpPr>
              <p:spPr bwMode="white">
                <a:xfrm>
                  <a:off x="1482"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0" name="Line 116"/>
                <p:cNvSpPr>
                  <a:spLocks noChangeShapeType="1"/>
                </p:cNvSpPr>
                <p:nvPr/>
              </p:nvSpPr>
              <p:spPr bwMode="white">
                <a:xfrm>
                  <a:off x="1710"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1" name="Line 117"/>
                <p:cNvSpPr>
                  <a:spLocks noChangeShapeType="1"/>
                </p:cNvSpPr>
                <p:nvPr/>
              </p:nvSpPr>
              <p:spPr bwMode="white">
                <a:xfrm>
                  <a:off x="1938"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2" name="Line 118"/>
                <p:cNvSpPr>
                  <a:spLocks noChangeShapeType="1"/>
                </p:cNvSpPr>
                <p:nvPr/>
              </p:nvSpPr>
              <p:spPr bwMode="white">
                <a:xfrm>
                  <a:off x="2166"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3" name="Line 119"/>
                <p:cNvSpPr>
                  <a:spLocks noChangeShapeType="1"/>
                </p:cNvSpPr>
                <p:nvPr/>
              </p:nvSpPr>
              <p:spPr bwMode="white">
                <a:xfrm>
                  <a:off x="2394"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4" name="Line 120"/>
                <p:cNvSpPr>
                  <a:spLocks noChangeShapeType="1"/>
                </p:cNvSpPr>
                <p:nvPr/>
              </p:nvSpPr>
              <p:spPr bwMode="white">
                <a:xfrm>
                  <a:off x="2622"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5" name="Line 121"/>
                <p:cNvSpPr>
                  <a:spLocks noChangeShapeType="1"/>
                </p:cNvSpPr>
                <p:nvPr/>
              </p:nvSpPr>
              <p:spPr bwMode="white">
                <a:xfrm>
                  <a:off x="2850"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6" name="Line 122"/>
                <p:cNvSpPr>
                  <a:spLocks noChangeShapeType="1"/>
                </p:cNvSpPr>
                <p:nvPr/>
              </p:nvSpPr>
              <p:spPr bwMode="white">
                <a:xfrm>
                  <a:off x="3078"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7" name="Line 123"/>
                <p:cNvSpPr>
                  <a:spLocks noChangeShapeType="1"/>
                </p:cNvSpPr>
                <p:nvPr/>
              </p:nvSpPr>
              <p:spPr bwMode="white">
                <a:xfrm>
                  <a:off x="3306"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8" name="Line 124"/>
                <p:cNvSpPr>
                  <a:spLocks noChangeShapeType="1"/>
                </p:cNvSpPr>
                <p:nvPr/>
              </p:nvSpPr>
              <p:spPr bwMode="white">
                <a:xfrm>
                  <a:off x="3534"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9" name="Line 125"/>
                <p:cNvSpPr>
                  <a:spLocks noChangeShapeType="1"/>
                </p:cNvSpPr>
                <p:nvPr/>
              </p:nvSpPr>
              <p:spPr bwMode="white">
                <a:xfrm>
                  <a:off x="3762"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0" name="Line 126"/>
                <p:cNvSpPr>
                  <a:spLocks noChangeShapeType="1"/>
                </p:cNvSpPr>
                <p:nvPr/>
              </p:nvSpPr>
              <p:spPr bwMode="white">
                <a:xfrm>
                  <a:off x="3990"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1" name="Line 127"/>
                <p:cNvSpPr>
                  <a:spLocks noChangeShapeType="1"/>
                </p:cNvSpPr>
                <p:nvPr/>
              </p:nvSpPr>
              <p:spPr bwMode="white">
                <a:xfrm>
                  <a:off x="4218"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2" name="Line 128"/>
                <p:cNvSpPr>
                  <a:spLocks noChangeShapeType="1"/>
                </p:cNvSpPr>
                <p:nvPr/>
              </p:nvSpPr>
              <p:spPr bwMode="white">
                <a:xfrm>
                  <a:off x="4446"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3" name="Line 129"/>
                <p:cNvSpPr>
                  <a:spLocks noChangeShapeType="1"/>
                </p:cNvSpPr>
                <p:nvPr/>
              </p:nvSpPr>
              <p:spPr bwMode="white">
                <a:xfrm>
                  <a:off x="4674"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4" name="Line 130"/>
                <p:cNvSpPr>
                  <a:spLocks noChangeShapeType="1"/>
                </p:cNvSpPr>
                <p:nvPr/>
              </p:nvSpPr>
              <p:spPr bwMode="white">
                <a:xfrm>
                  <a:off x="4902"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5" name="Line 131"/>
                <p:cNvSpPr>
                  <a:spLocks noChangeShapeType="1"/>
                </p:cNvSpPr>
                <p:nvPr/>
              </p:nvSpPr>
              <p:spPr bwMode="white">
                <a:xfrm>
                  <a:off x="5130"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6" name="Line 132"/>
                <p:cNvSpPr>
                  <a:spLocks noChangeShapeType="1"/>
                </p:cNvSpPr>
                <p:nvPr/>
              </p:nvSpPr>
              <p:spPr bwMode="white">
                <a:xfrm>
                  <a:off x="5358"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grpSp>
          <p:grpSp>
            <p:nvGrpSpPr>
              <p:cNvPr id="8" name="Group 133"/>
              <p:cNvGrpSpPr>
                <a:grpSpLocks/>
              </p:cNvGrpSpPr>
              <p:nvPr/>
            </p:nvGrpSpPr>
            <p:grpSpPr bwMode="auto">
              <a:xfrm>
                <a:off x="1208" y="109"/>
                <a:ext cx="3694" cy="423"/>
                <a:chOff x="1034" y="245"/>
                <a:chExt cx="3694" cy="423"/>
              </a:xfrm>
            </p:grpSpPr>
            <p:sp>
              <p:nvSpPr>
                <p:cNvPr id="1030278" name="Line 134"/>
                <p:cNvSpPr>
                  <a:spLocks noChangeShapeType="1"/>
                </p:cNvSpPr>
                <p:nvPr/>
              </p:nvSpPr>
              <p:spPr bwMode="ltGray">
                <a:xfrm>
                  <a:off x="2676" y="246"/>
                  <a:ext cx="0" cy="142"/>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79" name="Line 135"/>
                <p:cNvSpPr>
                  <a:spLocks noChangeShapeType="1"/>
                </p:cNvSpPr>
                <p:nvPr/>
              </p:nvSpPr>
              <p:spPr bwMode="ltGray">
                <a:xfrm>
                  <a:off x="2798" y="468"/>
                  <a:ext cx="70"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0" name="Line 136"/>
                <p:cNvSpPr>
                  <a:spLocks noChangeShapeType="1"/>
                </p:cNvSpPr>
                <p:nvPr/>
              </p:nvSpPr>
              <p:spPr bwMode="ltGray">
                <a:xfrm>
                  <a:off x="2904" y="486"/>
                  <a:ext cx="0" cy="28"/>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1" name="Line 137"/>
                <p:cNvSpPr>
                  <a:spLocks noChangeShapeType="1"/>
                </p:cNvSpPr>
                <p:nvPr/>
              </p:nvSpPr>
              <p:spPr bwMode="ltGray">
                <a:xfrm>
                  <a:off x="3132" y="586"/>
                  <a:ext cx="0" cy="79"/>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2" name="Line 138"/>
                <p:cNvSpPr>
                  <a:spLocks noChangeShapeType="1"/>
                </p:cNvSpPr>
                <p:nvPr/>
              </p:nvSpPr>
              <p:spPr bwMode="ltGray">
                <a:xfrm>
                  <a:off x="3816" y="358"/>
                  <a:ext cx="0" cy="18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3" name="Line 139"/>
                <p:cNvSpPr>
                  <a:spLocks noChangeShapeType="1"/>
                </p:cNvSpPr>
                <p:nvPr/>
              </p:nvSpPr>
              <p:spPr bwMode="ltGray">
                <a:xfrm>
                  <a:off x="3722" y="468"/>
                  <a:ext cx="348"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4" name="Line 140"/>
                <p:cNvSpPr>
                  <a:spLocks noChangeShapeType="1"/>
                </p:cNvSpPr>
                <p:nvPr/>
              </p:nvSpPr>
              <p:spPr bwMode="ltGray">
                <a:xfrm>
                  <a:off x="4044" y="372"/>
                  <a:ext cx="0" cy="294"/>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5" name="Line 141"/>
                <p:cNvSpPr>
                  <a:spLocks noChangeShapeType="1"/>
                </p:cNvSpPr>
                <p:nvPr/>
              </p:nvSpPr>
              <p:spPr bwMode="ltGray">
                <a:xfrm flipV="1">
                  <a:off x="4046" y="248"/>
                  <a:ext cx="0" cy="5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6" name="Line 142"/>
                <p:cNvSpPr>
                  <a:spLocks noChangeShapeType="1"/>
                </p:cNvSpPr>
                <p:nvPr/>
              </p:nvSpPr>
              <p:spPr bwMode="ltGray">
                <a:xfrm flipV="1">
                  <a:off x="4272" y="246"/>
                  <a:ext cx="0" cy="182"/>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7" name="Line 143"/>
                <p:cNvSpPr>
                  <a:spLocks noChangeShapeType="1"/>
                </p:cNvSpPr>
                <p:nvPr/>
              </p:nvSpPr>
              <p:spPr bwMode="ltGray">
                <a:xfrm flipH="1">
                  <a:off x="4422" y="468"/>
                  <a:ext cx="78"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8" name="Line 144"/>
                <p:cNvSpPr>
                  <a:spLocks noChangeShapeType="1"/>
                </p:cNvSpPr>
                <p:nvPr/>
              </p:nvSpPr>
              <p:spPr bwMode="ltGray">
                <a:xfrm flipH="1">
                  <a:off x="4290" y="468"/>
                  <a:ext cx="62"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9" name="Line 145"/>
                <p:cNvSpPr>
                  <a:spLocks noChangeShapeType="1"/>
                </p:cNvSpPr>
                <p:nvPr/>
              </p:nvSpPr>
              <p:spPr bwMode="ltGray">
                <a:xfrm flipV="1">
                  <a:off x="4500" y="246"/>
                  <a:ext cx="0" cy="27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0" name="Line 146"/>
                <p:cNvSpPr>
                  <a:spLocks noChangeShapeType="1"/>
                </p:cNvSpPr>
                <p:nvPr/>
              </p:nvSpPr>
              <p:spPr bwMode="ltGray">
                <a:xfrm>
                  <a:off x="4728" y="606"/>
                  <a:ext cx="0" cy="34"/>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1" name="Line 147"/>
                <p:cNvSpPr>
                  <a:spLocks noChangeShapeType="1"/>
                </p:cNvSpPr>
                <p:nvPr/>
              </p:nvSpPr>
              <p:spPr bwMode="ltGray">
                <a:xfrm>
                  <a:off x="1992" y="250"/>
                  <a:ext cx="0" cy="62"/>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2" name="Line 148"/>
                <p:cNvSpPr>
                  <a:spLocks noChangeShapeType="1"/>
                </p:cNvSpPr>
                <p:nvPr/>
              </p:nvSpPr>
              <p:spPr bwMode="ltGray">
                <a:xfrm>
                  <a:off x="1764" y="247"/>
                  <a:ext cx="0" cy="337"/>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3" name="Line 149"/>
                <p:cNvSpPr>
                  <a:spLocks noChangeShapeType="1"/>
                </p:cNvSpPr>
                <p:nvPr/>
              </p:nvSpPr>
              <p:spPr bwMode="ltGray">
                <a:xfrm flipH="1">
                  <a:off x="1738" y="468"/>
                  <a:ext cx="68"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4" name="Line 150"/>
                <p:cNvSpPr>
                  <a:spLocks noChangeShapeType="1"/>
                </p:cNvSpPr>
                <p:nvPr/>
              </p:nvSpPr>
              <p:spPr bwMode="ltGray">
                <a:xfrm>
                  <a:off x="1604" y="468"/>
                  <a:ext cx="60"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5" name="Line 151"/>
                <p:cNvSpPr>
                  <a:spLocks noChangeShapeType="1"/>
                </p:cNvSpPr>
                <p:nvPr/>
              </p:nvSpPr>
              <p:spPr bwMode="ltGray">
                <a:xfrm flipH="1">
                  <a:off x="1404" y="468"/>
                  <a:ext cx="82"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6" name="Line 152"/>
                <p:cNvSpPr>
                  <a:spLocks noChangeShapeType="1"/>
                </p:cNvSpPr>
                <p:nvPr/>
              </p:nvSpPr>
              <p:spPr bwMode="ltGray">
                <a:xfrm>
                  <a:off x="1034" y="468"/>
                  <a:ext cx="348"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7" name="Line 153"/>
                <p:cNvSpPr>
                  <a:spLocks noChangeShapeType="1"/>
                </p:cNvSpPr>
                <p:nvPr/>
              </p:nvSpPr>
              <p:spPr bwMode="ltGray">
                <a:xfrm>
                  <a:off x="1306" y="370"/>
                  <a:ext cx="0" cy="298"/>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8" name="Line 154"/>
                <p:cNvSpPr>
                  <a:spLocks noChangeShapeType="1"/>
                </p:cNvSpPr>
                <p:nvPr/>
              </p:nvSpPr>
              <p:spPr bwMode="ltGray">
                <a:xfrm>
                  <a:off x="1080" y="388"/>
                  <a:ext cx="0" cy="156"/>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9" name="Line 155"/>
                <p:cNvSpPr>
                  <a:spLocks noChangeShapeType="1"/>
                </p:cNvSpPr>
                <p:nvPr/>
              </p:nvSpPr>
              <p:spPr bwMode="ltGray">
                <a:xfrm flipH="1" flipV="1">
                  <a:off x="1308" y="245"/>
                  <a:ext cx="0" cy="27"/>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300" name="Line 156"/>
                <p:cNvSpPr>
                  <a:spLocks noChangeShapeType="1"/>
                </p:cNvSpPr>
                <p:nvPr/>
              </p:nvSpPr>
              <p:spPr bwMode="ltGray">
                <a:xfrm>
                  <a:off x="1536" y="316"/>
                  <a:ext cx="0" cy="96"/>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301" name="Line 157"/>
                <p:cNvSpPr>
                  <a:spLocks noChangeShapeType="1"/>
                </p:cNvSpPr>
                <p:nvPr/>
              </p:nvSpPr>
              <p:spPr bwMode="ltGray">
                <a:xfrm flipV="1">
                  <a:off x="1536" y="247"/>
                  <a:ext cx="0" cy="22"/>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302" name="Line 158"/>
                <p:cNvSpPr>
                  <a:spLocks noChangeShapeType="1"/>
                </p:cNvSpPr>
                <p:nvPr/>
              </p:nvSpPr>
              <p:spPr bwMode="ltGray">
                <a:xfrm>
                  <a:off x="4095" y="467"/>
                  <a:ext cx="80"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grpSp>
        </p:grpSp>
        <p:pic>
          <p:nvPicPr>
            <p:cNvPr id="1030303" name="Picture 159" descr="earth"/>
            <p:cNvPicPr>
              <a:picLocks noChangeAspect="1" noChangeArrowheads="1"/>
            </p:cNvPicPr>
            <p:nvPr userDrawn="1"/>
          </p:nvPicPr>
          <p:blipFill>
            <a:blip r:embed="rId2">
              <a:clrChange>
                <a:clrFrom>
                  <a:srgbClr val="000000"/>
                </a:clrFrom>
                <a:clrTo>
                  <a:srgbClr val="000000">
                    <a:alpha val="0"/>
                  </a:srgbClr>
                </a:clrTo>
              </a:clrChange>
            </a:blip>
            <a:srcRect/>
            <a:stretch>
              <a:fillRect/>
            </a:stretch>
          </p:blipFill>
          <p:spPr bwMode="auto">
            <a:xfrm>
              <a:off x="165" y="55"/>
              <a:ext cx="562" cy="524"/>
            </a:xfrm>
            <a:prstGeom prst="rect">
              <a:avLst/>
            </a:prstGeom>
            <a:noFill/>
          </p:spPr>
        </p:pic>
      </p:grpSp>
    </p:spTree>
  </p:cSld>
  <p:clrMap bg1="lt1" tx1="dk1" bg2="lt2" tx2="dk2" accent1="accent1" accent2="accent2" accent3="accent3" accent4="accent4" accent5="accent5" accent6="accent6" hlink="hlink" folHlink="folHlink"/>
  <p:hf hdr="0" ftr="0" dt="0"/>
  <p:txStyles>
    <p:titleStyle>
      <a:lvl1pPr algn="l" rtl="0" fontAlgn="base">
        <a:spcBef>
          <a:spcPct val="0"/>
        </a:spcBef>
        <a:spcAft>
          <a:spcPct val="0"/>
        </a:spcAft>
        <a:defRPr sz="4400" i="1">
          <a:solidFill>
            <a:schemeClr val="tx2"/>
          </a:solidFill>
          <a:latin typeface="+mj-lt"/>
          <a:ea typeface="+mj-ea"/>
          <a:cs typeface="+mj-cs"/>
        </a:defRPr>
      </a:lvl1pPr>
      <a:lvl2pPr algn="l" rtl="0" fontAlgn="base">
        <a:spcBef>
          <a:spcPct val="0"/>
        </a:spcBef>
        <a:spcAft>
          <a:spcPct val="0"/>
        </a:spcAft>
        <a:defRPr sz="4400" i="1">
          <a:solidFill>
            <a:schemeClr val="tx2"/>
          </a:solidFill>
          <a:latin typeface="Times New Roman" pitchFamily="18" charset="0"/>
        </a:defRPr>
      </a:lvl2pPr>
      <a:lvl3pPr algn="l" rtl="0" fontAlgn="base">
        <a:spcBef>
          <a:spcPct val="0"/>
        </a:spcBef>
        <a:spcAft>
          <a:spcPct val="0"/>
        </a:spcAft>
        <a:defRPr sz="4400" i="1">
          <a:solidFill>
            <a:schemeClr val="tx2"/>
          </a:solidFill>
          <a:latin typeface="Times New Roman" pitchFamily="18" charset="0"/>
        </a:defRPr>
      </a:lvl3pPr>
      <a:lvl4pPr algn="l" rtl="0" fontAlgn="base">
        <a:spcBef>
          <a:spcPct val="0"/>
        </a:spcBef>
        <a:spcAft>
          <a:spcPct val="0"/>
        </a:spcAft>
        <a:defRPr sz="4400" i="1">
          <a:solidFill>
            <a:schemeClr val="tx2"/>
          </a:solidFill>
          <a:latin typeface="Times New Roman" pitchFamily="18" charset="0"/>
        </a:defRPr>
      </a:lvl4pPr>
      <a:lvl5pPr algn="l" rtl="0" fontAlgn="base">
        <a:spcBef>
          <a:spcPct val="0"/>
        </a:spcBef>
        <a:spcAft>
          <a:spcPct val="0"/>
        </a:spcAft>
        <a:defRPr sz="4400" i="1">
          <a:solidFill>
            <a:schemeClr val="tx2"/>
          </a:solidFill>
          <a:latin typeface="Times New Roman" pitchFamily="18" charset="0"/>
        </a:defRPr>
      </a:lvl5pPr>
      <a:lvl6pPr marL="457200" algn="l" rtl="0" fontAlgn="base">
        <a:spcBef>
          <a:spcPct val="0"/>
        </a:spcBef>
        <a:spcAft>
          <a:spcPct val="0"/>
        </a:spcAft>
        <a:defRPr sz="4400" i="1">
          <a:solidFill>
            <a:schemeClr val="tx2"/>
          </a:solidFill>
          <a:latin typeface="Times New Roman" pitchFamily="18" charset="0"/>
        </a:defRPr>
      </a:lvl6pPr>
      <a:lvl7pPr marL="914400" algn="l" rtl="0" fontAlgn="base">
        <a:spcBef>
          <a:spcPct val="0"/>
        </a:spcBef>
        <a:spcAft>
          <a:spcPct val="0"/>
        </a:spcAft>
        <a:defRPr sz="4400" i="1">
          <a:solidFill>
            <a:schemeClr val="tx2"/>
          </a:solidFill>
          <a:latin typeface="Times New Roman" pitchFamily="18" charset="0"/>
        </a:defRPr>
      </a:lvl7pPr>
      <a:lvl8pPr marL="1371600" algn="l" rtl="0" fontAlgn="base">
        <a:spcBef>
          <a:spcPct val="0"/>
        </a:spcBef>
        <a:spcAft>
          <a:spcPct val="0"/>
        </a:spcAft>
        <a:defRPr sz="4400" i="1">
          <a:solidFill>
            <a:schemeClr val="tx2"/>
          </a:solidFill>
          <a:latin typeface="Times New Roman" pitchFamily="18" charset="0"/>
        </a:defRPr>
      </a:lvl8pPr>
      <a:lvl9pPr marL="1828800" algn="l" rtl="0" fontAlgn="base">
        <a:spcBef>
          <a:spcPct val="0"/>
        </a:spcBef>
        <a:spcAft>
          <a:spcPct val="0"/>
        </a:spcAft>
        <a:defRPr sz="4400" i="1">
          <a:solidFill>
            <a:schemeClr val="tx2"/>
          </a:solidFill>
          <a:latin typeface="Times New Roman" pitchFamily="18" charset="0"/>
        </a:defRPr>
      </a:lvl9pPr>
    </p:titleStyle>
    <p:bodyStyle>
      <a:lvl1pPr marL="342900" indent="-342900" algn="l" rtl="0" fontAlgn="base">
        <a:spcBef>
          <a:spcPct val="20000"/>
        </a:spcBef>
        <a:spcAft>
          <a:spcPct val="0"/>
        </a:spcAft>
        <a:buBlip>
          <a:blip r:embed="rId3"/>
        </a:buBlip>
        <a:defRPr sz="3200">
          <a:solidFill>
            <a:schemeClr val="tx1"/>
          </a:solidFill>
          <a:latin typeface="+mn-lt"/>
          <a:ea typeface="+mn-ea"/>
          <a:cs typeface="+mn-cs"/>
        </a:defRPr>
      </a:lvl1pPr>
      <a:lvl2pPr marL="742950" indent="-285750" algn="l" rtl="0" fontAlgn="base">
        <a:spcBef>
          <a:spcPct val="20000"/>
        </a:spcBef>
        <a:spcAft>
          <a:spcPct val="0"/>
        </a:spcAft>
        <a:buSzPct val="75000"/>
        <a:buBlip>
          <a:blip r:embed="rId4"/>
        </a:buBlip>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2"/>
            </a:gs>
            <a:gs pos="50000">
              <a:schemeClr val="bg1"/>
            </a:gs>
            <a:gs pos="100000">
              <a:schemeClr val="bg2"/>
            </a:gs>
          </a:gsLst>
          <a:lin ang="2700000" scaled="1"/>
        </a:gradFill>
        <a:effectLst/>
      </p:bgPr>
    </p:bg>
    <p:spTree>
      <p:nvGrpSpPr>
        <p:cNvPr id="1" name=""/>
        <p:cNvGrpSpPr/>
        <p:nvPr/>
      </p:nvGrpSpPr>
      <p:grpSpPr>
        <a:xfrm>
          <a:off x="0" y="0"/>
          <a:ext cx="0" cy="0"/>
          <a:chOff x="0" y="0"/>
          <a:chExt cx="0" cy="0"/>
        </a:xfrm>
      </p:grpSpPr>
      <p:sp>
        <p:nvSpPr>
          <p:cNvPr id="1030146" name="Rectangle 2"/>
          <p:cNvSpPr>
            <a:spLocks noGrp="1" noChangeArrowheads="1"/>
          </p:cNvSpPr>
          <p:nvPr>
            <p:ph type="title"/>
          </p:nvPr>
        </p:nvSpPr>
        <p:spPr bwMode="auto">
          <a:xfrm>
            <a:off x="246063" y="930275"/>
            <a:ext cx="7754937" cy="822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0147" name="Rectangle 3"/>
          <p:cNvSpPr>
            <a:spLocks noGrp="1" noChangeArrowheads="1"/>
          </p:cNvSpPr>
          <p:nvPr>
            <p:ph type="body" idx="1"/>
          </p:nvPr>
        </p:nvSpPr>
        <p:spPr bwMode="auto">
          <a:xfrm>
            <a:off x="685800" y="2147888"/>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148" name="Rectangle 4"/>
          <p:cNvSpPr>
            <a:spLocks noGrp="1" noChangeArrowheads="1"/>
          </p:cNvSpPr>
          <p:nvPr>
            <p:ph type="dt" sz="half" idx="2"/>
          </p:nvPr>
        </p:nvSpPr>
        <p:spPr bwMode="auto">
          <a:xfrm>
            <a:off x="685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atin typeface="+mj-lt"/>
              </a:defRPr>
            </a:lvl1pPr>
          </a:lstStyle>
          <a:p>
            <a:pPr defTabSz="914400"/>
            <a:endParaRPr lang="en-US">
              <a:solidFill>
                <a:srgbClr val="000000"/>
              </a:solidFill>
              <a:latin typeface="Times New Roman"/>
            </a:endParaRPr>
          </a:p>
        </p:txBody>
      </p:sp>
      <p:sp>
        <p:nvSpPr>
          <p:cNvPr id="1030149" name="Rectangle 5"/>
          <p:cNvSpPr>
            <a:spLocks noGrp="1" noChangeArrowheads="1"/>
          </p:cNvSpPr>
          <p:nvPr>
            <p:ph type="ftr" sz="quarter" idx="3"/>
          </p:nvPr>
        </p:nvSpPr>
        <p:spPr bwMode="auto">
          <a:xfrm>
            <a:off x="31242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mj-lt"/>
              </a:defRPr>
            </a:lvl1pPr>
          </a:lstStyle>
          <a:p>
            <a:pPr defTabSz="914400"/>
            <a:endParaRPr lang="en-US">
              <a:solidFill>
                <a:srgbClr val="000000"/>
              </a:solidFill>
              <a:latin typeface="Times New Roman"/>
            </a:endParaRPr>
          </a:p>
        </p:txBody>
      </p:sp>
      <p:sp>
        <p:nvSpPr>
          <p:cNvPr id="1030150" name="Rectangle 6"/>
          <p:cNvSpPr>
            <a:spLocks noGrp="1" noChangeArrowheads="1"/>
          </p:cNvSpPr>
          <p:nvPr>
            <p:ph type="sldNum" sz="quarter" idx="4"/>
          </p:nvPr>
        </p:nvSpPr>
        <p:spPr bwMode="auto">
          <a:xfrm>
            <a:off x="65532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mj-lt"/>
              </a:defRPr>
            </a:lvl1pPr>
          </a:lstStyle>
          <a:p>
            <a:pPr defTabSz="914400"/>
            <a:fld id="{3FD2850B-1F08-41DC-A8BF-305B2E9688A7}" type="slidenum">
              <a:rPr lang="en-US">
                <a:solidFill>
                  <a:srgbClr val="000000"/>
                </a:solidFill>
                <a:latin typeface="Times New Roman"/>
              </a:rPr>
              <a:pPr defTabSz="914400"/>
              <a:t>‹#›</a:t>
            </a:fld>
            <a:endParaRPr lang="en-US">
              <a:solidFill>
                <a:srgbClr val="000000"/>
              </a:solidFill>
              <a:latin typeface="Times New Roman"/>
            </a:endParaRPr>
          </a:p>
        </p:txBody>
      </p:sp>
      <p:grpSp>
        <p:nvGrpSpPr>
          <p:cNvPr id="2" name="Group 7"/>
          <p:cNvGrpSpPr>
            <a:grpSpLocks/>
          </p:cNvGrpSpPr>
          <p:nvPr/>
        </p:nvGrpSpPr>
        <p:grpSpPr bwMode="auto">
          <a:xfrm>
            <a:off x="1371600" y="87313"/>
            <a:ext cx="6172200" cy="598487"/>
            <a:chOff x="165" y="55"/>
            <a:chExt cx="5347" cy="524"/>
          </a:xfrm>
        </p:grpSpPr>
        <p:grpSp>
          <p:nvGrpSpPr>
            <p:cNvPr id="3" name="Group 8"/>
            <p:cNvGrpSpPr>
              <a:grpSpLocks/>
            </p:cNvGrpSpPr>
            <p:nvPr userDrawn="1"/>
          </p:nvGrpSpPr>
          <p:grpSpPr bwMode="auto">
            <a:xfrm>
              <a:off x="664" y="104"/>
              <a:ext cx="4848" cy="432"/>
              <a:chOff x="664" y="104"/>
              <a:chExt cx="4848" cy="432"/>
            </a:xfrm>
          </p:grpSpPr>
          <p:sp>
            <p:nvSpPr>
              <p:cNvPr id="1030153" name="Freeform 9"/>
              <p:cNvSpPr>
                <a:spLocks/>
              </p:cNvSpPr>
              <p:nvPr/>
            </p:nvSpPr>
            <p:spPr bwMode="ltGray">
              <a:xfrm>
                <a:off x="664" y="104"/>
                <a:ext cx="4848" cy="432"/>
              </a:xfrm>
              <a:custGeom>
                <a:avLst/>
                <a:gdLst/>
                <a:ahLst/>
                <a:cxnLst>
                  <a:cxn ang="0">
                    <a:pos x="4848" y="48"/>
                  </a:cxn>
                  <a:cxn ang="0">
                    <a:pos x="4848" y="432"/>
                  </a:cxn>
                  <a:cxn ang="0">
                    <a:pos x="0" y="432"/>
                  </a:cxn>
                  <a:cxn ang="0">
                    <a:pos x="0" y="0"/>
                  </a:cxn>
                  <a:cxn ang="0">
                    <a:pos x="4848" y="0"/>
                  </a:cxn>
                  <a:cxn ang="0">
                    <a:pos x="4848" y="48"/>
                  </a:cxn>
                </a:cxnLst>
                <a:rect l="0" t="0" r="r" b="b"/>
                <a:pathLst>
                  <a:path w="4848" h="432">
                    <a:moveTo>
                      <a:pt x="4848" y="48"/>
                    </a:moveTo>
                    <a:lnTo>
                      <a:pt x="4848" y="432"/>
                    </a:lnTo>
                    <a:cubicBezTo>
                      <a:pt x="4848" y="432"/>
                      <a:pt x="2424" y="432"/>
                      <a:pt x="0" y="432"/>
                    </a:cubicBezTo>
                    <a:cubicBezTo>
                      <a:pt x="161" y="345"/>
                      <a:pt x="169" y="61"/>
                      <a:pt x="0" y="0"/>
                    </a:cubicBezTo>
                    <a:cubicBezTo>
                      <a:pt x="2424" y="0"/>
                      <a:pt x="4848" y="0"/>
                      <a:pt x="4848" y="0"/>
                    </a:cubicBezTo>
                    <a:lnTo>
                      <a:pt x="4848" y="48"/>
                    </a:lnTo>
                    <a:close/>
                  </a:path>
                </a:pathLst>
              </a:custGeom>
              <a:solidFill>
                <a:schemeClr val="hlink"/>
              </a:solidFill>
              <a:ln w="9525">
                <a:solidFill>
                  <a:schemeClr val="bg2"/>
                </a:solidFill>
                <a:round/>
                <a:headEnd/>
                <a:tailEnd/>
              </a:ln>
              <a:effectLst/>
            </p:spPr>
            <p:txBody>
              <a:bodyPr wrap="none" anchor="ctr"/>
              <a:lstStyle/>
              <a:p>
                <a:pPr defTabSz="914400"/>
                <a:endParaRPr lang="en-US">
                  <a:solidFill>
                    <a:srgbClr val="000000"/>
                  </a:solidFill>
                  <a:latin typeface="Tahoma"/>
                </a:endParaRPr>
              </a:p>
            </p:txBody>
          </p:sp>
          <p:grpSp>
            <p:nvGrpSpPr>
              <p:cNvPr id="4" name="Group 10"/>
              <p:cNvGrpSpPr>
                <a:grpSpLocks/>
              </p:cNvGrpSpPr>
              <p:nvPr/>
            </p:nvGrpSpPr>
            <p:grpSpPr bwMode="auto">
              <a:xfrm>
                <a:off x="1195" y="104"/>
                <a:ext cx="3827" cy="429"/>
                <a:chOff x="1021" y="240"/>
                <a:chExt cx="3827" cy="429"/>
              </a:xfrm>
            </p:grpSpPr>
            <p:grpSp>
              <p:nvGrpSpPr>
                <p:cNvPr id="5" name="Group 11"/>
                <p:cNvGrpSpPr>
                  <a:grpSpLocks/>
                </p:cNvGrpSpPr>
                <p:nvPr/>
              </p:nvGrpSpPr>
              <p:grpSpPr bwMode="auto">
                <a:xfrm>
                  <a:off x="1021" y="241"/>
                  <a:ext cx="2208" cy="427"/>
                  <a:chOff x="1021" y="241"/>
                  <a:chExt cx="2208" cy="427"/>
                </a:xfrm>
              </p:grpSpPr>
              <p:sp>
                <p:nvSpPr>
                  <p:cNvPr id="1030156" name="Freeform 12"/>
                  <p:cNvSpPr>
                    <a:spLocks/>
                  </p:cNvSpPr>
                  <p:nvPr/>
                </p:nvSpPr>
                <p:spPr bwMode="ltGray">
                  <a:xfrm>
                    <a:off x="2257" y="633"/>
                    <a:ext cx="7" cy="8"/>
                  </a:xfrm>
                  <a:custGeom>
                    <a:avLst/>
                    <a:gdLst/>
                    <a:ahLst/>
                    <a:cxnLst>
                      <a:cxn ang="0">
                        <a:pos x="5" y="11"/>
                      </a:cxn>
                      <a:cxn ang="0">
                        <a:pos x="15" y="5"/>
                      </a:cxn>
                      <a:cxn ang="0">
                        <a:pos x="13" y="17"/>
                      </a:cxn>
                      <a:cxn ang="0">
                        <a:pos x="5" y="11"/>
                      </a:cxn>
                    </a:cxnLst>
                    <a:rect l="0" t="0" r="r" b="b"/>
                    <a:pathLst>
                      <a:path w="15" h="23">
                        <a:moveTo>
                          <a:pt x="5" y="11"/>
                        </a:moveTo>
                        <a:cubicBezTo>
                          <a:pt x="2" y="1"/>
                          <a:pt x="7" y="0"/>
                          <a:pt x="15" y="5"/>
                        </a:cubicBezTo>
                        <a:cubicBezTo>
                          <a:pt x="14" y="9"/>
                          <a:pt x="15" y="13"/>
                          <a:pt x="13" y="17"/>
                        </a:cubicBezTo>
                        <a:cubicBezTo>
                          <a:pt x="9" y="23"/>
                          <a:pt x="0" y="16"/>
                          <a:pt x="5" y="1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57" name="Freeform 13"/>
                  <p:cNvSpPr>
                    <a:spLocks/>
                  </p:cNvSpPr>
                  <p:nvPr/>
                </p:nvSpPr>
                <p:spPr bwMode="ltGray">
                  <a:xfrm>
                    <a:off x="2332" y="660"/>
                    <a:ext cx="9" cy="8"/>
                  </a:xfrm>
                  <a:custGeom>
                    <a:avLst/>
                    <a:gdLst/>
                    <a:ahLst/>
                    <a:cxnLst>
                      <a:cxn ang="0">
                        <a:pos x="3" y="13"/>
                      </a:cxn>
                      <a:cxn ang="0">
                        <a:pos x="11" y="3"/>
                      </a:cxn>
                      <a:cxn ang="0">
                        <a:pos x="7" y="19"/>
                      </a:cxn>
                      <a:cxn ang="0">
                        <a:pos x="3" y="13"/>
                      </a:cxn>
                    </a:cxnLst>
                    <a:rect l="0" t="0" r="r" b="b"/>
                    <a:pathLst>
                      <a:path w="20" h="23">
                        <a:moveTo>
                          <a:pt x="3" y="13"/>
                        </a:moveTo>
                        <a:cubicBezTo>
                          <a:pt x="0" y="5"/>
                          <a:pt x="2" y="0"/>
                          <a:pt x="11" y="3"/>
                        </a:cubicBezTo>
                        <a:cubicBezTo>
                          <a:pt x="16" y="10"/>
                          <a:pt x="20" y="23"/>
                          <a:pt x="7" y="19"/>
                        </a:cubicBezTo>
                        <a:cubicBezTo>
                          <a:pt x="6" y="17"/>
                          <a:pt x="3" y="13"/>
                          <a:pt x="3" y="13"/>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58" name="Freeform 14"/>
                  <p:cNvSpPr>
                    <a:spLocks/>
                  </p:cNvSpPr>
                  <p:nvPr/>
                </p:nvSpPr>
                <p:spPr bwMode="ltGray">
                  <a:xfrm>
                    <a:off x="2120" y="616"/>
                    <a:ext cx="13" cy="14"/>
                  </a:xfrm>
                  <a:custGeom>
                    <a:avLst/>
                    <a:gdLst/>
                    <a:ahLst/>
                    <a:cxnLst>
                      <a:cxn ang="0">
                        <a:pos x="16" y="33"/>
                      </a:cxn>
                      <a:cxn ang="0">
                        <a:pos x="8" y="21"/>
                      </a:cxn>
                      <a:cxn ang="0">
                        <a:pos x="0" y="9"/>
                      </a:cxn>
                      <a:cxn ang="0">
                        <a:pos x="16" y="3"/>
                      </a:cxn>
                      <a:cxn ang="0">
                        <a:pos x="30" y="23"/>
                      </a:cxn>
                      <a:cxn ang="0">
                        <a:pos x="28" y="31"/>
                      </a:cxn>
                      <a:cxn ang="0">
                        <a:pos x="16" y="3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59" name="Freeform 15"/>
                  <p:cNvSpPr>
                    <a:spLocks/>
                  </p:cNvSpPr>
                  <p:nvPr/>
                </p:nvSpPr>
                <p:spPr bwMode="ltGray">
                  <a:xfrm>
                    <a:off x="1967" y="629"/>
                    <a:ext cx="11" cy="5"/>
                  </a:xfrm>
                  <a:custGeom>
                    <a:avLst/>
                    <a:gdLst/>
                    <a:ahLst/>
                    <a:cxnLst>
                      <a:cxn ang="0">
                        <a:pos x="15" y="16"/>
                      </a:cxn>
                      <a:cxn ang="0">
                        <a:pos x="3" y="8"/>
                      </a:cxn>
                      <a:cxn ang="0">
                        <a:pos x="15" y="0"/>
                      </a:cxn>
                      <a:cxn ang="0">
                        <a:pos x="15" y="16"/>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0" name="Freeform 16"/>
                  <p:cNvSpPr>
                    <a:spLocks/>
                  </p:cNvSpPr>
                  <p:nvPr/>
                </p:nvSpPr>
                <p:spPr bwMode="ltGray">
                  <a:xfrm>
                    <a:off x="1921" y="635"/>
                    <a:ext cx="28" cy="16"/>
                  </a:xfrm>
                  <a:custGeom>
                    <a:avLst/>
                    <a:gdLst/>
                    <a:ahLst/>
                    <a:cxnLst>
                      <a:cxn ang="0">
                        <a:pos x="14" y="24"/>
                      </a:cxn>
                      <a:cxn ang="0">
                        <a:pos x="30" y="4"/>
                      </a:cxn>
                      <a:cxn ang="0">
                        <a:pos x="42" y="0"/>
                      </a:cxn>
                      <a:cxn ang="0">
                        <a:pos x="58" y="12"/>
                      </a:cxn>
                      <a:cxn ang="0">
                        <a:pos x="32" y="26"/>
                      </a:cxn>
                      <a:cxn ang="0">
                        <a:pos x="12" y="46"/>
                      </a:cxn>
                      <a:cxn ang="0">
                        <a:pos x="8" y="20"/>
                      </a:cxn>
                      <a:cxn ang="0">
                        <a:pos x="12" y="14"/>
                      </a:cxn>
                      <a:cxn ang="0">
                        <a:pos x="14" y="24"/>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1" name="Freeform 17"/>
                  <p:cNvSpPr>
                    <a:spLocks/>
                  </p:cNvSpPr>
                  <p:nvPr/>
                </p:nvSpPr>
                <p:spPr bwMode="ltGray">
                  <a:xfrm>
                    <a:off x="1892" y="634"/>
                    <a:ext cx="29" cy="16"/>
                  </a:xfrm>
                  <a:custGeom>
                    <a:avLst/>
                    <a:gdLst/>
                    <a:ahLst/>
                    <a:cxnLst>
                      <a:cxn ang="0">
                        <a:pos x="0" y="31"/>
                      </a:cxn>
                      <a:cxn ang="0">
                        <a:pos x="18" y="25"/>
                      </a:cxn>
                      <a:cxn ang="0">
                        <a:pos x="52" y="1"/>
                      </a:cxn>
                      <a:cxn ang="0">
                        <a:pos x="64" y="3"/>
                      </a:cxn>
                      <a:cxn ang="0">
                        <a:pos x="50" y="19"/>
                      </a:cxn>
                      <a:cxn ang="0">
                        <a:pos x="28" y="33"/>
                      </a:cxn>
                      <a:cxn ang="0">
                        <a:pos x="22" y="47"/>
                      </a:cxn>
                      <a:cxn ang="0">
                        <a:pos x="16" y="45"/>
                      </a:cxn>
                      <a:cxn ang="0">
                        <a:pos x="12" y="39"/>
                      </a:cxn>
                      <a:cxn ang="0">
                        <a:pos x="0" y="35"/>
                      </a:cxn>
                      <a:cxn ang="0">
                        <a:pos x="0" y="3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2" name="Freeform 18"/>
                  <p:cNvSpPr>
                    <a:spLocks/>
                  </p:cNvSpPr>
                  <p:nvPr/>
                </p:nvSpPr>
                <p:spPr bwMode="ltGray">
                  <a:xfrm>
                    <a:off x="1735" y="547"/>
                    <a:ext cx="151" cy="93"/>
                  </a:xfrm>
                  <a:custGeom>
                    <a:avLst/>
                    <a:gdLst/>
                    <a:ahLst/>
                    <a:cxnLst>
                      <a:cxn ang="0">
                        <a:pos x="10" y="4"/>
                      </a:cxn>
                      <a:cxn ang="0">
                        <a:pos x="36" y="18"/>
                      </a:cxn>
                      <a:cxn ang="0">
                        <a:pos x="46" y="30"/>
                      </a:cxn>
                      <a:cxn ang="0">
                        <a:pos x="76" y="52"/>
                      </a:cxn>
                      <a:cxn ang="0">
                        <a:pos x="92" y="66"/>
                      </a:cxn>
                      <a:cxn ang="0">
                        <a:pos x="122" y="98"/>
                      </a:cxn>
                      <a:cxn ang="0">
                        <a:pos x="136" y="128"/>
                      </a:cxn>
                      <a:cxn ang="0">
                        <a:pos x="148" y="132"/>
                      </a:cxn>
                      <a:cxn ang="0">
                        <a:pos x="154" y="150"/>
                      </a:cxn>
                      <a:cxn ang="0">
                        <a:pos x="176" y="152"/>
                      </a:cxn>
                      <a:cxn ang="0">
                        <a:pos x="170" y="196"/>
                      </a:cxn>
                      <a:cxn ang="0">
                        <a:pos x="180" y="224"/>
                      </a:cxn>
                      <a:cxn ang="0">
                        <a:pos x="198" y="232"/>
                      </a:cxn>
                      <a:cxn ang="0">
                        <a:pos x="216" y="234"/>
                      </a:cxn>
                      <a:cxn ang="0">
                        <a:pos x="236" y="242"/>
                      </a:cxn>
                      <a:cxn ang="0">
                        <a:pos x="254" y="236"/>
                      </a:cxn>
                      <a:cxn ang="0">
                        <a:pos x="272" y="248"/>
                      </a:cxn>
                      <a:cxn ang="0">
                        <a:pos x="296" y="256"/>
                      </a:cxn>
                      <a:cxn ang="0">
                        <a:pos x="314" y="264"/>
                      </a:cxn>
                      <a:cxn ang="0">
                        <a:pos x="352" y="266"/>
                      </a:cxn>
                      <a:cxn ang="0">
                        <a:pos x="342" y="274"/>
                      </a:cxn>
                      <a:cxn ang="0">
                        <a:pos x="322" y="272"/>
                      </a:cxn>
                      <a:cxn ang="0">
                        <a:pos x="300" y="270"/>
                      </a:cxn>
                      <a:cxn ang="0">
                        <a:pos x="288" y="266"/>
                      </a:cxn>
                      <a:cxn ang="0">
                        <a:pos x="252" y="264"/>
                      </a:cxn>
                      <a:cxn ang="0">
                        <a:pos x="234" y="260"/>
                      </a:cxn>
                      <a:cxn ang="0">
                        <a:pos x="172" y="242"/>
                      </a:cxn>
                      <a:cxn ang="0">
                        <a:pos x="160" y="216"/>
                      </a:cxn>
                      <a:cxn ang="0">
                        <a:pos x="126" y="200"/>
                      </a:cxn>
                      <a:cxn ang="0">
                        <a:pos x="108" y="186"/>
                      </a:cxn>
                      <a:cxn ang="0">
                        <a:pos x="94" y="158"/>
                      </a:cxn>
                      <a:cxn ang="0">
                        <a:pos x="68" y="108"/>
                      </a:cxn>
                      <a:cxn ang="0">
                        <a:pos x="64" y="102"/>
                      </a:cxn>
                      <a:cxn ang="0">
                        <a:pos x="58" y="100"/>
                      </a:cxn>
                      <a:cxn ang="0">
                        <a:pos x="54" y="88"/>
                      </a:cxn>
                      <a:cxn ang="0">
                        <a:pos x="38" y="58"/>
                      </a:cxn>
                      <a:cxn ang="0">
                        <a:pos x="20" y="40"/>
                      </a:cxn>
                      <a:cxn ang="0">
                        <a:pos x="4" y="22"/>
                      </a:cxn>
                      <a:cxn ang="0">
                        <a:pos x="10" y="2"/>
                      </a:cxn>
                      <a:cxn ang="0">
                        <a:pos x="10" y="4"/>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3" name="Freeform 19"/>
                  <p:cNvSpPr>
                    <a:spLocks/>
                  </p:cNvSpPr>
                  <p:nvPr/>
                </p:nvSpPr>
                <p:spPr bwMode="ltGray">
                  <a:xfrm>
                    <a:off x="1827" y="541"/>
                    <a:ext cx="67" cy="68"/>
                  </a:xfrm>
                  <a:custGeom>
                    <a:avLst/>
                    <a:gdLst/>
                    <a:ahLst/>
                    <a:cxnLst>
                      <a:cxn ang="0">
                        <a:pos x="54" y="66"/>
                      </a:cxn>
                      <a:cxn ang="0">
                        <a:pos x="66" y="58"/>
                      </a:cxn>
                      <a:cxn ang="0">
                        <a:pos x="68" y="52"/>
                      </a:cxn>
                      <a:cxn ang="0">
                        <a:pos x="80" y="44"/>
                      </a:cxn>
                      <a:cxn ang="0">
                        <a:pos x="106" y="22"/>
                      </a:cxn>
                      <a:cxn ang="0">
                        <a:pos x="112" y="4"/>
                      </a:cxn>
                      <a:cxn ang="0">
                        <a:pos x="124" y="0"/>
                      </a:cxn>
                      <a:cxn ang="0">
                        <a:pos x="150" y="28"/>
                      </a:cxn>
                      <a:cxn ang="0">
                        <a:pos x="146" y="44"/>
                      </a:cxn>
                      <a:cxn ang="0">
                        <a:pos x="126" y="64"/>
                      </a:cxn>
                      <a:cxn ang="0">
                        <a:pos x="132" y="94"/>
                      </a:cxn>
                      <a:cxn ang="0">
                        <a:pos x="142" y="110"/>
                      </a:cxn>
                      <a:cxn ang="0">
                        <a:pos x="146" y="128"/>
                      </a:cxn>
                      <a:cxn ang="0">
                        <a:pos x="128" y="128"/>
                      </a:cxn>
                      <a:cxn ang="0">
                        <a:pos x="116" y="146"/>
                      </a:cxn>
                      <a:cxn ang="0">
                        <a:pos x="104" y="156"/>
                      </a:cxn>
                      <a:cxn ang="0">
                        <a:pos x="100" y="198"/>
                      </a:cxn>
                      <a:cxn ang="0">
                        <a:pos x="88" y="202"/>
                      </a:cxn>
                      <a:cxn ang="0">
                        <a:pos x="82" y="206"/>
                      </a:cxn>
                      <a:cxn ang="0">
                        <a:pos x="76" y="202"/>
                      </a:cxn>
                      <a:cxn ang="0">
                        <a:pos x="72" y="190"/>
                      </a:cxn>
                      <a:cxn ang="0">
                        <a:pos x="60" y="186"/>
                      </a:cxn>
                      <a:cxn ang="0">
                        <a:pos x="42" y="194"/>
                      </a:cxn>
                      <a:cxn ang="0">
                        <a:pos x="28" y="186"/>
                      </a:cxn>
                      <a:cxn ang="0">
                        <a:pos x="10" y="148"/>
                      </a:cxn>
                      <a:cxn ang="0">
                        <a:pos x="4" y="130"/>
                      </a:cxn>
                      <a:cxn ang="0">
                        <a:pos x="0" y="118"/>
                      </a:cxn>
                      <a:cxn ang="0">
                        <a:pos x="20" y="96"/>
                      </a:cxn>
                      <a:cxn ang="0">
                        <a:pos x="32" y="104"/>
                      </a:cxn>
                      <a:cxn ang="0">
                        <a:pos x="34" y="80"/>
                      </a:cxn>
                      <a:cxn ang="0">
                        <a:pos x="52" y="70"/>
                      </a:cxn>
                      <a:cxn ang="0">
                        <a:pos x="54" y="66"/>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4" name="Freeform 20"/>
                  <p:cNvSpPr>
                    <a:spLocks/>
                  </p:cNvSpPr>
                  <p:nvPr/>
                </p:nvSpPr>
                <p:spPr bwMode="ltGray">
                  <a:xfrm>
                    <a:off x="1892" y="572"/>
                    <a:ext cx="47" cy="13"/>
                  </a:xfrm>
                  <a:custGeom>
                    <a:avLst/>
                    <a:gdLst/>
                    <a:ahLst/>
                    <a:cxnLst>
                      <a:cxn ang="0">
                        <a:pos x="4" y="32"/>
                      </a:cxn>
                      <a:cxn ang="0">
                        <a:pos x="18" y="10"/>
                      </a:cxn>
                      <a:cxn ang="0">
                        <a:pos x="46" y="20"/>
                      </a:cxn>
                      <a:cxn ang="0">
                        <a:pos x="72" y="14"/>
                      </a:cxn>
                      <a:cxn ang="0">
                        <a:pos x="90" y="0"/>
                      </a:cxn>
                      <a:cxn ang="0">
                        <a:pos x="76" y="26"/>
                      </a:cxn>
                      <a:cxn ang="0">
                        <a:pos x="60" y="38"/>
                      </a:cxn>
                      <a:cxn ang="0">
                        <a:pos x="42" y="32"/>
                      </a:cxn>
                      <a:cxn ang="0">
                        <a:pos x="14" y="30"/>
                      </a:cxn>
                      <a:cxn ang="0">
                        <a:pos x="4" y="32"/>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5" name="Freeform 21"/>
                  <p:cNvSpPr>
                    <a:spLocks/>
                  </p:cNvSpPr>
                  <p:nvPr/>
                </p:nvSpPr>
                <p:spPr bwMode="ltGray">
                  <a:xfrm>
                    <a:off x="1890" y="588"/>
                    <a:ext cx="32" cy="34"/>
                  </a:xfrm>
                  <a:custGeom>
                    <a:avLst/>
                    <a:gdLst/>
                    <a:ahLst/>
                    <a:cxnLst>
                      <a:cxn ang="0">
                        <a:pos x="8" y="18"/>
                      </a:cxn>
                      <a:cxn ang="0">
                        <a:pos x="18" y="0"/>
                      </a:cxn>
                      <a:cxn ang="0">
                        <a:pos x="34" y="18"/>
                      </a:cxn>
                      <a:cxn ang="0">
                        <a:pos x="62" y="4"/>
                      </a:cxn>
                      <a:cxn ang="0">
                        <a:pos x="46" y="34"/>
                      </a:cxn>
                      <a:cxn ang="0">
                        <a:pos x="54" y="48"/>
                      </a:cxn>
                      <a:cxn ang="0">
                        <a:pos x="58" y="60"/>
                      </a:cxn>
                      <a:cxn ang="0">
                        <a:pos x="46" y="74"/>
                      </a:cxn>
                      <a:cxn ang="0">
                        <a:pos x="34" y="60"/>
                      </a:cxn>
                      <a:cxn ang="0">
                        <a:pos x="22" y="48"/>
                      </a:cxn>
                      <a:cxn ang="0">
                        <a:pos x="28" y="68"/>
                      </a:cxn>
                      <a:cxn ang="0">
                        <a:pos x="30" y="74"/>
                      </a:cxn>
                      <a:cxn ang="0">
                        <a:pos x="20" y="104"/>
                      </a:cxn>
                      <a:cxn ang="0">
                        <a:pos x="12" y="102"/>
                      </a:cxn>
                      <a:cxn ang="0">
                        <a:pos x="8" y="90"/>
                      </a:cxn>
                      <a:cxn ang="0">
                        <a:pos x="0" y="54"/>
                      </a:cxn>
                      <a:cxn ang="0">
                        <a:pos x="2" y="30"/>
                      </a:cxn>
                      <a:cxn ang="0">
                        <a:pos x="8" y="18"/>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6" name="Freeform 22"/>
                  <p:cNvSpPr>
                    <a:spLocks/>
                  </p:cNvSpPr>
                  <p:nvPr/>
                </p:nvSpPr>
                <p:spPr bwMode="ltGray">
                  <a:xfrm>
                    <a:off x="1944" y="569"/>
                    <a:ext cx="16" cy="20"/>
                  </a:xfrm>
                  <a:custGeom>
                    <a:avLst/>
                    <a:gdLst/>
                    <a:ahLst/>
                    <a:cxnLst>
                      <a:cxn ang="0">
                        <a:pos x="3" y="28"/>
                      </a:cxn>
                      <a:cxn ang="0">
                        <a:pos x="13" y="0"/>
                      </a:cxn>
                      <a:cxn ang="0">
                        <a:pos x="15" y="28"/>
                      </a:cxn>
                      <a:cxn ang="0">
                        <a:pos x="37" y="38"/>
                      </a:cxn>
                      <a:cxn ang="0">
                        <a:pos x="19" y="44"/>
                      </a:cxn>
                      <a:cxn ang="0">
                        <a:pos x="5" y="58"/>
                      </a:cxn>
                      <a:cxn ang="0">
                        <a:pos x="1" y="34"/>
                      </a:cxn>
                      <a:cxn ang="0">
                        <a:pos x="3" y="28"/>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7" name="Freeform 23"/>
                  <p:cNvSpPr>
                    <a:spLocks/>
                  </p:cNvSpPr>
                  <p:nvPr/>
                </p:nvSpPr>
                <p:spPr bwMode="ltGray">
                  <a:xfrm>
                    <a:off x="1948" y="600"/>
                    <a:ext cx="20" cy="10"/>
                  </a:xfrm>
                  <a:custGeom>
                    <a:avLst/>
                    <a:gdLst/>
                    <a:ahLst/>
                    <a:cxnLst>
                      <a:cxn ang="0">
                        <a:pos x="7" y="0"/>
                      </a:cxn>
                      <a:cxn ang="0">
                        <a:pos x="29" y="0"/>
                      </a:cxn>
                      <a:cxn ang="0">
                        <a:pos x="49" y="16"/>
                      </a:cxn>
                      <a:cxn ang="0">
                        <a:pos x="35" y="14"/>
                      </a:cxn>
                      <a:cxn ang="0">
                        <a:pos x="3" y="16"/>
                      </a:cxn>
                      <a:cxn ang="0">
                        <a:pos x="7" y="0"/>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8" name="Freeform 24"/>
                  <p:cNvSpPr>
                    <a:spLocks/>
                  </p:cNvSpPr>
                  <p:nvPr/>
                </p:nvSpPr>
                <p:spPr bwMode="ltGray">
                  <a:xfrm>
                    <a:off x="1969" y="585"/>
                    <a:ext cx="26" cy="17"/>
                  </a:xfrm>
                  <a:custGeom>
                    <a:avLst/>
                    <a:gdLst/>
                    <a:ahLst/>
                    <a:cxnLst>
                      <a:cxn ang="0">
                        <a:pos x="21" y="38"/>
                      </a:cxn>
                      <a:cxn ang="0">
                        <a:pos x="15" y="26"/>
                      </a:cxn>
                      <a:cxn ang="0">
                        <a:pos x="3" y="22"/>
                      </a:cxn>
                      <a:cxn ang="0">
                        <a:pos x="13" y="8"/>
                      </a:cxn>
                      <a:cxn ang="0">
                        <a:pos x="25" y="0"/>
                      </a:cxn>
                      <a:cxn ang="0">
                        <a:pos x="49" y="10"/>
                      </a:cxn>
                      <a:cxn ang="0">
                        <a:pos x="53" y="20"/>
                      </a:cxn>
                      <a:cxn ang="0">
                        <a:pos x="61" y="32"/>
                      </a:cxn>
                      <a:cxn ang="0">
                        <a:pos x="41" y="38"/>
                      </a:cxn>
                      <a:cxn ang="0">
                        <a:pos x="23" y="44"/>
                      </a:cxn>
                      <a:cxn ang="0">
                        <a:pos x="21" y="38"/>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9" name="Freeform 25"/>
                  <p:cNvSpPr>
                    <a:spLocks/>
                  </p:cNvSpPr>
                  <p:nvPr/>
                </p:nvSpPr>
                <p:spPr bwMode="ltGray">
                  <a:xfrm>
                    <a:off x="1976" y="593"/>
                    <a:ext cx="122" cy="61"/>
                  </a:xfrm>
                  <a:custGeom>
                    <a:avLst/>
                    <a:gdLst/>
                    <a:ahLst/>
                    <a:cxnLst>
                      <a:cxn ang="0">
                        <a:pos x="46" y="28"/>
                      </a:cxn>
                      <a:cxn ang="0">
                        <a:pos x="36" y="14"/>
                      </a:cxn>
                      <a:cxn ang="0">
                        <a:pos x="26" y="30"/>
                      </a:cxn>
                      <a:cxn ang="0">
                        <a:pos x="0" y="24"/>
                      </a:cxn>
                      <a:cxn ang="0">
                        <a:pos x="10" y="42"/>
                      </a:cxn>
                      <a:cxn ang="0">
                        <a:pos x="16" y="62"/>
                      </a:cxn>
                      <a:cxn ang="0">
                        <a:pos x="24" y="48"/>
                      </a:cxn>
                      <a:cxn ang="0">
                        <a:pos x="30" y="44"/>
                      </a:cxn>
                      <a:cxn ang="0">
                        <a:pos x="48" y="56"/>
                      </a:cxn>
                      <a:cxn ang="0">
                        <a:pos x="70" y="62"/>
                      </a:cxn>
                      <a:cxn ang="0">
                        <a:pos x="88" y="72"/>
                      </a:cxn>
                      <a:cxn ang="0">
                        <a:pos x="106" y="102"/>
                      </a:cxn>
                      <a:cxn ang="0">
                        <a:pos x="104" y="122"/>
                      </a:cxn>
                      <a:cxn ang="0">
                        <a:pos x="98" y="134"/>
                      </a:cxn>
                      <a:cxn ang="0">
                        <a:pos x="122" y="128"/>
                      </a:cxn>
                      <a:cxn ang="0">
                        <a:pos x="140" y="140"/>
                      </a:cxn>
                      <a:cxn ang="0">
                        <a:pos x="168" y="148"/>
                      </a:cxn>
                      <a:cxn ang="0">
                        <a:pos x="174" y="146"/>
                      </a:cxn>
                      <a:cxn ang="0">
                        <a:pos x="168" y="134"/>
                      </a:cxn>
                      <a:cxn ang="0">
                        <a:pos x="178" y="136"/>
                      </a:cxn>
                      <a:cxn ang="0">
                        <a:pos x="186" y="118"/>
                      </a:cxn>
                      <a:cxn ang="0">
                        <a:pos x="202" y="122"/>
                      </a:cxn>
                      <a:cxn ang="0">
                        <a:pos x="214" y="130"/>
                      </a:cxn>
                      <a:cxn ang="0">
                        <a:pos x="244" y="168"/>
                      </a:cxn>
                      <a:cxn ang="0">
                        <a:pos x="262" y="178"/>
                      </a:cxn>
                      <a:cxn ang="0">
                        <a:pos x="284" y="170"/>
                      </a:cxn>
                      <a:cxn ang="0">
                        <a:pos x="268" y="160"/>
                      </a:cxn>
                      <a:cxn ang="0">
                        <a:pos x="256" y="138"/>
                      </a:cxn>
                      <a:cxn ang="0">
                        <a:pos x="250" y="132"/>
                      </a:cxn>
                      <a:cxn ang="0">
                        <a:pos x="248" y="122"/>
                      </a:cxn>
                      <a:cxn ang="0">
                        <a:pos x="236" y="116"/>
                      </a:cxn>
                      <a:cxn ang="0">
                        <a:pos x="240" y="96"/>
                      </a:cxn>
                      <a:cxn ang="0">
                        <a:pos x="220" y="86"/>
                      </a:cxn>
                      <a:cxn ang="0">
                        <a:pos x="210" y="70"/>
                      </a:cxn>
                      <a:cxn ang="0">
                        <a:pos x="190" y="54"/>
                      </a:cxn>
                      <a:cxn ang="0">
                        <a:pos x="168" y="38"/>
                      </a:cxn>
                      <a:cxn ang="0">
                        <a:pos x="156" y="34"/>
                      </a:cxn>
                      <a:cxn ang="0">
                        <a:pos x="120" y="16"/>
                      </a:cxn>
                      <a:cxn ang="0">
                        <a:pos x="102" y="4"/>
                      </a:cxn>
                      <a:cxn ang="0">
                        <a:pos x="96" y="0"/>
                      </a:cxn>
                      <a:cxn ang="0">
                        <a:pos x="70" y="10"/>
                      </a:cxn>
                      <a:cxn ang="0">
                        <a:pos x="56" y="32"/>
                      </a:cxn>
                      <a:cxn ang="0">
                        <a:pos x="46" y="28"/>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0" name="Freeform 26"/>
                  <p:cNvSpPr>
                    <a:spLocks/>
                  </p:cNvSpPr>
                  <p:nvPr/>
                </p:nvSpPr>
                <p:spPr bwMode="ltGray">
                  <a:xfrm>
                    <a:off x="2082" y="599"/>
                    <a:ext cx="33" cy="26"/>
                  </a:xfrm>
                  <a:custGeom>
                    <a:avLst/>
                    <a:gdLst/>
                    <a:ahLst/>
                    <a:cxnLst>
                      <a:cxn ang="0">
                        <a:pos x="1" y="58"/>
                      </a:cxn>
                      <a:cxn ang="0">
                        <a:pos x="27" y="60"/>
                      </a:cxn>
                      <a:cxn ang="0">
                        <a:pos x="45" y="48"/>
                      </a:cxn>
                      <a:cxn ang="0">
                        <a:pos x="57" y="30"/>
                      </a:cxn>
                      <a:cxn ang="0">
                        <a:pos x="43" y="14"/>
                      </a:cxn>
                      <a:cxn ang="0">
                        <a:pos x="43" y="4"/>
                      </a:cxn>
                      <a:cxn ang="0">
                        <a:pos x="71" y="26"/>
                      </a:cxn>
                      <a:cxn ang="0">
                        <a:pos x="67" y="54"/>
                      </a:cxn>
                      <a:cxn ang="0">
                        <a:pos x="33" y="78"/>
                      </a:cxn>
                      <a:cxn ang="0">
                        <a:pos x="9" y="66"/>
                      </a:cxn>
                      <a:cxn ang="0">
                        <a:pos x="3" y="62"/>
                      </a:cxn>
                      <a:cxn ang="0">
                        <a:pos x="1" y="58"/>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1" name="Freeform 27"/>
                  <p:cNvSpPr>
                    <a:spLocks/>
                  </p:cNvSpPr>
                  <p:nvPr/>
                </p:nvSpPr>
                <p:spPr bwMode="ltGray">
                  <a:xfrm>
                    <a:off x="2152" y="544"/>
                    <a:ext cx="8" cy="6"/>
                  </a:xfrm>
                  <a:custGeom>
                    <a:avLst/>
                    <a:gdLst/>
                    <a:ahLst/>
                    <a:cxnLst>
                      <a:cxn ang="0">
                        <a:pos x="3" y="4"/>
                      </a:cxn>
                      <a:cxn ang="0">
                        <a:pos x="3" y="14"/>
                      </a:cxn>
                      <a:cxn ang="0">
                        <a:pos x="3" y="4"/>
                      </a:cxn>
                    </a:cxnLst>
                    <a:rect l="0" t="0" r="r" b="b"/>
                    <a:pathLst>
                      <a:path w="17" h="18">
                        <a:moveTo>
                          <a:pt x="3" y="4"/>
                        </a:moveTo>
                        <a:cubicBezTo>
                          <a:pt x="17" y="7"/>
                          <a:pt x="16" y="18"/>
                          <a:pt x="3" y="14"/>
                        </a:cubicBezTo>
                        <a:cubicBezTo>
                          <a:pt x="0" y="6"/>
                          <a:pt x="7" y="0"/>
                          <a:pt x="3" y="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2" name="Freeform 28"/>
                  <p:cNvSpPr>
                    <a:spLocks/>
                  </p:cNvSpPr>
                  <p:nvPr/>
                </p:nvSpPr>
                <p:spPr bwMode="ltGray">
                  <a:xfrm>
                    <a:off x="2194" y="584"/>
                    <a:ext cx="11" cy="8"/>
                  </a:xfrm>
                  <a:custGeom>
                    <a:avLst/>
                    <a:gdLst/>
                    <a:ahLst/>
                    <a:cxnLst>
                      <a:cxn ang="0">
                        <a:pos x="8" y="14"/>
                      </a:cxn>
                      <a:cxn ang="0">
                        <a:pos x="14" y="0"/>
                      </a:cxn>
                      <a:cxn ang="0">
                        <a:pos x="14" y="22"/>
                      </a:cxn>
                      <a:cxn ang="0">
                        <a:pos x="8" y="14"/>
                      </a:cxn>
                    </a:cxnLst>
                    <a:rect l="0" t="0" r="r" b="b"/>
                    <a:pathLst>
                      <a:path w="26" h="22">
                        <a:moveTo>
                          <a:pt x="8" y="14"/>
                        </a:moveTo>
                        <a:cubicBezTo>
                          <a:pt x="5" y="6"/>
                          <a:pt x="5" y="3"/>
                          <a:pt x="14" y="0"/>
                        </a:cubicBezTo>
                        <a:cubicBezTo>
                          <a:pt x="26" y="4"/>
                          <a:pt x="23" y="16"/>
                          <a:pt x="14" y="22"/>
                        </a:cubicBezTo>
                        <a:cubicBezTo>
                          <a:pt x="0" y="17"/>
                          <a:pt x="13" y="3"/>
                          <a:pt x="8" y="1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3" name="Freeform 29"/>
                  <p:cNvSpPr>
                    <a:spLocks/>
                  </p:cNvSpPr>
                  <p:nvPr/>
                </p:nvSpPr>
                <p:spPr bwMode="ltGray">
                  <a:xfrm>
                    <a:off x="2059" y="494"/>
                    <a:ext cx="8" cy="5"/>
                  </a:xfrm>
                  <a:custGeom>
                    <a:avLst/>
                    <a:gdLst/>
                    <a:ahLst/>
                    <a:cxnLst>
                      <a:cxn ang="0">
                        <a:pos x="7" y="12"/>
                      </a:cxn>
                      <a:cxn ang="0">
                        <a:pos x="17" y="2"/>
                      </a:cxn>
                      <a:cxn ang="0">
                        <a:pos x="9" y="12"/>
                      </a:cxn>
                      <a:cxn ang="0">
                        <a:pos x="7" y="12"/>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4" name="Freeform 30"/>
                  <p:cNvSpPr>
                    <a:spLocks/>
                  </p:cNvSpPr>
                  <p:nvPr/>
                </p:nvSpPr>
                <p:spPr bwMode="ltGray">
                  <a:xfrm>
                    <a:off x="1988" y="536"/>
                    <a:ext cx="8" cy="5"/>
                  </a:xfrm>
                  <a:custGeom>
                    <a:avLst/>
                    <a:gdLst/>
                    <a:ahLst/>
                    <a:cxnLst>
                      <a:cxn ang="0">
                        <a:pos x="7" y="12"/>
                      </a:cxn>
                      <a:cxn ang="0">
                        <a:pos x="15" y="2"/>
                      </a:cxn>
                      <a:cxn ang="0">
                        <a:pos x="15" y="14"/>
                      </a:cxn>
                      <a:cxn ang="0">
                        <a:pos x="7" y="12"/>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5" name="Freeform 31"/>
                  <p:cNvSpPr>
                    <a:spLocks/>
                  </p:cNvSpPr>
                  <p:nvPr/>
                </p:nvSpPr>
                <p:spPr bwMode="ltGray">
                  <a:xfrm>
                    <a:off x="1910" y="523"/>
                    <a:ext cx="34" cy="27"/>
                  </a:xfrm>
                  <a:custGeom>
                    <a:avLst/>
                    <a:gdLst/>
                    <a:ahLst/>
                    <a:cxnLst>
                      <a:cxn ang="0">
                        <a:pos x="0" y="50"/>
                      </a:cxn>
                      <a:cxn ang="0">
                        <a:pos x="14" y="24"/>
                      </a:cxn>
                      <a:cxn ang="0">
                        <a:pos x="26" y="20"/>
                      </a:cxn>
                      <a:cxn ang="0">
                        <a:pos x="48" y="18"/>
                      </a:cxn>
                      <a:cxn ang="0">
                        <a:pos x="58" y="0"/>
                      </a:cxn>
                      <a:cxn ang="0">
                        <a:pos x="80" y="40"/>
                      </a:cxn>
                      <a:cxn ang="0">
                        <a:pos x="70" y="56"/>
                      </a:cxn>
                      <a:cxn ang="0">
                        <a:pos x="54" y="62"/>
                      </a:cxn>
                      <a:cxn ang="0">
                        <a:pos x="48" y="80"/>
                      </a:cxn>
                      <a:cxn ang="0">
                        <a:pos x="32" y="68"/>
                      </a:cxn>
                      <a:cxn ang="0">
                        <a:pos x="38" y="52"/>
                      </a:cxn>
                      <a:cxn ang="0">
                        <a:pos x="30" y="28"/>
                      </a:cxn>
                      <a:cxn ang="0">
                        <a:pos x="20" y="48"/>
                      </a:cxn>
                      <a:cxn ang="0">
                        <a:pos x="8" y="56"/>
                      </a:cxn>
                      <a:cxn ang="0">
                        <a:pos x="0" y="50"/>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6" name="Freeform 32"/>
                  <p:cNvSpPr>
                    <a:spLocks/>
                  </p:cNvSpPr>
                  <p:nvPr/>
                </p:nvSpPr>
                <p:spPr bwMode="ltGray">
                  <a:xfrm>
                    <a:off x="1899" y="466"/>
                    <a:ext cx="40" cy="58"/>
                  </a:xfrm>
                  <a:custGeom>
                    <a:avLst/>
                    <a:gdLst/>
                    <a:ahLst/>
                    <a:cxnLst>
                      <a:cxn ang="0">
                        <a:pos x="14" y="96"/>
                      </a:cxn>
                      <a:cxn ang="0">
                        <a:pos x="26" y="128"/>
                      </a:cxn>
                      <a:cxn ang="0">
                        <a:pos x="32" y="108"/>
                      </a:cxn>
                      <a:cxn ang="0">
                        <a:pos x="52" y="100"/>
                      </a:cxn>
                      <a:cxn ang="0">
                        <a:pos x="46" y="124"/>
                      </a:cxn>
                      <a:cxn ang="0">
                        <a:pos x="66" y="126"/>
                      </a:cxn>
                      <a:cxn ang="0">
                        <a:pos x="76" y="142"/>
                      </a:cxn>
                      <a:cxn ang="0">
                        <a:pos x="58" y="148"/>
                      </a:cxn>
                      <a:cxn ang="0">
                        <a:pos x="74" y="174"/>
                      </a:cxn>
                      <a:cxn ang="0">
                        <a:pos x="84" y="154"/>
                      </a:cxn>
                      <a:cxn ang="0">
                        <a:pos x="82" y="112"/>
                      </a:cxn>
                      <a:cxn ang="0">
                        <a:pos x="60" y="106"/>
                      </a:cxn>
                      <a:cxn ang="0">
                        <a:pos x="50" y="82"/>
                      </a:cxn>
                      <a:cxn ang="0">
                        <a:pos x="34" y="82"/>
                      </a:cxn>
                      <a:cxn ang="0">
                        <a:pos x="30" y="70"/>
                      </a:cxn>
                      <a:cxn ang="0">
                        <a:pos x="42" y="42"/>
                      </a:cxn>
                      <a:cxn ang="0">
                        <a:pos x="30" y="0"/>
                      </a:cxn>
                      <a:cxn ang="0">
                        <a:pos x="18" y="22"/>
                      </a:cxn>
                      <a:cxn ang="0">
                        <a:pos x="4" y="46"/>
                      </a:cxn>
                      <a:cxn ang="0">
                        <a:pos x="14" y="76"/>
                      </a:cxn>
                      <a:cxn ang="0">
                        <a:pos x="14" y="96"/>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7" name="Freeform 33"/>
                  <p:cNvSpPr>
                    <a:spLocks/>
                  </p:cNvSpPr>
                  <p:nvPr/>
                </p:nvSpPr>
                <p:spPr bwMode="ltGray">
                  <a:xfrm>
                    <a:off x="1909" y="508"/>
                    <a:ext cx="14" cy="17"/>
                  </a:xfrm>
                  <a:custGeom>
                    <a:avLst/>
                    <a:gdLst/>
                    <a:ahLst/>
                    <a:cxnLst>
                      <a:cxn ang="0">
                        <a:pos x="6" y="24"/>
                      </a:cxn>
                      <a:cxn ang="0">
                        <a:pos x="12" y="0"/>
                      </a:cxn>
                      <a:cxn ang="0">
                        <a:pos x="20" y="16"/>
                      </a:cxn>
                      <a:cxn ang="0">
                        <a:pos x="22" y="24"/>
                      </a:cxn>
                      <a:cxn ang="0">
                        <a:pos x="28" y="26"/>
                      </a:cxn>
                      <a:cxn ang="0">
                        <a:pos x="32" y="38"/>
                      </a:cxn>
                      <a:cxn ang="0">
                        <a:pos x="18" y="50"/>
                      </a:cxn>
                      <a:cxn ang="0">
                        <a:pos x="6" y="24"/>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8" name="Freeform 34"/>
                  <p:cNvSpPr>
                    <a:spLocks/>
                  </p:cNvSpPr>
                  <p:nvPr/>
                </p:nvSpPr>
                <p:spPr bwMode="ltGray">
                  <a:xfrm>
                    <a:off x="1881" y="512"/>
                    <a:ext cx="19" cy="17"/>
                  </a:xfrm>
                  <a:custGeom>
                    <a:avLst/>
                    <a:gdLst/>
                    <a:ahLst/>
                    <a:cxnLst>
                      <a:cxn ang="0">
                        <a:pos x="0" y="44"/>
                      </a:cxn>
                      <a:cxn ang="0">
                        <a:pos x="22" y="20"/>
                      </a:cxn>
                      <a:cxn ang="0">
                        <a:pos x="36" y="0"/>
                      </a:cxn>
                      <a:cxn ang="0">
                        <a:pos x="24" y="28"/>
                      </a:cxn>
                      <a:cxn ang="0">
                        <a:pos x="2" y="50"/>
                      </a:cxn>
                      <a:cxn ang="0">
                        <a:pos x="0" y="44"/>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9" name="Freeform 35"/>
                  <p:cNvSpPr>
                    <a:spLocks/>
                  </p:cNvSpPr>
                  <p:nvPr/>
                </p:nvSpPr>
                <p:spPr bwMode="ltGray">
                  <a:xfrm>
                    <a:off x="2930" y="489"/>
                    <a:ext cx="299" cy="179"/>
                  </a:xfrm>
                  <a:custGeom>
                    <a:avLst/>
                    <a:gdLst/>
                    <a:ahLst/>
                    <a:cxnLst>
                      <a:cxn ang="0">
                        <a:pos x="21" y="280"/>
                      </a:cxn>
                      <a:cxn ang="0">
                        <a:pos x="24" y="250"/>
                      </a:cxn>
                      <a:cxn ang="0">
                        <a:pos x="22" y="245"/>
                      </a:cxn>
                      <a:cxn ang="0">
                        <a:pos x="16" y="218"/>
                      </a:cxn>
                      <a:cxn ang="0">
                        <a:pos x="4" y="215"/>
                      </a:cxn>
                      <a:cxn ang="0">
                        <a:pos x="0" y="191"/>
                      </a:cxn>
                      <a:cxn ang="0">
                        <a:pos x="12" y="180"/>
                      </a:cxn>
                      <a:cxn ang="0">
                        <a:pos x="6" y="165"/>
                      </a:cxn>
                      <a:cxn ang="0">
                        <a:pos x="2" y="160"/>
                      </a:cxn>
                      <a:cxn ang="0">
                        <a:pos x="28" y="120"/>
                      </a:cxn>
                      <a:cxn ang="0">
                        <a:pos x="44" y="96"/>
                      </a:cxn>
                      <a:cxn ang="0">
                        <a:pos x="42" y="70"/>
                      </a:cxn>
                      <a:cxn ang="0">
                        <a:pos x="24" y="43"/>
                      </a:cxn>
                      <a:cxn ang="0">
                        <a:pos x="20" y="32"/>
                      </a:cxn>
                      <a:cxn ang="0">
                        <a:pos x="26" y="36"/>
                      </a:cxn>
                      <a:cxn ang="0">
                        <a:pos x="48" y="35"/>
                      </a:cxn>
                      <a:cxn ang="0">
                        <a:pos x="64" y="11"/>
                      </a:cxn>
                      <a:cxn ang="0">
                        <a:pos x="82" y="0"/>
                      </a:cxn>
                      <a:cxn ang="0">
                        <a:pos x="88" y="2"/>
                      </a:cxn>
                      <a:cxn ang="0">
                        <a:pos x="92" y="9"/>
                      </a:cxn>
                      <a:cxn ang="0">
                        <a:pos x="98" y="5"/>
                      </a:cxn>
                      <a:cxn ang="0">
                        <a:pos x="110" y="8"/>
                      </a:cxn>
                      <a:cxn ang="0">
                        <a:pos x="116" y="9"/>
                      </a:cxn>
                      <a:cxn ang="0">
                        <a:pos x="141" y="14"/>
                      </a:cxn>
                      <a:cxn ang="0">
                        <a:pos x="155" y="24"/>
                      </a:cxn>
                      <a:cxn ang="0">
                        <a:pos x="167" y="17"/>
                      </a:cxn>
                      <a:cxn ang="0">
                        <a:pos x="173" y="14"/>
                      </a:cxn>
                      <a:cxn ang="0">
                        <a:pos x="195" y="14"/>
                      </a:cxn>
                      <a:cxn ang="0">
                        <a:pos x="211" y="32"/>
                      </a:cxn>
                      <a:cxn ang="0">
                        <a:pos x="231" y="59"/>
                      </a:cxn>
                      <a:cxn ang="0">
                        <a:pos x="245" y="70"/>
                      </a:cxn>
                      <a:cxn ang="0">
                        <a:pos x="257" y="68"/>
                      </a:cxn>
                      <a:cxn ang="0">
                        <a:pos x="270" y="65"/>
                      </a:cxn>
                      <a:cxn ang="0">
                        <a:pos x="290" y="71"/>
                      </a:cxn>
                      <a:cxn ang="0">
                        <a:pos x="300" y="81"/>
                      </a:cxn>
                      <a:cxn ang="0">
                        <a:pos x="308" y="90"/>
                      </a:cxn>
                      <a:cxn ang="0">
                        <a:pos x="318" y="111"/>
                      </a:cxn>
                      <a:cxn ang="0">
                        <a:pos x="322" y="120"/>
                      </a:cxn>
                      <a:cxn ang="0">
                        <a:pos x="324" y="125"/>
                      </a:cxn>
                      <a:cxn ang="0">
                        <a:pos x="310" y="142"/>
                      </a:cxn>
                      <a:cxn ang="0">
                        <a:pos x="322" y="141"/>
                      </a:cxn>
                      <a:cxn ang="0">
                        <a:pos x="342" y="155"/>
                      </a:cxn>
                      <a:cxn ang="0">
                        <a:pos x="364" y="157"/>
                      </a:cxn>
                      <a:cxn ang="0">
                        <a:pos x="380" y="168"/>
                      </a:cxn>
                      <a:cxn ang="0">
                        <a:pos x="382" y="172"/>
                      </a:cxn>
                      <a:cxn ang="0">
                        <a:pos x="382" y="176"/>
                      </a:cxn>
                      <a:cxn ang="0">
                        <a:pos x="394" y="172"/>
                      </a:cxn>
                      <a:cxn ang="0">
                        <a:pos x="400" y="171"/>
                      </a:cxn>
                      <a:cxn ang="0">
                        <a:pos x="439" y="185"/>
                      </a:cxn>
                      <a:cxn ang="0">
                        <a:pos x="447" y="199"/>
                      </a:cxn>
                      <a:cxn ang="0">
                        <a:pos x="465" y="201"/>
                      </a:cxn>
                      <a:cxn ang="0">
                        <a:pos x="471" y="215"/>
                      </a:cxn>
                      <a:cxn ang="0">
                        <a:pos x="451" y="258"/>
                      </a:cxn>
                      <a:cxn ang="0">
                        <a:pos x="435" y="281"/>
                      </a:cxn>
                    </a:cxnLst>
                    <a:rect l="0" t="0" r="r" b="b"/>
                    <a:pathLst>
                      <a:path w="471" h="281">
                        <a:moveTo>
                          <a:pt x="21" y="280"/>
                        </a:moveTo>
                        <a:cubicBezTo>
                          <a:pt x="32" y="281"/>
                          <a:pt x="25" y="253"/>
                          <a:pt x="24" y="250"/>
                        </a:cubicBezTo>
                        <a:cubicBezTo>
                          <a:pt x="23" y="248"/>
                          <a:pt x="22" y="245"/>
                          <a:pt x="22" y="245"/>
                        </a:cubicBezTo>
                        <a:cubicBezTo>
                          <a:pt x="21" y="243"/>
                          <a:pt x="20" y="221"/>
                          <a:pt x="16" y="218"/>
                        </a:cubicBezTo>
                        <a:cubicBezTo>
                          <a:pt x="13" y="216"/>
                          <a:pt x="4" y="215"/>
                          <a:pt x="4" y="215"/>
                        </a:cubicBezTo>
                        <a:cubicBezTo>
                          <a:pt x="0" y="207"/>
                          <a:pt x="3" y="200"/>
                          <a:pt x="0" y="191"/>
                        </a:cubicBezTo>
                        <a:cubicBezTo>
                          <a:pt x="2" y="185"/>
                          <a:pt x="7" y="186"/>
                          <a:pt x="12" y="180"/>
                        </a:cubicBezTo>
                        <a:cubicBezTo>
                          <a:pt x="14" y="172"/>
                          <a:pt x="14" y="169"/>
                          <a:pt x="6" y="165"/>
                        </a:cubicBezTo>
                        <a:cubicBezTo>
                          <a:pt x="4" y="163"/>
                          <a:pt x="2" y="162"/>
                          <a:pt x="2" y="160"/>
                        </a:cubicBezTo>
                        <a:cubicBezTo>
                          <a:pt x="2" y="150"/>
                          <a:pt x="16" y="123"/>
                          <a:pt x="28" y="120"/>
                        </a:cubicBezTo>
                        <a:cubicBezTo>
                          <a:pt x="32" y="111"/>
                          <a:pt x="40" y="105"/>
                          <a:pt x="44" y="96"/>
                        </a:cubicBezTo>
                        <a:cubicBezTo>
                          <a:pt x="39" y="83"/>
                          <a:pt x="38" y="85"/>
                          <a:pt x="42" y="70"/>
                        </a:cubicBezTo>
                        <a:cubicBezTo>
                          <a:pt x="38" y="60"/>
                          <a:pt x="34" y="48"/>
                          <a:pt x="24" y="43"/>
                        </a:cubicBezTo>
                        <a:cubicBezTo>
                          <a:pt x="18" y="36"/>
                          <a:pt x="10" y="37"/>
                          <a:pt x="20" y="32"/>
                        </a:cubicBezTo>
                        <a:cubicBezTo>
                          <a:pt x="27" y="34"/>
                          <a:pt x="26" y="32"/>
                          <a:pt x="26" y="36"/>
                        </a:cubicBezTo>
                        <a:cubicBezTo>
                          <a:pt x="34" y="41"/>
                          <a:pt x="39" y="39"/>
                          <a:pt x="48" y="35"/>
                        </a:cubicBezTo>
                        <a:cubicBezTo>
                          <a:pt x="45" y="22"/>
                          <a:pt x="48" y="14"/>
                          <a:pt x="64" y="11"/>
                        </a:cubicBezTo>
                        <a:cubicBezTo>
                          <a:pt x="71" y="8"/>
                          <a:pt x="75" y="3"/>
                          <a:pt x="82" y="0"/>
                        </a:cubicBezTo>
                        <a:cubicBezTo>
                          <a:pt x="84" y="1"/>
                          <a:pt x="88" y="0"/>
                          <a:pt x="88" y="2"/>
                        </a:cubicBezTo>
                        <a:cubicBezTo>
                          <a:pt x="90" y="12"/>
                          <a:pt x="75" y="13"/>
                          <a:pt x="92" y="9"/>
                        </a:cubicBezTo>
                        <a:cubicBezTo>
                          <a:pt x="94" y="8"/>
                          <a:pt x="96" y="5"/>
                          <a:pt x="98" y="5"/>
                        </a:cubicBezTo>
                        <a:cubicBezTo>
                          <a:pt x="102" y="4"/>
                          <a:pt x="106" y="7"/>
                          <a:pt x="110" y="8"/>
                        </a:cubicBezTo>
                        <a:cubicBezTo>
                          <a:pt x="112" y="8"/>
                          <a:pt x="116" y="9"/>
                          <a:pt x="116" y="9"/>
                        </a:cubicBezTo>
                        <a:cubicBezTo>
                          <a:pt x="122" y="16"/>
                          <a:pt x="129" y="13"/>
                          <a:pt x="141" y="14"/>
                        </a:cubicBezTo>
                        <a:cubicBezTo>
                          <a:pt x="143" y="21"/>
                          <a:pt x="147" y="22"/>
                          <a:pt x="155" y="24"/>
                        </a:cubicBezTo>
                        <a:cubicBezTo>
                          <a:pt x="159" y="22"/>
                          <a:pt x="163" y="20"/>
                          <a:pt x="167" y="17"/>
                        </a:cubicBezTo>
                        <a:cubicBezTo>
                          <a:pt x="169" y="16"/>
                          <a:pt x="173" y="14"/>
                          <a:pt x="173" y="14"/>
                        </a:cubicBezTo>
                        <a:cubicBezTo>
                          <a:pt x="195" y="26"/>
                          <a:pt x="175" y="20"/>
                          <a:pt x="195" y="14"/>
                        </a:cubicBezTo>
                        <a:cubicBezTo>
                          <a:pt x="207" y="17"/>
                          <a:pt x="201" y="26"/>
                          <a:pt x="211" y="32"/>
                        </a:cubicBezTo>
                        <a:cubicBezTo>
                          <a:pt x="214" y="38"/>
                          <a:pt x="224" y="55"/>
                          <a:pt x="231" y="59"/>
                        </a:cubicBezTo>
                        <a:cubicBezTo>
                          <a:pt x="241" y="70"/>
                          <a:pt x="235" y="67"/>
                          <a:pt x="245" y="70"/>
                        </a:cubicBezTo>
                        <a:cubicBezTo>
                          <a:pt x="249" y="69"/>
                          <a:pt x="253" y="69"/>
                          <a:pt x="257" y="68"/>
                        </a:cubicBezTo>
                        <a:cubicBezTo>
                          <a:pt x="261" y="67"/>
                          <a:pt x="270" y="65"/>
                          <a:pt x="270" y="65"/>
                        </a:cubicBezTo>
                        <a:cubicBezTo>
                          <a:pt x="278" y="66"/>
                          <a:pt x="283" y="67"/>
                          <a:pt x="290" y="71"/>
                        </a:cubicBezTo>
                        <a:cubicBezTo>
                          <a:pt x="304" y="88"/>
                          <a:pt x="282" y="62"/>
                          <a:pt x="300" y="81"/>
                        </a:cubicBezTo>
                        <a:cubicBezTo>
                          <a:pt x="302" y="84"/>
                          <a:pt x="308" y="90"/>
                          <a:pt x="308" y="90"/>
                        </a:cubicBezTo>
                        <a:cubicBezTo>
                          <a:pt x="311" y="98"/>
                          <a:pt x="315" y="103"/>
                          <a:pt x="318" y="111"/>
                        </a:cubicBezTo>
                        <a:cubicBezTo>
                          <a:pt x="319" y="114"/>
                          <a:pt x="321" y="117"/>
                          <a:pt x="322" y="120"/>
                        </a:cubicBezTo>
                        <a:cubicBezTo>
                          <a:pt x="323" y="122"/>
                          <a:pt x="324" y="125"/>
                          <a:pt x="324" y="125"/>
                        </a:cubicBezTo>
                        <a:cubicBezTo>
                          <a:pt x="321" y="132"/>
                          <a:pt x="313" y="134"/>
                          <a:pt x="310" y="142"/>
                        </a:cubicBezTo>
                        <a:cubicBezTo>
                          <a:pt x="313" y="151"/>
                          <a:pt x="317" y="146"/>
                          <a:pt x="322" y="141"/>
                        </a:cubicBezTo>
                        <a:cubicBezTo>
                          <a:pt x="341" y="143"/>
                          <a:pt x="339" y="142"/>
                          <a:pt x="342" y="155"/>
                        </a:cubicBezTo>
                        <a:cubicBezTo>
                          <a:pt x="351" y="150"/>
                          <a:pt x="355" y="152"/>
                          <a:pt x="364" y="157"/>
                        </a:cubicBezTo>
                        <a:cubicBezTo>
                          <a:pt x="369" y="162"/>
                          <a:pt x="372" y="166"/>
                          <a:pt x="380" y="168"/>
                        </a:cubicBezTo>
                        <a:cubicBezTo>
                          <a:pt x="381" y="169"/>
                          <a:pt x="383" y="171"/>
                          <a:pt x="382" y="172"/>
                        </a:cubicBezTo>
                        <a:cubicBezTo>
                          <a:pt x="380" y="176"/>
                          <a:pt x="368" y="172"/>
                          <a:pt x="382" y="176"/>
                        </a:cubicBezTo>
                        <a:cubicBezTo>
                          <a:pt x="386" y="175"/>
                          <a:pt x="390" y="173"/>
                          <a:pt x="394" y="172"/>
                        </a:cubicBezTo>
                        <a:cubicBezTo>
                          <a:pt x="396" y="172"/>
                          <a:pt x="400" y="171"/>
                          <a:pt x="400" y="171"/>
                        </a:cubicBezTo>
                        <a:cubicBezTo>
                          <a:pt x="413" y="177"/>
                          <a:pt x="427" y="179"/>
                          <a:pt x="439" y="185"/>
                        </a:cubicBezTo>
                        <a:cubicBezTo>
                          <a:pt x="441" y="190"/>
                          <a:pt x="445" y="194"/>
                          <a:pt x="447" y="199"/>
                        </a:cubicBezTo>
                        <a:cubicBezTo>
                          <a:pt x="453" y="198"/>
                          <a:pt x="460" y="195"/>
                          <a:pt x="465" y="201"/>
                        </a:cubicBezTo>
                        <a:cubicBezTo>
                          <a:pt x="468" y="205"/>
                          <a:pt x="471" y="215"/>
                          <a:pt x="471" y="215"/>
                        </a:cubicBezTo>
                        <a:cubicBezTo>
                          <a:pt x="468" y="231"/>
                          <a:pt x="469" y="248"/>
                          <a:pt x="451" y="258"/>
                        </a:cubicBezTo>
                        <a:cubicBezTo>
                          <a:pt x="447" y="262"/>
                          <a:pt x="437" y="275"/>
                          <a:pt x="435" y="281"/>
                        </a:cubicBezTo>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0" name="Freeform 36"/>
                  <p:cNvSpPr>
                    <a:spLocks/>
                  </p:cNvSpPr>
                  <p:nvPr/>
                </p:nvSpPr>
                <p:spPr bwMode="ltGray">
                  <a:xfrm>
                    <a:off x="2534" y="242"/>
                    <a:ext cx="420" cy="283"/>
                  </a:xfrm>
                  <a:custGeom>
                    <a:avLst/>
                    <a:gdLst/>
                    <a:ahLst/>
                    <a:cxnLst>
                      <a:cxn ang="0">
                        <a:pos x="406" y="6"/>
                      </a:cxn>
                      <a:cxn ang="0">
                        <a:pos x="502" y="34"/>
                      </a:cxn>
                      <a:cxn ang="0">
                        <a:pos x="550" y="38"/>
                      </a:cxn>
                      <a:cxn ang="0">
                        <a:pos x="578" y="130"/>
                      </a:cxn>
                      <a:cxn ang="0">
                        <a:pos x="586" y="90"/>
                      </a:cxn>
                      <a:cxn ang="0">
                        <a:pos x="606" y="70"/>
                      </a:cxn>
                      <a:cxn ang="0">
                        <a:pos x="642" y="126"/>
                      </a:cxn>
                      <a:cxn ang="0">
                        <a:pos x="682" y="98"/>
                      </a:cxn>
                      <a:cxn ang="0">
                        <a:pos x="706" y="86"/>
                      </a:cxn>
                      <a:cxn ang="0">
                        <a:pos x="762" y="2"/>
                      </a:cxn>
                      <a:cxn ang="0">
                        <a:pos x="798" y="70"/>
                      </a:cxn>
                      <a:cxn ang="0">
                        <a:pos x="798" y="130"/>
                      </a:cxn>
                      <a:cxn ang="0">
                        <a:pos x="790" y="158"/>
                      </a:cxn>
                      <a:cxn ang="0">
                        <a:pos x="766" y="162"/>
                      </a:cxn>
                      <a:cxn ang="0">
                        <a:pos x="762" y="186"/>
                      </a:cxn>
                      <a:cxn ang="0">
                        <a:pos x="802" y="226"/>
                      </a:cxn>
                      <a:cxn ang="0">
                        <a:pos x="786" y="322"/>
                      </a:cxn>
                      <a:cxn ang="0">
                        <a:pos x="830" y="414"/>
                      </a:cxn>
                      <a:cxn ang="0">
                        <a:pos x="854" y="450"/>
                      </a:cxn>
                      <a:cxn ang="0">
                        <a:pos x="830" y="450"/>
                      </a:cxn>
                      <a:cxn ang="0">
                        <a:pos x="746" y="378"/>
                      </a:cxn>
                      <a:cxn ang="0">
                        <a:pos x="678" y="402"/>
                      </a:cxn>
                      <a:cxn ang="0">
                        <a:pos x="590" y="442"/>
                      </a:cxn>
                      <a:cxn ang="0">
                        <a:pos x="642" y="578"/>
                      </a:cxn>
                      <a:cxn ang="0">
                        <a:pos x="710" y="610"/>
                      </a:cxn>
                      <a:cxn ang="0">
                        <a:pos x="738" y="550"/>
                      </a:cxn>
                      <a:cxn ang="0">
                        <a:pos x="774" y="570"/>
                      </a:cxn>
                      <a:cxn ang="0">
                        <a:pos x="766" y="630"/>
                      </a:cxn>
                      <a:cxn ang="0">
                        <a:pos x="802" y="670"/>
                      </a:cxn>
                      <a:cxn ang="0">
                        <a:pos x="838" y="658"/>
                      </a:cxn>
                      <a:cxn ang="0">
                        <a:pos x="922" y="806"/>
                      </a:cxn>
                      <a:cxn ang="0">
                        <a:pos x="942" y="826"/>
                      </a:cxn>
                      <a:cxn ang="0">
                        <a:pos x="874" y="810"/>
                      </a:cxn>
                      <a:cxn ang="0">
                        <a:pos x="830" y="758"/>
                      </a:cxn>
                      <a:cxn ang="0">
                        <a:pos x="778" y="710"/>
                      </a:cxn>
                      <a:cxn ang="0">
                        <a:pos x="702" y="662"/>
                      </a:cxn>
                      <a:cxn ang="0">
                        <a:pos x="614" y="646"/>
                      </a:cxn>
                      <a:cxn ang="0">
                        <a:pos x="506" y="594"/>
                      </a:cxn>
                      <a:cxn ang="0">
                        <a:pos x="462" y="506"/>
                      </a:cxn>
                      <a:cxn ang="0">
                        <a:pos x="430" y="462"/>
                      </a:cxn>
                      <a:cxn ang="0">
                        <a:pos x="382" y="430"/>
                      </a:cxn>
                      <a:cxn ang="0">
                        <a:pos x="342" y="370"/>
                      </a:cxn>
                      <a:cxn ang="0">
                        <a:pos x="354" y="414"/>
                      </a:cxn>
                      <a:cxn ang="0">
                        <a:pos x="418" y="494"/>
                      </a:cxn>
                      <a:cxn ang="0">
                        <a:pos x="422" y="526"/>
                      </a:cxn>
                      <a:cxn ang="0">
                        <a:pos x="394" y="498"/>
                      </a:cxn>
                      <a:cxn ang="0">
                        <a:pos x="354" y="466"/>
                      </a:cxn>
                      <a:cxn ang="0">
                        <a:pos x="314" y="402"/>
                      </a:cxn>
                      <a:cxn ang="0">
                        <a:pos x="266" y="346"/>
                      </a:cxn>
                      <a:cxn ang="0">
                        <a:pos x="210" y="314"/>
                      </a:cxn>
                      <a:cxn ang="0">
                        <a:pos x="154" y="238"/>
                      </a:cxn>
                      <a:cxn ang="0">
                        <a:pos x="66" y="66"/>
                      </a:cxn>
                      <a:cxn ang="0">
                        <a:pos x="34" y="38"/>
                      </a:cxn>
                      <a:cxn ang="0">
                        <a:pos x="46" y="22"/>
                      </a:cxn>
                      <a:cxn ang="0">
                        <a:pos x="102" y="70"/>
                      </a:cxn>
                    </a:cxnLst>
                    <a:rect l="0" t="0" r="r" b="b"/>
                    <a:pathLst>
                      <a:path w="984" h="844">
                        <a:moveTo>
                          <a:pt x="82" y="38"/>
                        </a:moveTo>
                        <a:lnTo>
                          <a:pt x="406" y="6"/>
                        </a:lnTo>
                        <a:cubicBezTo>
                          <a:pt x="497" y="22"/>
                          <a:pt x="465" y="0"/>
                          <a:pt x="474" y="54"/>
                        </a:cubicBezTo>
                        <a:cubicBezTo>
                          <a:pt x="492" y="48"/>
                          <a:pt x="484" y="40"/>
                          <a:pt x="502" y="34"/>
                        </a:cubicBezTo>
                        <a:cubicBezTo>
                          <a:pt x="510" y="37"/>
                          <a:pt x="517" y="46"/>
                          <a:pt x="526" y="46"/>
                        </a:cubicBezTo>
                        <a:cubicBezTo>
                          <a:pt x="534" y="46"/>
                          <a:pt x="550" y="38"/>
                          <a:pt x="550" y="38"/>
                        </a:cubicBezTo>
                        <a:cubicBezTo>
                          <a:pt x="556" y="55"/>
                          <a:pt x="552" y="60"/>
                          <a:pt x="542" y="74"/>
                        </a:cubicBezTo>
                        <a:cubicBezTo>
                          <a:pt x="555" y="114"/>
                          <a:pt x="550" y="102"/>
                          <a:pt x="578" y="130"/>
                        </a:cubicBezTo>
                        <a:cubicBezTo>
                          <a:pt x="584" y="148"/>
                          <a:pt x="590" y="148"/>
                          <a:pt x="606" y="138"/>
                        </a:cubicBezTo>
                        <a:cubicBezTo>
                          <a:pt x="600" y="119"/>
                          <a:pt x="594" y="107"/>
                          <a:pt x="586" y="90"/>
                        </a:cubicBezTo>
                        <a:cubicBezTo>
                          <a:pt x="583" y="82"/>
                          <a:pt x="578" y="66"/>
                          <a:pt x="578" y="66"/>
                        </a:cubicBezTo>
                        <a:cubicBezTo>
                          <a:pt x="585" y="44"/>
                          <a:pt x="597" y="56"/>
                          <a:pt x="606" y="70"/>
                        </a:cubicBezTo>
                        <a:cubicBezTo>
                          <a:pt x="609" y="86"/>
                          <a:pt x="608" y="117"/>
                          <a:pt x="626" y="90"/>
                        </a:cubicBezTo>
                        <a:cubicBezTo>
                          <a:pt x="648" y="97"/>
                          <a:pt x="646" y="104"/>
                          <a:pt x="642" y="126"/>
                        </a:cubicBezTo>
                        <a:cubicBezTo>
                          <a:pt x="650" y="150"/>
                          <a:pt x="665" y="141"/>
                          <a:pt x="682" y="130"/>
                        </a:cubicBezTo>
                        <a:cubicBezTo>
                          <a:pt x="689" y="108"/>
                          <a:pt x="673" y="124"/>
                          <a:pt x="682" y="98"/>
                        </a:cubicBezTo>
                        <a:cubicBezTo>
                          <a:pt x="683" y="94"/>
                          <a:pt x="690" y="96"/>
                          <a:pt x="694" y="94"/>
                        </a:cubicBezTo>
                        <a:cubicBezTo>
                          <a:pt x="698" y="92"/>
                          <a:pt x="702" y="89"/>
                          <a:pt x="706" y="86"/>
                        </a:cubicBezTo>
                        <a:cubicBezTo>
                          <a:pt x="717" y="54"/>
                          <a:pt x="688" y="54"/>
                          <a:pt x="742" y="46"/>
                        </a:cubicBezTo>
                        <a:cubicBezTo>
                          <a:pt x="748" y="27"/>
                          <a:pt x="741" y="9"/>
                          <a:pt x="762" y="2"/>
                        </a:cubicBezTo>
                        <a:cubicBezTo>
                          <a:pt x="788" y="11"/>
                          <a:pt x="777" y="38"/>
                          <a:pt x="802" y="46"/>
                        </a:cubicBezTo>
                        <a:cubicBezTo>
                          <a:pt x="831" y="36"/>
                          <a:pt x="805" y="63"/>
                          <a:pt x="798" y="70"/>
                        </a:cubicBezTo>
                        <a:cubicBezTo>
                          <a:pt x="789" y="96"/>
                          <a:pt x="787" y="96"/>
                          <a:pt x="802" y="118"/>
                        </a:cubicBezTo>
                        <a:cubicBezTo>
                          <a:pt x="801" y="122"/>
                          <a:pt x="801" y="127"/>
                          <a:pt x="798" y="130"/>
                        </a:cubicBezTo>
                        <a:cubicBezTo>
                          <a:pt x="794" y="133"/>
                          <a:pt x="784" y="129"/>
                          <a:pt x="782" y="134"/>
                        </a:cubicBezTo>
                        <a:cubicBezTo>
                          <a:pt x="780" y="142"/>
                          <a:pt x="790" y="158"/>
                          <a:pt x="790" y="158"/>
                        </a:cubicBezTo>
                        <a:cubicBezTo>
                          <a:pt x="786" y="161"/>
                          <a:pt x="783" y="165"/>
                          <a:pt x="778" y="166"/>
                        </a:cubicBezTo>
                        <a:cubicBezTo>
                          <a:pt x="774" y="167"/>
                          <a:pt x="769" y="159"/>
                          <a:pt x="766" y="162"/>
                        </a:cubicBezTo>
                        <a:cubicBezTo>
                          <a:pt x="758" y="170"/>
                          <a:pt x="794" y="182"/>
                          <a:pt x="794" y="182"/>
                        </a:cubicBezTo>
                        <a:cubicBezTo>
                          <a:pt x="804" y="211"/>
                          <a:pt x="775" y="190"/>
                          <a:pt x="762" y="186"/>
                        </a:cubicBezTo>
                        <a:cubicBezTo>
                          <a:pt x="767" y="194"/>
                          <a:pt x="773" y="202"/>
                          <a:pt x="778" y="210"/>
                        </a:cubicBezTo>
                        <a:cubicBezTo>
                          <a:pt x="783" y="218"/>
                          <a:pt x="802" y="226"/>
                          <a:pt x="802" y="226"/>
                        </a:cubicBezTo>
                        <a:cubicBezTo>
                          <a:pt x="813" y="242"/>
                          <a:pt x="804" y="245"/>
                          <a:pt x="810" y="262"/>
                        </a:cubicBezTo>
                        <a:cubicBezTo>
                          <a:pt x="803" y="282"/>
                          <a:pt x="793" y="301"/>
                          <a:pt x="786" y="322"/>
                        </a:cubicBezTo>
                        <a:cubicBezTo>
                          <a:pt x="783" y="330"/>
                          <a:pt x="778" y="346"/>
                          <a:pt x="778" y="346"/>
                        </a:cubicBezTo>
                        <a:cubicBezTo>
                          <a:pt x="785" y="366"/>
                          <a:pt x="817" y="394"/>
                          <a:pt x="830" y="414"/>
                        </a:cubicBezTo>
                        <a:cubicBezTo>
                          <a:pt x="835" y="422"/>
                          <a:pt x="841" y="430"/>
                          <a:pt x="846" y="438"/>
                        </a:cubicBezTo>
                        <a:cubicBezTo>
                          <a:pt x="849" y="442"/>
                          <a:pt x="854" y="450"/>
                          <a:pt x="854" y="450"/>
                        </a:cubicBezTo>
                        <a:cubicBezTo>
                          <a:pt x="853" y="457"/>
                          <a:pt x="855" y="466"/>
                          <a:pt x="850" y="470"/>
                        </a:cubicBezTo>
                        <a:cubicBezTo>
                          <a:pt x="844" y="475"/>
                          <a:pt x="831" y="451"/>
                          <a:pt x="830" y="450"/>
                        </a:cubicBezTo>
                        <a:cubicBezTo>
                          <a:pt x="811" y="431"/>
                          <a:pt x="789" y="421"/>
                          <a:pt x="774" y="398"/>
                        </a:cubicBezTo>
                        <a:cubicBezTo>
                          <a:pt x="769" y="379"/>
                          <a:pt x="766" y="371"/>
                          <a:pt x="746" y="378"/>
                        </a:cubicBezTo>
                        <a:cubicBezTo>
                          <a:pt x="717" y="368"/>
                          <a:pt x="730" y="368"/>
                          <a:pt x="706" y="374"/>
                        </a:cubicBezTo>
                        <a:cubicBezTo>
                          <a:pt x="688" y="402"/>
                          <a:pt x="699" y="395"/>
                          <a:pt x="678" y="402"/>
                        </a:cubicBezTo>
                        <a:cubicBezTo>
                          <a:pt x="654" y="386"/>
                          <a:pt x="650" y="390"/>
                          <a:pt x="618" y="394"/>
                        </a:cubicBezTo>
                        <a:cubicBezTo>
                          <a:pt x="607" y="411"/>
                          <a:pt x="601" y="426"/>
                          <a:pt x="590" y="442"/>
                        </a:cubicBezTo>
                        <a:cubicBezTo>
                          <a:pt x="600" y="471"/>
                          <a:pt x="593" y="459"/>
                          <a:pt x="606" y="478"/>
                        </a:cubicBezTo>
                        <a:cubicBezTo>
                          <a:pt x="593" y="518"/>
                          <a:pt x="622" y="548"/>
                          <a:pt x="642" y="578"/>
                        </a:cubicBezTo>
                        <a:cubicBezTo>
                          <a:pt x="651" y="591"/>
                          <a:pt x="651" y="601"/>
                          <a:pt x="666" y="606"/>
                        </a:cubicBezTo>
                        <a:cubicBezTo>
                          <a:pt x="680" y="627"/>
                          <a:pt x="691" y="623"/>
                          <a:pt x="710" y="610"/>
                        </a:cubicBezTo>
                        <a:cubicBezTo>
                          <a:pt x="729" y="616"/>
                          <a:pt x="729" y="606"/>
                          <a:pt x="734" y="590"/>
                        </a:cubicBezTo>
                        <a:cubicBezTo>
                          <a:pt x="735" y="577"/>
                          <a:pt x="731" y="562"/>
                          <a:pt x="738" y="550"/>
                        </a:cubicBezTo>
                        <a:cubicBezTo>
                          <a:pt x="742" y="543"/>
                          <a:pt x="762" y="542"/>
                          <a:pt x="762" y="542"/>
                        </a:cubicBezTo>
                        <a:cubicBezTo>
                          <a:pt x="783" y="547"/>
                          <a:pt x="786" y="552"/>
                          <a:pt x="774" y="570"/>
                        </a:cubicBezTo>
                        <a:cubicBezTo>
                          <a:pt x="779" y="590"/>
                          <a:pt x="790" y="605"/>
                          <a:pt x="770" y="618"/>
                        </a:cubicBezTo>
                        <a:cubicBezTo>
                          <a:pt x="769" y="622"/>
                          <a:pt x="764" y="626"/>
                          <a:pt x="766" y="630"/>
                        </a:cubicBezTo>
                        <a:cubicBezTo>
                          <a:pt x="768" y="634"/>
                          <a:pt x="775" y="634"/>
                          <a:pt x="778" y="638"/>
                        </a:cubicBezTo>
                        <a:cubicBezTo>
                          <a:pt x="788" y="651"/>
                          <a:pt x="786" y="660"/>
                          <a:pt x="802" y="670"/>
                        </a:cubicBezTo>
                        <a:cubicBezTo>
                          <a:pt x="810" y="667"/>
                          <a:pt x="818" y="665"/>
                          <a:pt x="826" y="662"/>
                        </a:cubicBezTo>
                        <a:cubicBezTo>
                          <a:pt x="830" y="661"/>
                          <a:pt x="838" y="658"/>
                          <a:pt x="838" y="658"/>
                        </a:cubicBezTo>
                        <a:cubicBezTo>
                          <a:pt x="857" y="664"/>
                          <a:pt x="864" y="680"/>
                          <a:pt x="870" y="698"/>
                        </a:cubicBezTo>
                        <a:cubicBezTo>
                          <a:pt x="859" y="731"/>
                          <a:pt x="887" y="794"/>
                          <a:pt x="922" y="806"/>
                        </a:cubicBezTo>
                        <a:cubicBezTo>
                          <a:pt x="938" y="801"/>
                          <a:pt x="941" y="792"/>
                          <a:pt x="958" y="798"/>
                        </a:cubicBezTo>
                        <a:cubicBezTo>
                          <a:pt x="984" y="837"/>
                          <a:pt x="928" y="784"/>
                          <a:pt x="942" y="826"/>
                        </a:cubicBezTo>
                        <a:cubicBezTo>
                          <a:pt x="936" y="844"/>
                          <a:pt x="930" y="844"/>
                          <a:pt x="914" y="834"/>
                        </a:cubicBezTo>
                        <a:cubicBezTo>
                          <a:pt x="903" y="817"/>
                          <a:pt x="890" y="821"/>
                          <a:pt x="874" y="810"/>
                        </a:cubicBezTo>
                        <a:cubicBezTo>
                          <a:pt x="851" y="776"/>
                          <a:pt x="882" y="816"/>
                          <a:pt x="854" y="794"/>
                        </a:cubicBezTo>
                        <a:cubicBezTo>
                          <a:pt x="843" y="785"/>
                          <a:pt x="840" y="768"/>
                          <a:pt x="830" y="758"/>
                        </a:cubicBezTo>
                        <a:cubicBezTo>
                          <a:pt x="824" y="739"/>
                          <a:pt x="817" y="724"/>
                          <a:pt x="798" y="718"/>
                        </a:cubicBezTo>
                        <a:cubicBezTo>
                          <a:pt x="791" y="696"/>
                          <a:pt x="800" y="712"/>
                          <a:pt x="778" y="710"/>
                        </a:cubicBezTo>
                        <a:cubicBezTo>
                          <a:pt x="767" y="709"/>
                          <a:pt x="746" y="702"/>
                          <a:pt x="746" y="702"/>
                        </a:cubicBezTo>
                        <a:cubicBezTo>
                          <a:pt x="729" y="691"/>
                          <a:pt x="720" y="674"/>
                          <a:pt x="702" y="662"/>
                        </a:cubicBezTo>
                        <a:cubicBezTo>
                          <a:pt x="694" y="665"/>
                          <a:pt x="687" y="673"/>
                          <a:pt x="678" y="674"/>
                        </a:cubicBezTo>
                        <a:cubicBezTo>
                          <a:pt x="657" y="677"/>
                          <a:pt x="630" y="657"/>
                          <a:pt x="614" y="646"/>
                        </a:cubicBezTo>
                        <a:cubicBezTo>
                          <a:pt x="600" y="637"/>
                          <a:pt x="580" y="639"/>
                          <a:pt x="566" y="630"/>
                        </a:cubicBezTo>
                        <a:cubicBezTo>
                          <a:pt x="546" y="617"/>
                          <a:pt x="525" y="607"/>
                          <a:pt x="506" y="594"/>
                        </a:cubicBezTo>
                        <a:cubicBezTo>
                          <a:pt x="513" y="572"/>
                          <a:pt x="509" y="551"/>
                          <a:pt x="490" y="538"/>
                        </a:cubicBezTo>
                        <a:cubicBezTo>
                          <a:pt x="485" y="522"/>
                          <a:pt x="476" y="515"/>
                          <a:pt x="462" y="506"/>
                        </a:cubicBezTo>
                        <a:cubicBezTo>
                          <a:pt x="441" y="474"/>
                          <a:pt x="469" y="513"/>
                          <a:pt x="442" y="486"/>
                        </a:cubicBezTo>
                        <a:cubicBezTo>
                          <a:pt x="436" y="480"/>
                          <a:pt x="436" y="468"/>
                          <a:pt x="430" y="462"/>
                        </a:cubicBezTo>
                        <a:cubicBezTo>
                          <a:pt x="427" y="459"/>
                          <a:pt x="422" y="459"/>
                          <a:pt x="418" y="458"/>
                        </a:cubicBezTo>
                        <a:cubicBezTo>
                          <a:pt x="407" y="447"/>
                          <a:pt x="382" y="430"/>
                          <a:pt x="382" y="430"/>
                        </a:cubicBezTo>
                        <a:cubicBezTo>
                          <a:pt x="371" y="413"/>
                          <a:pt x="358" y="399"/>
                          <a:pt x="346" y="382"/>
                        </a:cubicBezTo>
                        <a:cubicBezTo>
                          <a:pt x="344" y="378"/>
                          <a:pt x="345" y="373"/>
                          <a:pt x="342" y="370"/>
                        </a:cubicBezTo>
                        <a:cubicBezTo>
                          <a:pt x="339" y="367"/>
                          <a:pt x="334" y="367"/>
                          <a:pt x="330" y="366"/>
                        </a:cubicBezTo>
                        <a:cubicBezTo>
                          <a:pt x="322" y="390"/>
                          <a:pt x="342" y="398"/>
                          <a:pt x="354" y="414"/>
                        </a:cubicBezTo>
                        <a:cubicBezTo>
                          <a:pt x="368" y="432"/>
                          <a:pt x="372" y="446"/>
                          <a:pt x="390" y="458"/>
                        </a:cubicBezTo>
                        <a:cubicBezTo>
                          <a:pt x="409" y="487"/>
                          <a:pt x="399" y="475"/>
                          <a:pt x="418" y="494"/>
                        </a:cubicBezTo>
                        <a:cubicBezTo>
                          <a:pt x="423" y="510"/>
                          <a:pt x="428" y="517"/>
                          <a:pt x="442" y="526"/>
                        </a:cubicBezTo>
                        <a:cubicBezTo>
                          <a:pt x="450" y="550"/>
                          <a:pt x="432" y="533"/>
                          <a:pt x="422" y="526"/>
                        </a:cubicBezTo>
                        <a:cubicBezTo>
                          <a:pt x="399" y="492"/>
                          <a:pt x="430" y="532"/>
                          <a:pt x="402" y="510"/>
                        </a:cubicBezTo>
                        <a:cubicBezTo>
                          <a:pt x="398" y="507"/>
                          <a:pt x="397" y="501"/>
                          <a:pt x="394" y="498"/>
                        </a:cubicBezTo>
                        <a:cubicBezTo>
                          <a:pt x="391" y="495"/>
                          <a:pt x="386" y="493"/>
                          <a:pt x="382" y="490"/>
                        </a:cubicBezTo>
                        <a:cubicBezTo>
                          <a:pt x="377" y="474"/>
                          <a:pt x="370" y="471"/>
                          <a:pt x="354" y="466"/>
                        </a:cubicBezTo>
                        <a:cubicBezTo>
                          <a:pt x="344" y="452"/>
                          <a:pt x="340" y="447"/>
                          <a:pt x="346" y="430"/>
                        </a:cubicBezTo>
                        <a:cubicBezTo>
                          <a:pt x="338" y="418"/>
                          <a:pt x="314" y="402"/>
                          <a:pt x="314" y="402"/>
                        </a:cubicBezTo>
                        <a:cubicBezTo>
                          <a:pt x="306" y="390"/>
                          <a:pt x="298" y="378"/>
                          <a:pt x="290" y="366"/>
                        </a:cubicBezTo>
                        <a:cubicBezTo>
                          <a:pt x="284" y="357"/>
                          <a:pt x="273" y="354"/>
                          <a:pt x="266" y="346"/>
                        </a:cubicBezTo>
                        <a:cubicBezTo>
                          <a:pt x="263" y="342"/>
                          <a:pt x="262" y="337"/>
                          <a:pt x="258" y="334"/>
                        </a:cubicBezTo>
                        <a:cubicBezTo>
                          <a:pt x="243" y="324"/>
                          <a:pt x="225" y="324"/>
                          <a:pt x="210" y="314"/>
                        </a:cubicBezTo>
                        <a:cubicBezTo>
                          <a:pt x="201" y="300"/>
                          <a:pt x="194" y="291"/>
                          <a:pt x="178" y="286"/>
                        </a:cubicBezTo>
                        <a:cubicBezTo>
                          <a:pt x="160" y="260"/>
                          <a:pt x="192" y="247"/>
                          <a:pt x="154" y="238"/>
                        </a:cubicBezTo>
                        <a:cubicBezTo>
                          <a:pt x="111" y="209"/>
                          <a:pt x="106" y="149"/>
                          <a:pt x="90" y="102"/>
                        </a:cubicBezTo>
                        <a:cubicBezTo>
                          <a:pt x="86" y="90"/>
                          <a:pt x="76" y="73"/>
                          <a:pt x="66" y="66"/>
                        </a:cubicBezTo>
                        <a:cubicBezTo>
                          <a:pt x="58" y="60"/>
                          <a:pt x="42" y="50"/>
                          <a:pt x="42" y="50"/>
                        </a:cubicBezTo>
                        <a:cubicBezTo>
                          <a:pt x="39" y="46"/>
                          <a:pt x="38" y="41"/>
                          <a:pt x="34" y="38"/>
                        </a:cubicBezTo>
                        <a:cubicBezTo>
                          <a:pt x="27" y="34"/>
                          <a:pt x="10" y="30"/>
                          <a:pt x="10" y="30"/>
                        </a:cubicBezTo>
                        <a:cubicBezTo>
                          <a:pt x="0" y="1"/>
                          <a:pt x="31" y="17"/>
                          <a:pt x="46" y="22"/>
                        </a:cubicBezTo>
                        <a:cubicBezTo>
                          <a:pt x="65" y="51"/>
                          <a:pt x="61" y="41"/>
                          <a:pt x="86" y="58"/>
                        </a:cubicBezTo>
                        <a:cubicBezTo>
                          <a:pt x="94" y="70"/>
                          <a:pt x="94" y="93"/>
                          <a:pt x="102" y="70"/>
                        </a:cubicBezTo>
                        <a:cubicBezTo>
                          <a:pt x="95" y="49"/>
                          <a:pt x="82" y="62"/>
                          <a:pt x="82" y="3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1" name="Freeform 37"/>
                  <p:cNvSpPr>
                    <a:spLocks/>
                  </p:cNvSpPr>
                  <p:nvPr/>
                </p:nvSpPr>
                <p:spPr bwMode="ltGray">
                  <a:xfrm>
                    <a:off x="2405" y="445"/>
                    <a:ext cx="15" cy="16"/>
                  </a:xfrm>
                  <a:custGeom>
                    <a:avLst/>
                    <a:gdLst/>
                    <a:ahLst/>
                    <a:cxnLst>
                      <a:cxn ang="0">
                        <a:pos x="6" y="28"/>
                      </a:cxn>
                      <a:cxn ang="0">
                        <a:pos x="10" y="48"/>
                      </a:cxn>
                      <a:cxn ang="0">
                        <a:pos x="6" y="28"/>
                      </a:cxn>
                    </a:cxnLst>
                    <a:rect l="0" t="0" r="r" b="b"/>
                    <a:pathLst>
                      <a:path w="36" h="48">
                        <a:moveTo>
                          <a:pt x="6" y="28"/>
                        </a:moveTo>
                        <a:cubicBezTo>
                          <a:pt x="25" y="0"/>
                          <a:pt x="36" y="31"/>
                          <a:pt x="10" y="48"/>
                        </a:cubicBezTo>
                        <a:cubicBezTo>
                          <a:pt x="0" y="34"/>
                          <a:pt x="0" y="40"/>
                          <a:pt x="6"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2" name="Freeform 38"/>
                  <p:cNvSpPr>
                    <a:spLocks/>
                  </p:cNvSpPr>
                  <p:nvPr/>
                </p:nvSpPr>
                <p:spPr bwMode="ltGray">
                  <a:xfrm>
                    <a:off x="2393" y="439"/>
                    <a:ext cx="16" cy="12"/>
                  </a:xfrm>
                  <a:custGeom>
                    <a:avLst/>
                    <a:gdLst/>
                    <a:ahLst/>
                    <a:cxnLst>
                      <a:cxn ang="0">
                        <a:pos x="0" y="5"/>
                      </a:cxn>
                      <a:cxn ang="0">
                        <a:pos x="12" y="1"/>
                      </a:cxn>
                      <a:cxn ang="0">
                        <a:pos x="36" y="17"/>
                      </a:cxn>
                      <a:cxn ang="0">
                        <a:pos x="8" y="17"/>
                      </a:cxn>
                      <a:cxn ang="0">
                        <a:pos x="0" y="5"/>
                      </a:cxn>
                    </a:cxnLst>
                    <a:rect l="0" t="0" r="r" b="b"/>
                    <a:pathLst>
                      <a:path w="36" h="37">
                        <a:moveTo>
                          <a:pt x="0" y="5"/>
                        </a:moveTo>
                        <a:cubicBezTo>
                          <a:pt x="4" y="4"/>
                          <a:pt x="8" y="0"/>
                          <a:pt x="12" y="1"/>
                        </a:cubicBezTo>
                        <a:cubicBezTo>
                          <a:pt x="21" y="4"/>
                          <a:pt x="36" y="17"/>
                          <a:pt x="36" y="17"/>
                        </a:cubicBezTo>
                        <a:cubicBezTo>
                          <a:pt x="29" y="37"/>
                          <a:pt x="22" y="26"/>
                          <a:pt x="8" y="17"/>
                        </a:cubicBezTo>
                        <a:cubicBezTo>
                          <a:pt x="5" y="13"/>
                          <a:pt x="0" y="5"/>
                          <a:pt x="0" y="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3" name="Freeform 39"/>
                  <p:cNvSpPr>
                    <a:spLocks/>
                  </p:cNvSpPr>
                  <p:nvPr/>
                </p:nvSpPr>
                <p:spPr bwMode="ltGray">
                  <a:xfrm>
                    <a:off x="2878" y="406"/>
                    <a:ext cx="73" cy="33"/>
                  </a:xfrm>
                  <a:custGeom>
                    <a:avLst/>
                    <a:gdLst/>
                    <a:ahLst/>
                    <a:cxnLst>
                      <a:cxn ang="0">
                        <a:pos x="0" y="49"/>
                      </a:cxn>
                      <a:cxn ang="0">
                        <a:pos x="28" y="25"/>
                      </a:cxn>
                      <a:cxn ang="0">
                        <a:pos x="56" y="21"/>
                      </a:cxn>
                      <a:cxn ang="0">
                        <a:pos x="80" y="9"/>
                      </a:cxn>
                      <a:cxn ang="0">
                        <a:pos x="64" y="25"/>
                      </a:cxn>
                      <a:cxn ang="0">
                        <a:pos x="124" y="49"/>
                      </a:cxn>
                      <a:cxn ang="0">
                        <a:pos x="160" y="65"/>
                      </a:cxn>
                      <a:cxn ang="0">
                        <a:pos x="116" y="77"/>
                      </a:cxn>
                      <a:cxn ang="0">
                        <a:pos x="88" y="57"/>
                      </a:cxn>
                      <a:cxn ang="0">
                        <a:pos x="76" y="53"/>
                      </a:cxn>
                      <a:cxn ang="0">
                        <a:pos x="24" y="41"/>
                      </a:cxn>
                      <a:cxn ang="0">
                        <a:pos x="0" y="49"/>
                      </a:cxn>
                    </a:cxnLst>
                    <a:rect l="0" t="0" r="r" b="b"/>
                    <a:pathLst>
                      <a:path w="170" h="96">
                        <a:moveTo>
                          <a:pt x="0" y="49"/>
                        </a:moveTo>
                        <a:cubicBezTo>
                          <a:pt x="5" y="33"/>
                          <a:pt x="12" y="30"/>
                          <a:pt x="28" y="25"/>
                        </a:cubicBezTo>
                        <a:cubicBezTo>
                          <a:pt x="20" y="0"/>
                          <a:pt x="42" y="16"/>
                          <a:pt x="56" y="21"/>
                        </a:cubicBezTo>
                        <a:cubicBezTo>
                          <a:pt x="56" y="21"/>
                          <a:pt x="77" y="6"/>
                          <a:pt x="80" y="9"/>
                        </a:cubicBezTo>
                        <a:cubicBezTo>
                          <a:pt x="85" y="14"/>
                          <a:pt x="71" y="23"/>
                          <a:pt x="64" y="25"/>
                        </a:cubicBezTo>
                        <a:cubicBezTo>
                          <a:pt x="82" y="37"/>
                          <a:pt x="103" y="42"/>
                          <a:pt x="124" y="49"/>
                        </a:cubicBezTo>
                        <a:cubicBezTo>
                          <a:pt x="136" y="53"/>
                          <a:pt x="160" y="65"/>
                          <a:pt x="160" y="65"/>
                        </a:cubicBezTo>
                        <a:cubicBezTo>
                          <a:pt x="170" y="96"/>
                          <a:pt x="134" y="83"/>
                          <a:pt x="116" y="77"/>
                        </a:cubicBezTo>
                        <a:cubicBezTo>
                          <a:pt x="109" y="57"/>
                          <a:pt x="116" y="66"/>
                          <a:pt x="88" y="57"/>
                        </a:cubicBezTo>
                        <a:cubicBezTo>
                          <a:pt x="84" y="56"/>
                          <a:pt x="76" y="53"/>
                          <a:pt x="76" y="53"/>
                        </a:cubicBezTo>
                        <a:cubicBezTo>
                          <a:pt x="57" y="34"/>
                          <a:pt x="53" y="37"/>
                          <a:pt x="24" y="41"/>
                        </a:cubicBezTo>
                        <a:cubicBezTo>
                          <a:pt x="9" y="51"/>
                          <a:pt x="17" y="49"/>
                          <a:pt x="0" y="49"/>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4" name="Freeform 40"/>
                  <p:cNvSpPr>
                    <a:spLocks/>
                  </p:cNvSpPr>
                  <p:nvPr/>
                </p:nvSpPr>
                <p:spPr bwMode="ltGray">
                  <a:xfrm>
                    <a:off x="2955" y="433"/>
                    <a:ext cx="59" cy="15"/>
                  </a:xfrm>
                  <a:custGeom>
                    <a:avLst/>
                    <a:gdLst/>
                    <a:ahLst/>
                    <a:cxnLst>
                      <a:cxn ang="0">
                        <a:pos x="0" y="0"/>
                      </a:cxn>
                      <a:cxn ang="0">
                        <a:pos x="52" y="4"/>
                      </a:cxn>
                      <a:cxn ang="0">
                        <a:pos x="88" y="24"/>
                      </a:cxn>
                      <a:cxn ang="0">
                        <a:pos x="112" y="20"/>
                      </a:cxn>
                      <a:cxn ang="0">
                        <a:pos x="108" y="44"/>
                      </a:cxn>
                      <a:cxn ang="0">
                        <a:pos x="64" y="40"/>
                      </a:cxn>
                      <a:cxn ang="0">
                        <a:pos x="0" y="36"/>
                      </a:cxn>
                      <a:cxn ang="0">
                        <a:pos x="28" y="20"/>
                      </a:cxn>
                      <a:cxn ang="0">
                        <a:pos x="0" y="0"/>
                      </a:cxn>
                    </a:cxnLst>
                    <a:rect l="0" t="0" r="r" b="b"/>
                    <a:pathLst>
                      <a:path w="138" h="44">
                        <a:moveTo>
                          <a:pt x="0" y="0"/>
                        </a:moveTo>
                        <a:cubicBezTo>
                          <a:pt x="19" y="3"/>
                          <a:pt x="35" y="10"/>
                          <a:pt x="52" y="4"/>
                        </a:cubicBezTo>
                        <a:cubicBezTo>
                          <a:pt x="87" y="11"/>
                          <a:pt x="61" y="15"/>
                          <a:pt x="88" y="24"/>
                        </a:cubicBezTo>
                        <a:cubicBezTo>
                          <a:pt x="96" y="23"/>
                          <a:pt x="104" y="19"/>
                          <a:pt x="112" y="20"/>
                        </a:cubicBezTo>
                        <a:cubicBezTo>
                          <a:pt x="138" y="23"/>
                          <a:pt x="118" y="41"/>
                          <a:pt x="108" y="44"/>
                        </a:cubicBezTo>
                        <a:cubicBezTo>
                          <a:pt x="78" y="34"/>
                          <a:pt x="92" y="34"/>
                          <a:pt x="64" y="40"/>
                        </a:cubicBezTo>
                        <a:cubicBezTo>
                          <a:pt x="41" y="37"/>
                          <a:pt x="22" y="41"/>
                          <a:pt x="0" y="36"/>
                        </a:cubicBezTo>
                        <a:cubicBezTo>
                          <a:pt x="6" y="11"/>
                          <a:pt x="7" y="27"/>
                          <a:pt x="28" y="20"/>
                        </a:cubicBezTo>
                        <a:cubicBezTo>
                          <a:pt x="17" y="13"/>
                          <a:pt x="0" y="13"/>
                          <a:pt x="0" y="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5" name="Freeform 41"/>
                  <p:cNvSpPr>
                    <a:spLocks/>
                  </p:cNvSpPr>
                  <p:nvPr/>
                </p:nvSpPr>
                <p:spPr bwMode="ltGray">
                  <a:xfrm>
                    <a:off x="2924" y="441"/>
                    <a:ext cx="24" cy="14"/>
                  </a:xfrm>
                  <a:custGeom>
                    <a:avLst/>
                    <a:gdLst/>
                    <a:ahLst/>
                    <a:cxnLst>
                      <a:cxn ang="0">
                        <a:pos x="17" y="25"/>
                      </a:cxn>
                      <a:cxn ang="0">
                        <a:pos x="37" y="13"/>
                      </a:cxn>
                      <a:cxn ang="0">
                        <a:pos x="17" y="25"/>
                      </a:cxn>
                    </a:cxnLst>
                    <a:rect l="0" t="0" r="r" b="b"/>
                    <a:pathLst>
                      <a:path w="57" h="42">
                        <a:moveTo>
                          <a:pt x="17" y="25"/>
                        </a:moveTo>
                        <a:cubicBezTo>
                          <a:pt x="0" y="0"/>
                          <a:pt x="21" y="9"/>
                          <a:pt x="37" y="13"/>
                        </a:cubicBezTo>
                        <a:cubicBezTo>
                          <a:pt x="57" y="42"/>
                          <a:pt x="30" y="25"/>
                          <a:pt x="17"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6" name="Freeform 42"/>
                  <p:cNvSpPr>
                    <a:spLocks/>
                  </p:cNvSpPr>
                  <p:nvPr/>
                </p:nvSpPr>
                <p:spPr bwMode="ltGray">
                  <a:xfrm>
                    <a:off x="2908" y="398"/>
                    <a:ext cx="16" cy="18"/>
                  </a:xfrm>
                  <a:custGeom>
                    <a:avLst/>
                    <a:gdLst/>
                    <a:ahLst/>
                    <a:cxnLst>
                      <a:cxn ang="0">
                        <a:pos x="19" y="32"/>
                      </a:cxn>
                      <a:cxn ang="0">
                        <a:pos x="19" y="0"/>
                      </a:cxn>
                      <a:cxn ang="0">
                        <a:pos x="19" y="32"/>
                      </a:cxn>
                    </a:cxnLst>
                    <a:rect l="0" t="0" r="r" b="b"/>
                    <a:pathLst>
                      <a:path w="39" h="52">
                        <a:moveTo>
                          <a:pt x="19" y="32"/>
                        </a:moveTo>
                        <a:cubicBezTo>
                          <a:pt x="13" y="14"/>
                          <a:pt x="0" y="13"/>
                          <a:pt x="19" y="0"/>
                        </a:cubicBezTo>
                        <a:cubicBezTo>
                          <a:pt x="23" y="5"/>
                          <a:pt x="39" y="52"/>
                          <a:pt x="19"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7" name="Freeform 43"/>
                  <p:cNvSpPr>
                    <a:spLocks/>
                  </p:cNvSpPr>
                  <p:nvPr/>
                </p:nvSpPr>
                <p:spPr bwMode="ltGray">
                  <a:xfrm>
                    <a:off x="3035" y="452"/>
                    <a:ext cx="19" cy="27"/>
                  </a:xfrm>
                  <a:custGeom>
                    <a:avLst/>
                    <a:gdLst/>
                    <a:ahLst/>
                    <a:cxnLst>
                      <a:cxn ang="0">
                        <a:pos x="4" y="9"/>
                      </a:cxn>
                      <a:cxn ang="0">
                        <a:pos x="20" y="33"/>
                      </a:cxn>
                      <a:cxn ang="0">
                        <a:pos x="24" y="49"/>
                      </a:cxn>
                      <a:cxn ang="0">
                        <a:pos x="36" y="53"/>
                      </a:cxn>
                      <a:cxn ang="0">
                        <a:pos x="24" y="73"/>
                      </a:cxn>
                      <a:cxn ang="0">
                        <a:pos x="0" y="21"/>
                      </a:cxn>
                      <a:cxn ang="0">
                        <a:pos x="4" y="9"/>
                      </a:cxn>
                    </a:cxnLst>
                    <a:rect l="0" t="0" r="r" b="b"/>
                    <a:pathLst>
                      <a:path w="44" h="80">
                        <a:moveTo>
                          <a:pt x="4" y="9"/>
                        </a:moveTo>
                        <a:cubicBezTo>
                          <a:pt x="9" y="17"/>
                          <a:pt x="18" y="24"/>
                          <a:pt x="20" y="33"/>
                        </a:cubicBezTo>
                        <a:cubicBezTo>
                          <a:pt x="21" y="38"/>
                          <a:pt x="21" y="45"/>
                          <a:pt x="24" y="49"/>
                        </a:cubicBezTo>
                        <a:cubicBezTo>
                          <a:pt x="27" y="52"/>
                          <a:pt x="32" y="52"/>
                          <a:pt x="36" y="53"/>
                        </a:cubicBezTo>
                        <a:cubicBezTo>
                          <a:pt x="41" y="68"/>
                          <a:pt x="44" y="80"/>
                          <a:pt x="24" y="73"/>
                        </a:cubicBezTo>
                        <a:cubicBezTo>
                          <a:pt x="19" y="55"/>
                          <a:pt x="11" y="37"/>
                          <a:pt x="0" y="21"/>
                        </a:cubicBezTo>
                        <a:cubicBezTo>
                          <a:pt x="4" y="4"/>
                          <a:pt x="4" y="0"/>
                          <a:pt x="4" y="9"/>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8" name="Freeform 44"/>
                  <p:cNvSpPr>
                    <a:spLocks/>
                  </p:cNvSpPr>
                  <p:nvPr/>
                </p:nvSpPr>
                <p:spPr bwMode="ltGray">
                  <a:xfrm>
                    <a:off x="2696" y="247"/>
                    <a:ext cx="205" cy="41"/>
                  </a:xfrm>
                  <a:custGeom>
                    <a:avLst/>
                    <a:gdLst/>
                    <a:ahLst/>
                    <a:cxnLst>
                      <a:cxn ang="0">
                        <a:pos x="220" y="1"/>
                      </a:cxn>
                      <a:cxn ang="0">
                        <a:pos x="231" y="8"/>
                      </a:cxn>
                      <a:cxn ang="0">
                        <a:pos x="235" y="0"/>
                      </a:cxn>
                      <a:cxn ang="0">
                        <a:pos x="265" y="0"/>
                      </a:cxn>
                      <a:cxn ang="0">
                        <a:pos x="287" y="17"/>
                      </a:cxn>
                      <a:cxn ang="0">
                        <a:pos x="319" y="10"/>
                      </a:cxn>
                      <a:cxn ang="0">
                        <a:pos x="314" y="29"/>
                      </a:cxn>
                      <a:cxn ang="0">
                        <a:pos x="298" y="46"/>
                      </a:cxn>
                      <a:cxn ang="0">
                        <a:pos x="295" y="29"/>
                      </a:cxn>
                      <a:cxn ang="0">
                        <a:pos x="287" y="31"/>
                      </a:cxn>
                      <a:cxn ang="0">
                        <a:pos x="279" y="29"/>
                      </a:cxn>
                      <a:cxn ang="0">
                        <a:pos x="263" y="21"/>
                      </a:cxn>
                      <a:cxn ang="0">
                        <a:pos x="228" y="38"/>
                      </a:cxn>
                      <a:cxn ang="0">
                        <a:pos x="201" y="44"/>
                      </a:cxn>
                      <a:cxn ang="0">
                        <a:pos x="212" y="57"/>
                      </a:cxn>
                      <a:cxn ang="0">
                        <a:pos x="188" y="63"/>
                      </a:cxn>
                      <a:cxn ang="0">
                        <a:pos x="169" y="61"/>
                      </a:cxn>
                      <a:cxn ang="0">
                        <a:pos x="177" y="57"/>
                      </a:cxn>
                      <a:cxn ang="0">
                        <a:pos x="171" y="40"/>
                      </a:cxn>
                      <a:cxn ang="0">
                        <a:pos x="169" y="31"/>
                      </a:cxn>
                      <a:cxn ang="0">
                        <a:pos x="158" y="23"/>
                      </a:cxn>
                      <a:cxn ang="0">
                        <a:pos x="142" y="27"/>
                      </a:cxn>
                      <a:cxn ang="0">
                        <a:pos x="134" y="27"/>
                      </a:cxn>
                      <a:cxn ang="0">
                        <a:pos x="123" y="25"/>
                      </a:cxn>
                      <a:cxn ang="0">
                        <a:pos x="83" y="2"/>
                      </a:cxn>
                      <a:cxn ang="0">
                        <a:pos x="59" y="14"/>
                      </a:cxn>
                      <a:cxn ang="0">
                        <a:pos x="1" y="0"/>
                      </a:cxn>
                      <a:cxn ang="0">
                        <a:pos x="220" y="1"/>
                      </a:cxn>
                    </a:cxnLst>
                    <a:rect l="0" t="0" r="r" b="b"/>
                    <a:pathLst>
                      <a:path w="323" h="64">
                        <a:moveTo>
                          <a:pt x="220" y="1"/>
                        </a:moveTo>
                        <a:cubicBezTo>
                          <a:pt x="215" y="12"/>
                          <a:pt x="225" y="17"/>
                          <a:pt x="231" y="8"/>
                        </a:cubicBezTo>
                        <a:cubicBezTo>
                          <a:pt x="235" y="0"/>
                          <a:pt x="229" y="7"/>
                          <a:pt x="235" y="0"/>
                        </a:cubicBezTo>
                        <a:lnTo>
                          <a:pt x="265" y="0"/>
                        </a:lnTo>
                        <a:cubicBezTo>
                          <a:pt x="277" y="6"/>
                          <a:pt x="276" y="11"/>
                          <a:pt x="287" y="17"/>
                        </a:cubicBezTo>
                        <a:cubicBezTo>
                          <a:pt x="308" y="11"/>
                          <a:pt x="293" y="7"/>
                          <a:pt x="319" y="10"/>
                        </a:cubicBezTo>
                        <a:cubicBezTo>
                          <a:pt x="323" y="19"/>
                          <a:pt x="321" y="22"/>
                          <a:pt x="314" y="29"/>
                        </a:cubicBezTo>
                        <a:cubicBezTo>
                          <a:pt x="312" y="39"/>
                          <a:pt x="313" y="50"/>
                          <a:pt x="298" y="46"/>
                        </a:cubicBezTo>
                        <a:cubicBezTo>
                          <a:pt x="297" y="40"/>
                          <a:pt x="298" y="34"/>
                          <a:pt x="295" y="29"/>
                        </a:cubicBezTo>
                        <a:cubicBezTo>
                          <a:pt x="294" y="27"/>
                          <a:pt x="290" y="31"/>
                          <a:pt x="287" y="31"/>
                        </a:cubicBezTo>
                        <a:cubicBezTo>
                          <a:pt x="284" y="31"/>
                          <a:pt x="282" y="30"/>
                          <a:pt x="279" y="29"/>
                        </a:cubicBezTo>
                        <a:cubicBezTo>
                          <a:pt x="274" y="27"/>
                          <a:pt x="263" y="21"/>
                          <a:pt x="263" y="21"/>
                        </a:cubicBezTo>
                        <a:cubicBezTo>
                          <a:pt x="249" y="23"/>
                          <a:pt x="241" y="31"/>
                          <a:pt x="228" y="38"/>
                        </a:cubicBezTo>
                        <a:cubicBezTo>
                          <a:pt x="220" y="41"/>
                          <a:pt x="209" y="42"/>
                          <a:pt x="201" y="44"/>
                        </a:cubicBezTo>
                        <a:cubicBezTo>
                          <a:pt x="193" y="54"/>
                          <a:pt x="200" y="53"/>
                          <a:pt x="212" y="57"/>
                        </a:cubicBezTo>
                        <a:cubicBezTo>
                          <a:pt x="200" y="62"/>
                          <a:pt x="199" y="57"/>
                          <a:pt x="188" y="63"/>
                        </a:cubicBezTo>
                        <a:cubicBezTo>
                          <a:pt x="181" y="62"/>
                          <a:pt x="174" y="64"/>
                          <a:pt x="169" y="61"/>
                        </a:cubicBezTo>
                        <a:cubicBezTo>
                          <a:pt x="166" y="59"/>
                          <a:pt x="175" y="59"/>
                          <a:pt x="177" y="57"/>
                        </a:cubicBezTo>
                        <a:cubicBezTo>
                          <a:pt x="181" y="48"/>
                          <a:pt x="149" y="28"/>
                          <a:pt x="171" y="40"/>
                        </a:cubicBezTo>
                        <a:cubicBezTo>
                          <a:pt x="184" y="55"/>
                          <a:pt x="184" y="36"/>
                          <a:pt x="169" y="31"/>
                        </a:cubicBezTo>
                        <a:cubicBezTo>
                          <a:pt x="167" y="27"/>
                          <a:pt x="167" y="22"/>
                          <a:pt x="158" y="23"/>
                        </a:cubicBezTo>
                        <a:cubicBezTo>
                          <a:pt x="153" y="23"/>
                          <a:pt x="142" y="27"/>
                          <a:pt x="142" y="27"/>
                        </a:cubicBezTo>
                        <a:cubicBezTo>
                          <a:pt x="136" y="39"/>
                          <a:pt x="143" y="31"/>
                          <a:pt x="134" y="27"/>
                        </a:cubicBezTo>
                        <a:cubicBezTo>
                          <a:pt x="130" y="25"/>
                          <a:pt x="126" y="25"/>
                          <a:pt x="123" y="25"/>
                        </a:cubicBezTo>
                        <a:cubicBezTo>
                          <a:pt x="117" y="11"/>
                          <a:pt x="100" y="6"/>
                          <a:pt x="83" y="2"/>
                        </a:cubicBezTo>
                        <a:cubicBezTo>
                          <a:pt x="70" y="4"/>
                          <a:pt x="69" y="9"/>
                          <a:pt x="59" y="14"/>
                        </a:cubicBezTo>
                        <a:cubicBezTo>
                          <a:pt x="45" y="14"/>
                          <a:pt x="0" y="12"/>
                          <a:pt x="1" y="0"/>
                        </a:cubicBezTo>
                        <a:lnTo>
                          <a:pt x="220" y="1"/>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9" name="Freeform 45"/>
                  <p:cNvSpPr>
                    <a:spLocks/>
                  </p:cNvSpPr>
                  <p:nvPr/>
                </p:nvSpPr>
                <p:spPr bwMode="ltGray">
                  <a:xfrm>
                    <a:off x="2515" y="246"/>
                    <a:ext cx="190" cy="20"/>
                  </a:xfrm>
                  <a:custGeom>
                    <a:avLst/>
                    <a:gdLst/>
                    <a:ahLst/>
                    <a:cxnLst>
                      <a:cxn ang="0">
                        <a:pos x="105" y="31"/>
                      </a:cxn>
                      <a:cxn ang="0">
                        <a:pos x="30" y="1"/>
                      </a:cxn>
                      <a:cxn ang="0">
                        <a:pos x="285" y="0"/>
                      </a:cxn>
                      <a:cxn ang="0">
                        <a:pos x="296" y="14"/>
                      </a:cxn>
                      <a:cxn ang="0">
                        <a:pos x="264" y="16"/>
                      </a:cxn>
                      <a:cxn ang="0">
                        <a:pos x="105" y="31"/>
                      </a:cxn>
                    </a:cxnLst>
                    <a:rect l="0" t="0" r="r" b="b"/>
                    <a:pathLst>
                      <a:path w="300" h="31">
                        <a:moveTo>
                          <a:pt x="105" y="31"/>
                        </a:moveTo>
                        <a:cubicBezTo>
                          <a:pt x="83" y="19"/>
                          <a:pt x="0" y="6"/>
                          <a:pt x="30" y="1"/>
                        </a:cubicBezTo>
                        <a:lnTo>
                          <a:pt x="285" y="0"/>
                        </a:lnTo>
                        <a:cubicBezTo>
                          <a:pt x="296" y="4"/>
                          <a:pt x="300" y="5"/>
                          <a:pt x="296" y="14"/>
                        </a:cubicBezTo>
                        <a:cubicBezTo>
                          <a:pt x="285" y="11"/>
                          <a:pt x="276" y="16"/>
                          <a:pt x="264" y="16"/>
                        </a:cubicBezTo>
                        <a:lnTo>
                          <a:pt x="105" y="31"/>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0" name="Freeform 46"/>
                  <p:cNvSpPr>
                    <a:spLocks/>
                  </p:cNvSpPr>
                  <p:nvPr/>
                </p:nvSpPr>
                <p:spPr bwMode="ltGray">
                  <a:xfrm>
                    <a:off x="2096" y="275"/>
                    <a:ext cx="18" cy="10"/>
                  </a:xfrm>
                  <a:custGeom>
                    <a:avLst/>
                    <a:gdLst/>
                    <a:ahLst/>
                    <a:cxnLst>
                      <a:cxn ang="0">
                        <a:pos x="0" y="25"/>
                      </a:cxn>
                      <a:cxn ang="0">
                        <a:pos x="12" y="29"/>
                      </a:cxn>
                      <a:cxn ang="0">
                        <a:pos x="0" y="2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1" name="Freeform 47"/>
                  <p:cNvSpPr>
                    <a:spLocks/>
                  </p:cNvSpPr>
                  <p:nvPr/>
                </p:nvSpPr>
                <p:spPr bwMode="ltGray">
                  <a:xfrm>
                    <a:off x="1606" y="246"/>
                    <a:ext cx="436" cy="152"/>
                  </a:xfrm>
                  <a:custGeom>
                    <a:avLst/>
                    <a:gdLst/>
                    <a:ahLst/>
                    <a:cxnLst>
                      <a:cxn ang="0">
                        <a:pos x="73" y="1"/>
                      </a:cxn>
                      <a:cxn ang="0">
                        <a:pos x="436" y="0"/>
                      </a:cxn>
                      <a:cxn ang="0">
                        <a:pos x="416" y="54"/>
                      </a:cxn>
                      <a:cxn ang="0">
                        <a:pos x="397" y="68"/>
                      </a:cxn>
                      <a:cxn ang="0">
                        <a:pos x="392" y="70"/>
                      </a:cxn>
                      <a:cxn ang="0">
                        <a:pos x="375" y="73"/>
                      </a:cxn>
                      <a:cxn ang="0">
                        <a:pos x="361" y="88"/>
                      </a:cxn>
                      <a:cxn ang="0">
                        <a:pos x="362" y="99"/>
                      </a:cxn>
                      <a:cxn ang="0">
                        <a:pos x="364" y="107"/>
                      </a:cxn>
                      <a:cxn ang="0">
                        <a:pos x="366" y="113"/>
                      </a:cxn>
                      <a:cxn ang="0">
                        <a:pos x="362" y="122"/>
                      </a:cxn>
                      <a:cxn ang="0">
                        <a:pos x="351" y="120"/>
                      </a:cxn>
                      <a:cxn ang="0">
                        <a:pos x="342" y="129"/>
                      </a:cxn>
                      <a:cxn ang="0">
                        <a:pos x="347" y="105"/>
                      </a:cxn>
                      <a:cxn ang="0">
                        <a:pos x="338" y="100"/>
                      </a:cxn>
                      <a:cxn ang="0">
                        <a:pos x="344" y="93"/>
                      </a:cxn>
                      <a:cxn ang="0">
                        <a:pos x="342" y="89"/>
                      </a:cxn>
                      <a:cxn ang="0">
                        <a:pos x="320" y="94"/>
                      </a:cxn>
                      <a:cxn ang="0">
                        <a:pos x="317" y="85"/>
                      </a:cxn>
                      <a:cxn ang="0">
                        <a:pos x="297" y="94"/>
                      </a:cxn>
                      <a:cxn ang="0">
                        <a:pos x="320" y="103"/>
                      </a:cxn>
                      <a:cxn ang="0">
                        <a:pos x="305" y="117"/>
                      </a:cxn>
                      <a:cxn ang="0">
                        <a:pos x="311" y="126"/>
                      </a:cxn>
                      <a:cxn ang="0">
                        <a:pos x="315" y="138"/>
                      </a:cxn>
                      <a:cxn ang="0">
                        <a:pos x="309" y="139"/>
                      </a:cxn>
                      <a:cxn ang="0">
                        <a:pos x="314" y="144"/>
                      </a:cxn>
                      <a:cxn ang="0">
                        <a:pos x="307" y="152"/>
                      </a:cxn>
                      <a:cxn ang="0">
                        <a:pos x="0" y="149"/>
                      </a:cxn>
                      <a:cxn ang="0">
                        <a:pos x="73" y="1"/>
                      </a:cxn>
                    </a:cxnLst>
                    <a:rect l="0" t="0" r="r" b="b"/>
                    <a:pathLst>
                      <a:path w="436" h="152">
                        <a:moveTo>
                          <a:pt x="73" y="1"/>
                        </a:moveTo>
                        <a:lnTo>
                          <a:pt x="436" y="0"/>
                        </a:lnTo>
                        <a:cubicBezTo>
                          <a:pt x="430"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2" name="Freeform 48"/>
                  <p:cNvSpPr>
                    <a:spLocks/>
                  </p:cNvSpPr>
                  <p:nvPr/>
                </p:nvSpPr>
                <p:spPr bwMode="ltGray">
                  <a:xfrm>
                    <a:off x="2043" y="241"/>
                    <a:ext cx="20" cy="55"/>
                  </a:xfrm>
                  <a:custGeom>
                    <a:avLst/>
                    <a:gdLst/>
                    <a:ahLst/>
                    <a:cxnLst>
                      <a:cxn ang="0">
                        <a:pos x="5" y="156"/>
                      </a:cxn>
                      <a:cxn ang="0">
                        <a:pos x="15" y="108"/>
                      </a:cxn>
                      <a:cxn ang="0">
                        <a:pos x="17" y="68"/>
                      </a:cxn>
                      <a:cxn ang="0">
                        <a:pos x="11" y="40"/>
                      </a:cxn>
                      <a:cxn ang="0">
                        <a:pos x="17" y="12"/>
                      </a:cxn>
                      <a:cxn ang="0">
                        <a:pos x="21" y="0"/>
                      </a:cxn>
                      <a:cxn ang="0">
                        <a:pos x="31" y="30"/>
                      </a:cxn>
                      <a:cxn ang="0">
                        <a:pos x="47" y="98"/>
                      </a:cxn>
                      <a:cxn ang="0">
                        <a:pos x="31" y="108"/>
                      </a:cxn>
                      <a:cxn ang="0">
                        <a:pos x="23" y="126"/>
                      </a:cxn>
                      <a:cxn ang="0">
                        <a:pos x="21" y="132"/>
                      </a:cxn>
                      <a:cxn ang="0">
                        <a:pos x="27" y="134"/>
                      </a:cxn>
                      <a:cxn ang="0">
                        <a:pos x="31" y="146"/>
                      </a:cxn>
                      <a:cxn ang="0">
                        <a:pos x="13" y="148"/>
                      </a:cxn>
                      <a:cxn ang="0">
                        <a:pos x="7" y="160"/>
                      </a:cxn>
                      <a:cxn ang="0">
                        <a:pos x="3" y="154"/>
                      </a:cxn>
                      <a:cxn ang="0">
                        <a:pos x="5" y="156"/>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3" name="Freeform 49"/>
                  <p:cNvSpPr>
                    <a:spLocks/>
                  </p:cNvSpPr>
                  <p:nvPr/>
                </p:nvSpPr>
                <p:spPr bwMode="ltGray">
                  <a:xfrm>
                    <a:off x="2031" y="287"/>
                    <a:ext cx="59" cy="34"/>
                  </a:xfrm>
                  <a:custGeom>
                    <a:avLst/>
                    <a:gdLst/>
                    <a:ahLst/>
                    <a:cxnLst>
                      <a:cxn ang="0">
                        <a:pos x="26" y="61"/>
                      </a:cxn>
                      <a:cxn ang="0">
                        <a:pos x="30" y="43"/>
                      </a:cxn>
                      <a:cxn ang="0">
                        <a:pos x="50" y="33"/>
                      </a:cxn>
                      <a:cxn ang="0">
                        <a:pos x="54" y="45"/>
                      </a:cxn>
                      <a:cxn ang="0">
                        <a:pos x="66" y="49"/>
                      </a:cxn>
                      <a:cxn ang="0">
                        <a:pos x="80" y="55"/>
                      </a:cxn>
                      <a:cxn ang="0">
                        <a:pos x="116" y="33"/>
                      </a:cxn>
                      <a:cxn ang="0">
                        <a:pos x="130" y="17"/>
                      </a:cxn>
                      <a:cxn ang="0">
                        <a:pos x="138" y="11"/>
                      </a:cxn>
                      <a:cxn ang="0">
                        <a:pos x="106" y="49"/>
                      </a:cxn>
                      <a:cxn ang="0">
                        <a:pos x="84" y="67"/>
                      </a:cxn>
                      <a:cxn ang="0">
                        <a:pos x="66" y="81"/>
                      </a:cxn>
                      <a:cxn ang="0">
                        <a:pos x="48" y="103"/>
                      </a:cxn>
                      <a:cxn ang="0">
                        <a:pos x="26" y="89"/>
                      </a:cxn>
                      <a:cxn ang="0">
                        <a:pos x="20" y="87"/>
                      </a:cxn>
                      <a:cxn ang="0">
                        <a:pos x="22" y="97"/>
                      </a:cxn>
                      <a:cxn ang="0">
                        <a:pos x="0" y="97"/>
                      </a:cxn>
                      <a:cxn ang="0">
                        <a:pos x="10" y="79"/>
                      </a:cxn>
                      <a:cxn ang="0">
                        <a:pos x="26" y="61"/>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4" name="Freeform 50"/>
                  <p:cNvSpPr>
                    <a:spLocks/>
                  </p:cNvSpPr>
                  <p:nvPr/>
                </p:nvSpPr>
                <p:spPr bwMode="ltGray">
                  <a:xfrm>
                    <a:off x="1968" y="319"/>
                    <a:ext cx="80" cy="72"/>
                  </a:xfrm>
                  <a:custGeom>
                    <a:avLst/>
                    <a:gdLst/>
                    <a:ahLst/>
                    <a:cxnLst>
                      <a:cxn ang="0">
                        <a:pos x="158" y="24"/>
                      </a:cxn>
                      <a:cxn ang="0">
                        <a:pos x="160" y="6"/>
                      </a:cxn>
                      <a:cxn ang="0">
                        <a:pos x="170" y="0"/>
                      </a:cxn>
                      <a:cxn ang="0">
                        <a:pos x="182" y="24"/>
                      </a:cxn>
                      <a:cxn ang="0">
                        <a:pos x="188" y="42"/>
                      </a:cxn>
                      <a:cxn ang="0">
                        <a:pos x="178" y="58"/>
                      </a:cxn>
                      <a:cxn ang="0">
                        <a:pos x="170" y="76"/>
                      </a:cxn>
                      <a:cxn ang="0">
                        <a:pos x="162" y="126"/>
                      </a:cxn>
                      <a:cxn ang="0">
                        <a:pos x="144" y="136"/>
                      </a:cxn>
                      <a:cxn ang="0">
                        <a:pos x="120" y="138"/>
                      </a:cxn>
                      <a:cxn ang="0">
                        <a:pos x="112" y="124"/>
                      </a:cxn>
                      <a:cxn ang="0">
                        <a:pos x="102" y="146"/>
                      </a:cxn>
                      <a:cxn ang="0">
                        <a:pos x="90" y="150"/>
                      </a:cxn>
                      <a:cxn ang="0">
                        <a:pos x="80" y="132"/>
                      </a:cxn>
                      <a:cxn ang="0">
                        <a:pos x="58" y="144"/>
                      </a:cxn>
                      <a:cxn ang="0">
                        <a:pos x="76" y="142"/>
                      </a:cxn>
                      <a:cxn ang="0">
                        <a:pos x="78" y="160"/>
                      </a:cxn>
                      <a:cxn ang="0">
                        <a:pos x="58" y="166"/>
                      </a:cxn>
                      <a:cxn ang="0">
                        <a:pos x="34" y="166"/>
                      </a:cxn>
                      <a:cxn ang="0">
                        <a:pos x="36" y="154"/>
                      </a:cxn>
                      <a:cxn ang="0">
                        <a:pos x="46" y="144"/>
                      </a:cxn>
                      <a:cxn ang="0">
                        <a:pos x="34" y="148"/>
                      </a:cxn>
                      <a:cxn ang="0">
                        <a:pos x="26" y="166"/>
                      </a:cxn>
                      <a:cxn ang="0">
                        <a:pos x="30" y="190"/>
                      </a:cxn>
                      <a:cxn ang="0">
                        <a:pos x="14" y="200"/>
                      </a:cxn>
                      <a:cxn ang="0">
                        <a:pos x="0" y="214"/>
                      </a:cxn>
                      <a:cxn ang="0">
                        <a:pos x="8" y="188"/>
                      </a:cxn>
                      <a:cxn ang="0">
                        <a:pos x="0" y="164"/>
                      </a:cxn>
                      <a:cxn ang="0">
                        <a:pos x="14" y="152"/>
                      </a:cxn>
                      <a:cxn ang="0">
                        <a:pos x="32" y="134"/>
                      </a:cxn>
                      <a:cxn ang="0">
                        <a:pos x="44" y="118"/>
                      </a:cxn>
                      <a:cxn ang="0">
                        <a:pos x="72" y="116"/>
                      </a:cxn>
                      <a:cxn ang="0">
                        <a:pos x="84" y="112"/>
                      </a:cxn>
                      <a:cxn ang="0">
                        <a:pos x="114" y="78"/>
                      </a:cxn>
                      <a:cxn ang="0">
                        <a:pos x="120" y="92"/>
                      </a:cxn>
                      <a:cxn ang="0">
                        <a:pos x="132" y="76"/>
                      </a:cxn>
                      <a:cxn ang="0">
                        <a:pos x="150" y="54"/>
                      </a:cxn>
                      <a:cxn ang="0">
                        <a:pos x="154" y="42"/>
                      </a:cxn>
                      <a:cxn ang="0">
                        <a:pos x="148" y="38"/>
                      </a:cxn>
                      <a:cxn ang="0">
                        <a:pos x="152" y="32"/>
                      </a:cxn>
                      <a:cxn ang="0">
                        <a:pos x="158" y="24"/>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5" name="Freeform 51"/>
                  <p:cNvSpPr>
                    <a:spLocks/>
                  </p:cNvSpPr>
                  <p:nvPr/>
                </p:nvSpPr>
                <p:spPr bwMode="ltGray">
                  <a:xfrm>
                    <a:off x="2021" y="340"/>
                    <a:ext cx="6" cy="4"/>
                  </a:xfrm>
                  <a:custGeom>
                    <a:avLst/>
                    <a:gdLst/>
                    <a:ahLst/>
                    <a:cxnLst>
                      <a:cxn ang="0">
                        <a:pos x="0" y="9"/>
                      </a:cxn>
                      <a:cxn ang="0">
                        <a:pos x="4" y="13"/>
                      </a:cxn>
                      <a:cxn ang="0">
                        <a:pos x="0" y="9"/>
                      </a:cxn>
                    </a:cxnLst>
                    <a:rect l="0" t="0" r="r" b="b"/>
                    <a:pathLst>
                      <a:path w="13" h="13">
                        <a:moveTo>
                          <a:pt x="0" y="9"/>
                        </a:moveTo>
                        <a:cubicBezTo>
                          <a:pt x="6" y="0"/>
                          <a:pt x="13" y="7"/>
                          <a:pt x="4" y="13"/>
                        </a:cubicBezTo>
                        <a:cubicBezTo>
                          <a:pt x="0" y="6"/>
                          <a:pt x="0" y="5"/>
                          <a:pt x="0" y="9"/>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6" name="Freeform 52"/>
                  <p:cNvSpPr>
                    <a:spLocks/>
                  </p:cNvSpPr>
                  <p:nvPr/>
                </p:nvSpPr>
                <p:spPr bwMode="ltGray">
                  <a:xfrm>
                    <a:off x="1573" y="389"/>
                    <a:ext cx="347" cy="189"/>
                  </a:xfrm>
                  <a:custGeom>
                    <a:avLst/>
                    <a:gdLst/>
                    <a:ahLst/>
                    <a:cxnLst>
                      <a:cxn ang="0">
                        <a:pos x="812" y="26"/>
                      </a:cxn>
                      <a:cxn ang="0">
                        <a:pos x="778" y="78"/>
                      </a:cxn>
                      <a:cxn ang="0">
                        <a:pos x="748" y="122"/>
                      </a:cxn>
                      <a:cxn ang="0">
                        <a:pos x="722" y="142"/>
                      </a:cxn>
                      <a:cxn ang="0">
                        <a:pos x="634" y="180"/>
                      </a:cxn>
                      <a:cxn ang="0">
                        <a:pos x="632" y="210"/>
                      </a:cxn>
                      <a:cxn ang="0">
                        <a:pos x="604" y="230"/>
                      </a:cxn>
                      <a:cxn ang="0">
                        <a:pos x="620" y="178"/>
                      </a:cxn>
                      <a:cxn ang="0">
                        <a:pos x="576" y="188"/>
                      </a:cxn>
                      <a:cxn ang="0">
                        <a:pos x="556" y="218"/>
                      </a:cxn>
                      <a:cxn ang="0">
                        <a:pos x="596" y="280"/>
                      </a:cxn>
                      <a:cxn ang="0">
                        <a:pos x="594" y="368"/>
                      </a:cxn>
                      <a:cxn ang="0">
                        <a:pos x="542" y="406"/>
                      </a:cxn>
                      <a:cxn ang="0">
                        <a:pos x="522" y="386"/>
                      </a:cxn>
                      <a:cxn ang="0">
                        <a:pos x="482" y="348"/>
                      </a:cxn>
                      <a:cxn ang="0">
                        <a:pos x="462" y="348"/>
                      </a:cxn>
                      <a:cxn ang="0">
                        <a:pos x="450" y="394"/>
                      </a:cxn>
                      <a:cxn ang="0">
                        <a:pos x="500" y="464"/>
                      </a:cxn>
                      <a:cxn ang="0">
                        <a:pos x="510" y="524"/>
                      </a:cxn>
                      <a:cxn ang="0">
                        <a:pos x="526" y="560"/>
                      </a:cxn>
                      <a:cxn ang="0">
                        <a:pos x="492" y="544"/>
                      </a:cxn>
                      <a:cxn ang="0">
                        <a:pos x="470" y="518"/>
                      </a:cxn>
                      <a:cxn ang="0">
                        <a:pos x="422" y="424"/>
                      </a:cxn>
                      <a:cxn ang="0">
                        <a:pos x="426" y="310"/>
                      </a:cxn>
                      <a:cxn ang="0">
                        <a:pos x="422" y="268"/>
                      </a:cxn>
                      <a:cxn ang="0">
                        <a:pos x="412" y="276"/>
                      </a:cxn>
                      <a:cxn ang="0">
                        <a:pos x="386" y="266"/>
                      </a:cxn>
                      <a:cxn ang="0">
                        <a:pos x="360" y="170"/>
                      </a:cxn>
                      <a:cxn ang="0">
                        <a:pos x="330" y="166"/>
                      </a:cxn>
                      <a:cxn ang="0">
                        <a:pos x="288" y="172"/>
                      </a:cxn>
                      <a:cxn ang="0">
                        <a:pos x="242" y="232"/>
                      </a:cxn>
                      <a:cxn ang="0">
                        <a:pos x="196" y="268"/>
                      </a:cxn>
                      <a:cxn ang="0">
                        <a:pos x="184" y="274"/>
                      </a:cxn>
                      <a:cxn ang="0">
                        <a:pos x="160" y="328"/>
                      </a:cxn>
                      <a:cxn ang="0">
                        <a:pos x="152" y="354"/>
                      </a:cxn>
                      <a:cxn ang="0">
                        <a:pos x="128" y="404"/>
                      </a:cxn>
                      <a:cxn ang="0">
                        <a:pos x="94" y="392"/>
                      </a:cxn>
                      <a:cxn ang="0">
                        <a:pos x="66" y="258"/>
                      </a:cxn>
                      <a:cxn ang="0">
                        <a:pos x="72" y="156"/>
                      </a:cxn>
                      <a:cxn ang="0">
                        <a:pos x="44" y="180"/>
                      </a:cxn>
                      <a:cxn ang="0">
                        <a:pos x="20" y="150"/>
                      </a:cxn>
                      <a:cxn ang="0">
                        <a:pos x="24" y="138"/>
                      </a:cxn>
                      <a:cxn ang="0">
                        <a:pos x="0" y="92"/>
                      </a:cxn>
                      <a:cxn ang="0">
                        <a:pos x="798" y="6"/>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7" name="Freeform 53"/>
                  <p:cNvSpPr>
                    <a:spLocks/>
                  </p:cNvSpPr>
                  <p:nvPr/>
                </p:nvSpPr>
                <p:spPr bwMode="ltGray">
                  <a:xfrm>
                    <a:off x="1634" y="519"/>
                    <a:ext cx="19" cy="29"/>
                  </a:xfrm>
                  <a:custGeom>
                    <a:avLst/>
                    <a:gdLst/>
                    <a:ahLst/>
                    <a:cxnLst>
                      <a:cxn ang="0">
                        <a:pos x="7" y="11"/>
                      </a:cxn>
                      <a:cxn ang="0">
                        <a:pos x="17" y="3"/>
                      </a:cxn>
                      <a:cxn ang="0">
                        <a:pos x="37" y="33"/>
                      </a:cxn>
                      <a:cxn ang="0">
                        <a:pos x="19" y="85"/>
                      </a:cxn>
                      <a:cxn ang="0">
                        <a:pos x="1" y="69"/>
                      </a:cxn>
                      <a:cxn ang="0">
                        <a:pos x="7" y="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8" name="Freeform 54"/>
                  <p:cNvSpPr>
                    <a:spLocks/>
                  </p:cNvSpPr>
                  <p:nvPr/>
                </p:nvSpPr>
                <p:spPr bwMode="ltGray">
                  <a:xfrm>
                    <a:off x="1900" y="421"/>
                    <a:ext cx="18" cy="24"/>
                  </a:xfrm>
                  <a:custGeom>
                    <a:avLst/>
                    <a:gdLst/>
                    <a:ahLst/>
                    <a:cxnLst>
                      <a:cxn ang="0">
                        <a:pos x="13" y="28"/>
                      </a:cxn>
                      <a:cxn ang="0">
                        <a:pos x="29" y="2"/>
                      </a:cxn>
                      <a:cxn ang="0">
                        <a:pos x="43" y="4"/>
                      </a:cxn>
                      <a:cxn ang="0">
                        <a:pos x="39" y="26"/>
                      </a:cxn>
                      <a:cxn ang="0">
                        <a:pos x="13" y="74"/>
                      </a:cxn>
                      <a:cxn ang="0">
                        <a:pos x="7" y="60"/>
                      </a:cxn>
                      <a:cxn ang="0">
                        <a:pos x="3" y="36"/>
                      </a:cxn>
                      <a:cxn ang="0">
                        <a:pos x="13" y="28"/>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9" name="Freeform 55"/>
                  <p:cNvSpPr>
                    <a:spLocks/>
                  </p:cNvSpPr>
                  <p:nvPr/>
                </p:nvSpPr>
                <p:spPr bwMode="ltGray">
                  <a:xfrm>
                    <a:off x="1951" y="409"/>
                    <a:ext cx="9" cy="10"/>
                  </a:xfrm>
                  <a:custGeom>
                    <a:avLst/>
                    <a:gdLst/>
                    <a:ahLst/>
                    <a:cxnLst>
                      <a:cxn ang="0">
                        <a:pos x="7" y="16"/>
                      </a:cxn>
                      <a:cxn ang="0">
                        <a:pos x="5" y="30"/>
                      </a:cxn>
                      <a:cxn ang="0">
                        <a:pos x="7" y="16"/>
                      </a:cxn>
                    </a:cxnLst>
                    <a:rect l="0" t="0" r="r" b="b"/>
                    <a:pathLst>
                      <a:path w="20" h="30">
                        <a:moveTo>
                          <a:pt x="7" y="16"/>
                        </a:moveTo>
                        <a:cubicBezTo>
                          <a:pt x="18" y="0"/>
                          <a:pt x="20" y="20"/>
                          <a:pt x="5" y="30"/>
                        </a:cubicBezTo>
                        <a:cubicBezTo>
                          <a:pt x="0" y="23"/>
                          <a:pt x="1" y="22"/>
                          <a:pt x="7" y="1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0" name="Freeform 56"/>
                  <p:cNvSpPr>
                    <a:spLocks/>
                  </p:cNvSpPr>
                  <p:nvPr/>
                </p:nvSpPr>
                <p:spPr bwMode="ltGray">
                  <a:xfrm>
                    <a:off x="1021" y="314"/>
                    <a:ext cx="433" cy="354"/>
                  </a:xfrm>
                  <a:custGeom>
                    <a:avLst/>
                    <a:gdLst/>
                    <a:ahLst/>
                    <a:cxnLst>
                      <a:cxn ang="0">
                        <a:pos x="481" y="464"/>
                      </a:cxn>
                      <a:cxn ang="0">
                        <a:pos x="486" y="451"/>
                      </a:cxn>
                      <a:cxn ang="0">
                        <a:pos x="500" y="413"/>
                      </a:cxn>
                      <a:cxn ang="0">
                        <a:pos x="309" y="287"/>
                      </a:cxn>
                      <a:cxn ang="0">
                        <a:pos x="282" y="346"/>
                      </a:cxn>
                      <a:cxn ang="0">
                        <a:pos x="303" y="556"/>
                      </a:cxn>
                      <a:cxn ang="0">
                        <a:pos x="282" y="494"/>
                      </a:cxn>
                      <a:cxn ang="0">
                        <a:pos x="242" y="439"/>
                      </a:cxn>
                      <a:cxn ang="0">
                        <a:pos x="245" y="413"/>
                      </a:cxn>
                      <a:cxn ang="0">
                        <a:pos x="247" y="394"/>
                      </a:cxn>
                      <a:cxn ang="0">
                        <a:pos x="220" y="375"/>
                      </a:cxn>
                      <a:cxn ang="0">
                        <a:pos x="194" y="346"/>
                      </a:cxn>
                      <a:cxn ang="0">
                        <a:pos x="148" y="354"/>
                      </a:cxn>
                      <a:cxn ang="0">
                        <a:pos x="126" y="365"/>
                      </a:cxn>
                      <a:cxn ang="0">
                        <a:pos x="78" y="365"/>
                      </a:cxn>
                      <a:cxn ang="0">
                        <a:pos x="22" y="312"/>
                      </a:cxn>
                      <a:cxn ang="0">
                        <a:pos x="11" y="295"/>
                      </a:cxn>
                      <a:cxn ang="0">
                        <a:pos x="0" y="264"/>
                      </a:cxn>
                      <a:cxn ang="0">
                        <a:pos x="24" y="213"/>
                      </a:cxn>
                      <a:cxn ang="0">
                        <a:pos x="32" y="181"/>
                      </a:cxn>
                      <a:cxn ang="0">
                        <a:pos x="51" y="143"/>
                      </a:cxn>
                      <a:cxn ang="0">
                        <a:pos x="81" y="116"/>
                      </a:cxn>
                      <a:cxn ang="0">
                        <a:pos x="167" y="67"/>
                      </a:cxn>
                      <a:cxn ang="0">
                        <a:pos x="220" y="30"/>
                      </a:cxn>
                      <a:cxn ang="0">
                        <a:pos x="258" y="6"/>
                      </a:cxn>
                      <a:cxn ang="0">
                        <a:pos x="363" y="2"/>
                      </a:cxn>
                      <a:cxn ang="0">
                        <a:pos x="398" y="0"/>
                      </a:cxn>
                      <a:cxn ang="0">
                        <a:pos x="384" y="34"/>
                      </a:cxn>
                      <a:cxn ang="0">
                        <a:pos x="443" y="84"/>
                      </a:cxn>
                      <a:cxn ang="0">
                        <a:pos x="497" y="74"/>
                      </a:cxn>
                      <a:cxn ang="0">
                        <a:pos x="529" y="82"/>
                      </a:cxn>
                      <a:cxn ang="0">
                        <a:pos x="559" y="97"/>
                      </a:cxn>
                      <a:cxn ang="0">
                        <a:pos x="572" y="188"/>
                      </a:cxn>
                      <a:cxn ang="0">
                        <a:pos x="572" y="240"/>
                      </a:cxn>
                      <a:cxn ang="0">
                        <a:pos x="599" y="283"/>
                      </a:cxn>
                      <a:cxn ang="0">
                        <a:pos x="645" y="300"/>
                      </a:cxn>
                      <a:cxn ang="0">
                        <a:pos x="680" y="295"/>
                      </a:cxn>
                      <a:cxn ang="0">
                        <a:pos x="664" y="340"/>
                      </a:cxn>
                      <a:cxn ang="0">
                        <a:pos x="599" y="407"/>
                      </a:cxn>
                      <a:cxn ang="0">
                        <a:pos x="548" y="485"/>
                      </a:cxn>
                      <a:cxn ang="0">
                        <a:pos x="556" y="508"/>
                      </a:cxn>
                      <a:cxn ang="0">
                        <a:pos x="435" y="556"/>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1" name="Freeform 57"/>
                  <p:cNvSpPr>
                    <a:spLocks/>
                  </p:cNvSpPr>
                  <p:nvPr/>
                </p:nvSpPr>
                <p:spPr bwMode="ltGray">
                  <a:xfrm>
                    <a:off x="1189" y="447"/>
                    <a:ext cx="163" cy="221"/>
                  </a:xfrm>
                  <a:custGeom>
                    <a:avLst/>
                    <a:gdLst/>
                    <a:ahLst/>
                    <a:cxnLst>
                      <a:cxn ang="0">
                        <a:pos x="243" y="347"/>
                      </a:cxn>
                      <a:cxn ang="0">
                        <a:pos x="233" y="301"/>
                      </a:cxn>
                      <a:cxn ang="0">
                        <a:pos x="217" y="288"/>
                      </a:cxn>
                      <a:cxn ang="0">
                        <a:pos x="215" y="269"/>
                      </a:cxn>
                      <a:cxn ang="0">
                        <a:pos x="209" y="254"/>
                      </a:cxn>
                      <a:cxn ang="0">
                        <a:pos x="209" y="229"/>
                      </a:cxn>
                      <a:cxn ang="0">
                        <a:pos x="207" y="214"/>
                      </a:cxn>
                      <a:cxn ang="0">
                        <a:pos x="228" y="202"/>
                      </a:cxn>
                      <a:cxn ang="0">
                        <a:pos x="257" y="197"/>
                      </a:cxn>
                      <a:cxn ang="0">
                        <a:pos x="257" y="136"/>
                      </a:cxn>
                      <a:cxn ang="0">
                        <a:pos x="54" y="96"/>
                      </a:cxn>
                      <a:cxn ang="0">
                        <a:pos x="32" y="98"/>
                      </a:cxn>
                      <a:cxn ang="0">
                        <a:pos x="16" y="102"/>
                      </a:cxn>
                      <a:cxn ang="0">
                        <a:pos x="0" y="149"/>
                      </a:cxn>
                      <a:cxn ang="0">
                        <a:pos x="93" y="346"/>
                      </a:cxn>
                      <a:cxn ang="0">
                        <a:pos x="243" y="347"/>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2" name="Freeform 58"/>
                  <p:cNvSpPr>
                    <a:spLocks/>
                  </p:cNvSpPr>
                  <p:nvPr/>
                </p:nvSpPr>
                <p:spPr bwMode="ltGray">
                  <a:xfrm>
                    <a:off x="1476" y="611"/>
                    <a:ext cx="7" cy="12"/>
                  </a:xfrm>
                  <a:custGeom>
                    <a:avLst/>
                    <a:gdLst/>
                    <a:ahLst/>
                    <a:cxnLst>
                      <a:cxn ang="0">
                        <a:pos x="7" y="25"/>
                      </a:cxn>
                      <a:cxn ang="0">
                        <a:pos x="19" y="21"/>
                      </a:cxn>
                      <a:cxn ang="0">
                        <a:pos x="7" y="2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3" name="Freeform 59"/>
                  <p:cNvSpPr>
                    <a:spLocks/>
                  </p:cNvSpPr>
                  <p:nvPr/>
                </p:nvSpPr>
                <p:spPr bwMode="ltGray">
                  <a:xfrm>
                    <a:off x="1467" y="497"/>
                    <a:ext cx="9" cy="7"/>
                  </a:xfrm>
                  <a:custGeom>
                    <a:avLst/>
                    <a:gdLst/>
                    <a:ahLst/>
                    <a:cxnLst>
                      <a:cxn ang="0">
                        <a:pos x="12" y="12"/>
                      </a:cxn>
                      <a:cxn ang="0">
                        <a:pos x="16" y="0"/>
                      </a:cxn>
                      <a:cxn ang="0">
                        <a:pos x="20" y="12"/>
                      </a:cxn>
                      <a:cxn ang="0">
                        <a:pos x="8" y="20"/>
                      </a:cxn>
                      <a:cxn ang="0">
                        <a:pos x="12" y="12"/>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4" name="Freeform 60"/>
                  <p:cNvSpPr>
                    <a:spLocks/>
                  </p:cNvSpPr>
                  <p:nvPr/>
                </p:nvSpPr>
                <p:spPr bwMode="ltGray">
                  <a:xfrm>
                    <a:off x="1072" y="357"/>
                    <a:ext cx="25" cy="10"/>
                  </a:xfrm>
                  <a:custGeom>
                    <a:avLst/>
                    <a:gdLst/>
                    <a:ahLst/>
                    <a:cxnLst>
                      <a:cxn ang="0">
                        <a:pos x="24" y="18"/>
                      </a:cxn>
                      <a:cxn ang="0">
                        <a:pos x="32" y="6"/>
                      </a:cxn>
                      <a:cxn ang="0">
                        <a:pos x="36" y="30"/>
                      </a:cxn>
                      <a:cxn ang="0">
                        <a:pos x="24" y="18"/>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5" name="Freeform 61"/>
                  <p:cNvSpPr>
                    <a:spLocks/>
                  </p:cNvSpPr>
                  <p:nvPr/>
                </p:nvSpPr>
                <p:spPr bwMode="ltGray">
                  <a:xfrm>
                    <a:off x="1374" y="265"/>
                    <a:ext cx="295" cy="233"/>
                  </a:xfrm>
                  <a:custGeom>
                    <a:avLst/>
                    <a:gdLst/>
                    <a:ahLst/>
                    <a:cxnLst>
                      <a:cxn ang="0">
                        <a:pos x="473" y="464"/>
                      </a:cxn>
                      <a:cxn ang="0">
                        <a:pos x="393" y="452"/>
                      </a:cxn>
                      <a:cxn ang="0">
                        <a:pos x="325" y="412"/>
                      </a:cxn>
                      <a:cxn ang="0">
                        <a:pos x="265" y="400"/>
                      </a:cxn>
                      <a:cxn ang="0">
                        <a:pos x="237" y="416"/>
                      </a:cxn>
                      <a:cxn ang="0">
                        <a:pos x="261" y="428"/>
                      </a:cxn>
                      <a:cxn ang="0">
                        <a:pos x="293" y="468"/>
                      </a:cxn>
                      <a:cxn ang="0">
                        <a:pos x="321" y="476"/>
                      </a:cxn>
                      <a:cxn ang="0">
                        <a:pos x="333" y="536"/>
                      </a:cxn>
                      <a:cxn ang="0">
                        <a:pos x="313" y="552"/>
                      </a:cxn>
                      <a:cxn ang="0">
                        <a:pos x="261" y="616"/>
                      </a:cxn>
                      <a:cxn ang="0">
                        <a:pos x="225" y="628"/>
                      </a:cxn>
                      <a:cxn ang="0">
                        <a:pos x="97" y="696"/>
                      </a:cxn>
                      <a:cxn ang="0">
                        <a:pos x="77" y="616"/>
                      </a:cxn>
                      <a:cxn ang="0">
                        <a:pos x="45" y="524"/>
                      </a:cxn>
                      <a:cxn ang="0">
                        <a:pos x="33" y="448"/>
                      </a:cxn>
                      <a:cxn ang="0">
                        <a:pos x="53" y="344"/>
                      </a:cxn>
                      <a:cxn ang="0">
                        <a:pos x="17" y="392"/>
                      </a:cxn>
                      <a:cxn ang="0">
                        <a:pos x="81" y="280"/>
                      </a:cxn>
                      <a:cxn ang="0">
                        <a:pos x="113" y="204"/>
                      </a:cxn>
                      <a:cxn ang="0">
                        <a:pos x="37" y="204"/>
                      </a:cxn>
                      <a:cxn ang="0">
                        <a:pos x="1" y="196"/>
                      </a:cxn>
                      <a:cxn ang="0">
                        <a:pos x="25" y="140"/>
                      </a:cxn>
                      <a:cxn ang="0">
                        <a:pos x="97" y="112"/>
                      </a:cxn>
                      <a:cxn ang="0">
                        <a:pos x="221" y="124"/>
                      </a:cxn>
                      <a:cxn ang="0">
                        <a:pos x="229" y="64"/>
                      </a:cxn>
                      <a:cxn ang="0">
                        <a:pos x="261" y="0"/>
                      </a:cxn>
                      <a:cxn ang="0">
                        <a:pos x="357" y="44"/>
                      </a:cxn>
                      <a:cxn ang="0">
                        <a:pos x="329" y="88"/>
                      </a:cxn>
                      <a:cxn ang="0">
                        <a:pos x="301" y="176"/>
                      </a:cxn>
                      <a:cxn ang="0">
                        <a:pos x="361" y="192"/>
                      </a:cxn>
                      <a:cxn ang="0">
                        <a:pos x="373" y="136"/>
                      </a:cxn>
                      <a:cxn ang="0">
                        <a:pos x="417" y="92"/>
                      </a:cxn>
                      <a:cxn ang="0">
                        <a:pos x="497" y="88"/>
                      </a:cxn>
                      <a:cxn ang="0">
                        <a:pos x="529" y="52"/>
                      </a:cxn>
                      <a:cxn ang="0">
                        <a:pos x="541" y="460"/>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6" name="Freeform 62"/>
                  <p:cNvSpPr>
                    <a:spLocks/>
                  </p:cNvSpPr>
                  <p:nvPr/>
                </p:nvSpPr>
                <p:spPr bwMode="ltGray">
                  <a:xfrm>
                    <a:off x="1173" y="247"/>
                    <a:ext cx="591" cy="95"/>
                  </a:xfrm>
                  <a:custGeom>
                    <a:avLst/>
                    <a:gdLst/>
                    <a:ahLst/>
                    <a:cxnLst>
                      <a:cxn ang="0">
                        <a:pos x="825" y="0"/>
                      </a:cxn>
                      <a:cxn ang="0">
                        <a:pos x="143" y="29"/>
                      </a:cxn>
                      <a:cxn ang="0">
                        <a:pos x="91" y="42"/>
                      </a:cxn>
                      <a:cxn ang="0">
                        <a:pos x="62" y="42"/>
                      </a:cxn>
                      <a:cxn ang="0">
                        <a:pos x="22" y="77"/>
                      </a:cxn>
                      <a:cxn ang="0">
                        <a:pos x="0" y="105"/>
                      </a:cxn>
                      <a:cxn ang="0">
                        <a:pos x="59" y="115"/>
                      </a:cxn>
                      <a:cxn ang="0">
                        <a:pos x="97" y="96"/>
                      </a:cxn>
                      <a:cxn ang="0">
                        <a:pos x="108" y="84"/>
                      </a:cxn>
                      <a:cxn ang="0">
                        <a:pos x="167" y="52"/>
                      </a:cxn>
                      <a:cxn ang="0">
                        <a:pos x="215" y="46"/>
                      </a:cxn>
                      <a:cxn ang="0">
                        <a:pos x="237" y="94"/>
                      </a:cxn>
                      <a:cxn ang="0">
                        <a:pos x="188" y="109"/>
                      </a:cxn>
                      <a:cxn ang="0">
                        <a:pos x="231" y="113"/>
                      </a:cxn>
                      <a:cxn ang="0">
                        <a:pos x="250" y="90"/>
                      </a:cxn>
                      <a:cxn ang="0">
                        <a:pos x="266" y="92"/>
                      </a:cxn>
                      <a:cxn ang="0">
                        <a:pos x="253" y="54"/>
                      </a:cxn>
                      <a:cxn ang="0">
                        <a:pos x="266" y="44"/>
                      </a:cxn>
                      <a:cxn ang="0">
                        <a:pos x="277" y="88"/>
                      </a:cxn>
                      <a:cxn ang="0">
                        <a:pos x="266" y="113"/>
                      </a:cxn>
                      <a:cxn ang="0">
                        <a:pos x="296" y="130"/>
                      </a:cxn>
                      <a:cxn ang="0">
                        <a:pos x="299" y="92"/>
                      </a:cxn>
                      <a:cxn ang="0">
                        <a:pos x="331" y="103"/>
                      </a:cxn>
                      <a:cxn ang="0">
                        <a:pos x="382" y="73"/>
                      </a:cxn>
                      <a:cxn ang="0">
                        <a:pos x="409" y="50"/>
                      </a:cxn>
                      <a:cxn ang="0">
                        <a:pos x="439" y="56"/>
                      </a:cxn>
                      <a:cxn ang="0">
                        <a:pos x="455" y="50"/>
                      </a:cxn>
                      <a:cxn ang="0">
                        <a:pos x="431" y="44"/>
                      </a:cxn>
                      <a:cxn ang="0">
                        <a:pos x="474" y="35"/>
                      </a:cxn>
                      <a:cxn ang="0">
                        <a:pos x="544" y="54"/>
                      </a:cxn>
                      <a:cxn ang="0">
                        <a:pos x="581" y="42"/>
                      </a:cxn>
                      <a:cxn ang="0">
                        <a:pos x="584" y="63"/>
                      </a:cxn>
                      <a:cxn ang="0">
                        <a:pos x="568" y="101"/>
                      </a:cxn>
                      <a:cxn ang="0">
                        <a:pos x="611" y="88"/>
                      </a:cxn>
                      <a:cxn ang="0">
                        <a:pos x="624" y="80"/>
                      </a:cxn>
                      <a:cxn ang="0">
                        <a:pos x="648" y="61"/>
                      </a:cxn>
                      <a:cxn ang="0">
                        <a:pos x="794" y="84"/>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7" name="Freeform 63"/>
                  <p:cNvSpPr>
                    <a:spLocks/>
                  </p:cNvSpPr>
                  <p:nvPr/>
                </p:nvSpPr>
                <p:spPr bwMode="ltGray">
                  <a:xfrm>
                    <a:off x="1293" y="282"/>
                    <a:ext cx="13" cy="10"/>
                  </a:xfrm>
                  <a:custGeom>
                    <a:avLst/>
                    <a:gdLst/>
                    <a:ahLst/>
                    <a:cxnLst>
                      <a:cxn ang="0">
                        <a:pos x="3" y="28"/>
                      </a:cxn>
                      <a:cxn ang="0">
                        <a:pos x="31" y="0"/>
                      </a:cxn>
                      <a:cxn ang="0">
                        <a:pos x="19" y="24"/>
                      </a:cxn>
                      <a:cxn ang="0">
                        <a:pos x="3" y="28"/>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8" name="Freeform 64"/>
                  <p:cNvSpPr>
                    <a:spLocks/>
                  </p:cNvSpPr>
                  <p:nvPr/>
                </p:nvSpPr>
                <p:spPr bwMode="ltGray">
                  <a:xfrm>
                    <a:off x="1278" y="296"/>
                    <a:ext cx="19" cy="11"/>
                  </a:xfrm>
                  <a:custGeom>
                    <a:avLst/>
                    <a:gdLst/>
                    <a:ahLst/>
                    <a:cxnLst>
                      <a:cxn ang="0">
                        <a:pos x="6" y="32"/>
                      </a:cxn>
                      <a:cxn ang="0">
                        <a:pos x="22" y="0"/>
                      </a:cxn>
                      <a:cxn ang="0">
                        <a:pos x="38" y="4"/>
                      </a:cxn>
                      <a:cxn ang="0">
                        <a:pos x="6" y="32"/>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9" name="Freeform 65"/>
                  <p:cNvSpPr>
                    <a:spLocks/>
                  </p:cNvSpPr>
                  <p:nvPr/>
                </p:nvSpPr>
                <p:spPr bwMode="ltGray">
                  <a:xfrm>
                    <a:off x="1340" y="337"/>
                    <a:ext cx="32" cy="6"/>
                  </a:xfrm>
                  <a:custGeom>
                    <a:avLst/>
                    <a:gdLst/>
                    <a:ahLst/>
                    <a:cxnLst>
                      <a:cxn ang="0">
                        <a:pos x="37" y="18"/>
                      </a:cxn>
                      <a:cxn ang="0">
                        <a:pos x="25" y="2"/>
                      </a:cxn>
                      <a:cxn ang="0">
                        <a:pos x="37" y="18"/>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0" name="Freeform 66"/>
                  <p:cNvSpPr>
                    <a:spLocks/>
                  </p:cNvSpPr>
                  <p:nvPr/>
                </p:nvSpPr>
                <p:spPr bwMode="ltGray">
                  <a:xfrm>
                    <a:off x="1395" y="336"/>
                    <a:ext cx="18" cy="15"/>
                  </a:xfrm>
                  <a:custGeom>
                    <a:avLst/>
                    <a:gdLst/>
                    <a:ahLst/>
                    <a:cxnLst>
                      <a:cxn ang="0">
                        <a:pos x="0" y="21"/>
                      </a:cxn>
                      <a:cxn ang="0">
                        <a:pos x="12" y="9"/>
                      </a:cxn>
                      <a:cxn ang="0">
                        <a:pos x="0" y="21"/>
                      </a:cxn>
                    </a:cxnLst>
                    <a:rect l="0" t="0" r="r" b="b"/>
                    <a:pathLst>
                      <a:path w="42" h="44">
                        <a:moveTo>
                          <a:pt x="0" y="21"/>
                        </a:moveTo>
                        <a:cubicBezTo>
                          <a:pt x="4" y="17"/>
                          <a:pt x="7" y="11"/>
                          <a:pt x="12" y="9"/>
                        </a:cubicBezTo>
                        <a:cubicBezTo>
                          <a:pt x="42" y="0"/>
                          <a:pt x="23" y="44"/>
                          <a:pt x="0" y="2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1" name="Freeform 67"/>
                  <p:cNvSpPr>
                    <a:spLocks/>
                  </p:cNvSpPr>
                  <p:nvPr/>
                </p:nvSpPr>
                <p:spPr bwMode="ltGray">
                  <a:xfrm>
                    <a:off x="1248" y="295"/>
                    <a:ext cx="14" cy="10"/>
                  </a:xfrm>
                  <a:custGeom>
                    <a:avLst/>
                    <a:gdLst/>
                    <a:ahLst/>
                    <a:cxnLst>
                      <a:cxn ang="0">
                        <a:pos x="7" y="22"/>
                      </a:cxn>
                      <a:cxn ang="0">
                        <a:pos x="31" y="10"/>
                      </a:cxn>
                      <a:cxn ang="0">
                        <a:pos x="7" y="22"/>
                      </a:cxn>
                    </a:cxnLst>
                    <a:rect l="0" t="0" r="r" b="b"/>
                    <a:pathLst>
                      <a:path w="31" h="30">
                        <a:moveTo>
                          <a:pt x="7" y="22"/>
                        </a:moveTo>
                        <a:cubicBezTo>
                          <a:pt x="0" y="0"/>
                          <a:pt x="15" y="6"/>
                          <a:pt x="31" y="10"/>
                        </a:cubicBezTo>
                        <a:cubicBezTo>
                          <a:pt x="14" y="16"/>
                          <a:pt x="15" y="30"/>
                          <a:pt x="7" y="2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grpSp>
            <p:grpSp>
              <p:nvGrpSpPr>
                <p:cNvPr id="6" name="Group 68"/>
                <p:cNvGrpSpPr>
                  <a:grpSpLocks/>
                </p:cNvGrpSpPr>
                <p:nvPr/>
              </p:nvGrpSpPr>
              <p:grpSpPr bwMode="auto">
                <a:xfrm>
                  <a:off x="3709" y="240"/>
                  <a:ext cx="1139" cy="429"/>
                  <a:chOff x="3709" y="240"/>
                  <a:chExt cx="1139" cy="429"/>
                </a:xfrm>
              </p:grpSpPr>
              <p:sp>
                <p:nvSpPr>
                  <p:cNvPr id="1030213" name="Freeform 69"/>
                  <p:cNvSpPr>
                    <a:spLocks/>
                  </p:cNvSpPr>
                  <p:nvPr/>
                </p:nvSpPr>
                <p:spPr bwMode="ltGray">
                  <a:xfrm>
                    <a:off x="4808" y="616"/>
                    <a:ext cx="13" cy="14"/>
                  </a:xfrm>
                  <a:custGeom>
                    <a:avLst/>
                    <a:gdLst/>
                    <a:ahLst/>
                    <a:cxnLst>
                      <a:cxn ang="0">
                        <a:pos x="16" y="33"/>
                      </a:cxn>
                      <a:cxn ang="0">
                        <a:pos x="8" y="21"/>
                      </a:cxn>
                      <a:cxn ang="0">
                        <a:pos x="0" y="9"/>
                      </a:cxn>
                      <a:cxn ang="0">
                        <a:pos x="16" y="3"/>
                      </a:cxn>
                      <a:cxn ang="0">
                        <a:pos x="30" y="23"/>
                      </a:cxn>
                      <a:cxn ang="0">
                        <a:pos x="28" y="31"/>
                      </a:cxn>
                      <a:cxn ang="0">
                        <a:pos x="16" y="3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4" name="Freeform 70"/>
                  <p:cNvSpPr>
                    <a:spLocks/>
                  </p:cNvSpPr>
                  <p:nvPr/>
                </p:nvSpPr>
                <p:spPr bwMode="ltGray">
                  <a:xfrm>
                    <a:off x="4655" y="629"/>
                    <a:ext cx="11" cy="5"/>
                  </a:xfrm>
                  <a:custGeom>
                    <a:avLst/>
                    <a:gdLst/>
                    <a:ahLst/>
                    <a:cxnLst>
                      <a:cxn ang="0">
                        <a:pos x="15" y="16"/>
                      </a:cxn>
                      <a:cxn ang="0">
                        <a:pos x="3" y="8"/>
                      </a:cxn>
                      <a:cxn ang="0">
                        <a:pos x="15" y="0"/>
                      </a:cxn>
                      <a:cxn ang="0">
                        <a:pos x="15" y="16"/>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5" name="Freeform 71"/>
                  <p:cNvSpPr>
                    <a:spLocks/>
                  </p:cNvSpPr>
                  <p:nvPr/>
                </p:nvSpPr>
                <p:spPr bwMode="ltGray">
                  <a:xfrm>
                    <a:off x="4609" y="635"/>
                    <a:ext cx="28" cy="16"/>
                  </a:xfrm>
                  <a:custGeom>
                    <a:avLst/>
                    <a:gdLst/>
                    <a:ahLst/>
                    <a:cxnLst>
                      <a:cxn ang="0">
                        <a:pos x="14" y="24"/>
                      </a:cxn>
                      <a:cxn ang="0">
                        <a:pos x="30" y="4"/>
                      </a:cxn>
                      <a:cxn ang="0">
                        <a:pos x="42" y="0"/>
                      </a:cxn>
                      <a:cxn ang="0">
                        <a:pos x="58" y="12"/>
                      </a:cxn>
                      <a:cxn ang="0">
                        <a:pos x="32" y="26"/>
                      </a:cxn>
                      <a:cxn ang="0">
                        <a:pos x="12" y="46"/>
                      </a:cxn>
                      <a:cxn ang="0">
                        <a:pos x="8" y="20"/>
                      </a:cxn>
                      <a:cxn ang="0">
                        <a:pos x="12" y="14"/>
                      </a:cxn>
                      <a:cxn ang="0">
                        <a:pos x="14" y="24"/>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6" name="Freeform 72"/>
                  <p:cNvSpPr>
                    <a:spLocks/>
                  </p:cNvSpPr>
                  <p:nvPr/>
                </p:nvSpPr>
                <p:spPr bwMode="ltGray">
                  <a:xfrm>
                    <a:off x="4580" y="634"/>
                    <a:ext cx="29" cy="16"/>
                  </a:xfrm>
                  <a:custGeom>
                    <a:avLst/>
                    <a:gdLst/>
                    <a:ahLst/>
                    <a:cxnLst>
                      <a:cxn ang="0">
                        <a:pos x="0" y="31"/>
                      </a:cxn>
                      <a:cxn ang="0">
                        <a:pos x="18" y="25"/>
                      </a:cxn>
                      <a:cxn ang="0">
                        <a:pos x="52" y="1"/>
                      </a:cxn>
                      <a:cxn ang="0">
                        <a:pos x="64" y="3"/>
                      </a:cxn>
                      <a:cxn ang="0">
                        <a:pos x="50" y="19"/>
                      </a:cxn>
                      <a:cxn ang="0">
                        <a:pos x="28" y="33"/>
                      </a:cxn>
                      <a:cxn ang="0">
                        <a:pos x="22" y="47"/>
                      </a:cxn>
                      <a:cxn ang="0">
                        <a:pos x="16" y="45"/>
                      </a:cxn>
                      <a:cxn ang="0">
                        <a:pos x="12" y="39"/>
                      </a:cxn>
                      <a:cxn ang="0">
                        <a:pos x="0" y="35"/>
                      </a:cxn>
                      <a:cxn ang="0">
                        <a:pos x="0" y="3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7" name="Freeform 73"/>
                  <p:cNvSpPr>
                    <a:spLocks/>
                  </p:cNvSpPr>
                  <p:nvPr/>
                </p:nvSpPr>
                <p:spPr bwMode="ltGray">
                  <a:xfrm>
                    <a:off x="4423" y="547"/>
                    <a:ext cx="151" cy="93"/>
                  </a:xfrm>
                  <a:custGeom>
                    <a:avLst/>
                    <a:gdLst/>
                    <a:ahLst/>
                    <a:cxnLst>
                      <a:cxn ang="0">
                        <a:pos x="10" y="4"/>
                      </a:cxn>
                      <a:cxn ang="0">
                        <a:pos x="36" y="18"/>
                      </a:cxn>
                      <a:cxn ang="0">
                        <a:pos x="46" y="30"/>
                      </a:cxn>
                      <a:cxn ang="0">
                        <a:pos x="76" y="52"/>
                      </a:cxn>
                      <a:cxn ang="0">
                        <a:pos x="92" y="66"/>
                      </a:cxn>
                      <a:cxn ang="0">
                        <a:pos x="122" y="98"/>
                      </a:cxn>
                      <a:cxn ang="0">
                        <a:pos x="136" y="128"/>
                      </a:cxn>
                      <a:cxn ang="0">
                        <a:pos x="148" y="132"/>
                      </a:cxn>
                      <a:cxn ang="0">
                        <a:pos x="154" y="150"/>
                      </a:cxn>
                      <a:cxn ang="0">
                        <a:pos x="176" y="152"/>
                      </a:cxn>
                      <a:cxn ang="0">
                        <a:pos x="170" y="196"/>
                      </a:cxn>
                      <a:cxn ang="0">
                        <a:pos x="180" y="224"/>
                      </a:cxn>
                      <a:cxn ang="0">
                        <a:pos x="198" y="232"/>
                      </a:cxn>
                      <a:cxn ang="0">
                        <a:pos x="216" y="234"/>
                      </a:cxn>
                      <a:cxn ang="0">
                        <a:pos x="236" y="242"/>
                      </a:cxn>
                      <a:cxn ang="0">
                        <a:pos x="254" y="236"/>
                      </a:cxn>
                      <a:cxn ang="0">
                        <a:pos x="272" y="248"/>
                      </a:cxn>
                      <a:cxn ang="0">
                        <a:pos x="296" y="256"/>
                      </a:cxn>
                      <a:cxn ang="0">
                        <a:pos x="314" y="264"/>
                      </a:cxn>
                      <a:cxn ang="0">
                        <a:pos x="352" y="266"/>
                      </a:cxn>
                      <a:cxn ang="0">
                        <a:pos x="342" y="274"/>
                      </a:cxn>
                      <a:cxn ang="0">
                        <a:pos x="322" y="272"/>
                      </a:cxn>
                      <a:cxn ang="0">
                        <a:pos x="300" y="270"/>
                      </a:cxn>
                      <a:cxn ang="0">
                        <a:pos x="288" y="266"/>
                      </a:cxn>
                      <a:cxn ang="0">
                        <a:pos x="252" y="264"/>
                      </a:cxn>
                      <a:cxn ang="0">
                        <a:pos x="234" y="260"/>
                      </a:cxn>
                      <a:cxn ang="0">
                        <a:pos x="172" y="242"/>
                      </a:cxn>
                      <a:cxn ang="0">
                        <a:pos x="160" y="216"/>
                      </a:cxn>
                      <a:cxn ang="0">
                        <a:pos x="126" y="200"/>
                      </a:cxn>
                      <a:cxn ang="0">
                        <a:pos x="108" y="186"/>
                      </a:cxn>
                      <a:cxn ang="0">
                        <a:pos x="94" y="158"/>
                      </a:cxn>
                      <a:cxn ang="0">
                        <a:pos x="68" y="108"/>
                      </a:cxn>
                      <a:cxn ang="0">
                        <a:pos x="64" y="102"/>
                      </a:cxn>
                      <a:cxn ang="0">
                        <a:pos x="58" y="100"/>
                      </a:cxn>
                      <a:cxn ang="0">
                        <a:pos x="54" y="88"/>
                      </a:cxn>
                      <a:cxn ang="0">
                        <a:pos x="38" y="58"/>
                      </a:cxn>
                      <a:cxn ang="0">
                        <a:pos x="20" y="40"/>
                      </a:cxn>
                      <a:cxn ang="0">
                        <a:pos x="4" y="22"/>
                      </a:cxn>
                      <a:cxn ang="0">
                        <a:pos x="10" y="2"/>
                      </a:cxn>
                      <a:cxn ang="0">
                        <a:pos x="10" y="4"/>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8" name="Freeform 74"/>
                  <p:cNvSpPr>
                    <a:spLocks/>
                  </p:cNvSpPr>
                  <p:nvPr/>
                </p:nvSpPr>
                <p:spPr bwMode="ltGray">
                  <a:xfrm>
                    <a:off x="4515" y="541"/>
                    <a:ext cx="67" cy="68"/>
                  </a:xfrm>
                  <a:custGeom>
                    <a:avLst/>
                    <a:gdLst/>
                    <a:ahLst/>
                    <a:cxnLst>
                      <a:cxn ang="0">
                        <a:pos x="54" y="66"/>
                      </a:cxn>
                      <a:cxn ang="0">
                        <a:pos x="66" y="58"/>
                      </a:cxn>
                      <a:cxn ang="0">
                        <a:pos x="68" y="52"/>
                      </a:cxn>
                      <a:cxn ang="0">
                        <a:pos x="80" y="44"/>
                      </a:cxn>
                      <a:cxn ang="0">
                        <a:pos x="106" y="22"/>
                      </a:cxn>
                      <a:cxn ang="0">
                        <a:pos x="112" y="4"/>
                      </a:cxn>
                      <a:cxn ang="0">
                        <a:pos x="124" y="0"/>
                      </a:cxn>
                      <a:cxn ang="0">
                        <a:pos x="150" y="28"/>
                      </a:cxn>
                      <a:cxn ang="0">
                        <a:pos x="146" y="44"/>
                      </a:cxn>
                      <a:cxn ang="0">
                        <a:pos x="126" y="64"/>
                      </a:cxn>
                      <a:cxn ang="0">
                        <a:pos x="132" y="94"/>
                      </a:cxn>
                      <a:cxn ang="0">
                        <a:pos x="142" y="110"/>
                      </a:cxn>
                      <a:cxn ang="0">
                        <a:pos x="146" y="128"/>
                      </a:cxn>
                      <a:cxn ang="0">
                        <a:pos x="128" y="128"/>
                      </a:cxn>
                      <a:cxn ang="0">
                        <a:pos x="116" y="146"/>
                      </a:cxn>
                      <a:cxn ang="0">
                        <a:pos x="104" y="156"/>
                      </a:cxn>
                      <a:cxn ang="0">
                        <a:pos x="100" y="198"/>
                      </a:cxn>
                      <a:cxn ang="0">
                        <a:pos x="88" y="202"/>
                      </a:cxn>
                      <a:cxn ang="0">
                        <a:pos x="82" y="206"/>
                      </a:cxn>
                      <a:cxn ang="0">
                        <a:pos x="76" y="202"/>
                      </a:cxn>
                      <a:cxn ang="0">
                        <a:pos x="72" y="190"/>
                      </a:cxn>
                      <a:cxn ang="0">
                        <a:pos x="60" y="186"/>
                      </a:cxn>
                      <a:cxn ang="0">
                        <a:pos x="42" y="194"/>
                      </a:cxn>
                      <a:cxn ang="0">
                        <a:pos x="28" y="186"/>
                      </a:cxn>
                      <a:cxn ang="0">
                        <a:pos x="10" y="148"/>
                      </a:cxn>
                      <a:cxn ang="0">
                        <a:pos x="4" y="130"/>
                      </a:cxn>
                      <a:cxn ang="0">
                        <a:pos x="0" y="118"/>
                      </a:cxn>
                      <a:cxn ang="0">
                        <a:pos x="20" y="96"/>
                      </a:cxn>
                      <a:cxn ang="0">
                        <a:pos x="32" y="104"/>
                      </a:cxn>
                      <a:cxn ang="0">
                        <a:pos x="34" y="80"/>
                      </a:cxn>
                      <a:cxn ang="0">
                        <a:pos x="52" y="70"/>
                      </a:cxn>
                      <a:cxn ang="0">
                        <a:pos x="54" y="66"/>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9" name="Freeform 75"/>
                  <p:cNvSpPr>
                    <a:spLocks/>
                  </p:cNvSpPr>
                  <p:nvPr/>
                </p:nvSpPr>
                <p:spPr bwMode="ltGray">
                  <a:xfrm>
                    <a:off x="4580" y="572"/>
                    <a:ext cx="47" cy="13"/>
                  </a:xfrm>
                  <a:custGeom>
                    <a:avLst/>
                    <a:gdLst/>
                    <a:ahLst/>
                    <a:cxnLst>
                      <a:cxn ang="0">
                        <a:pos x="4" y="32"/>
                      </a:cxn>
                      <a:cxn ang="0">
                        <a:pos x="18" y="10"/>
                      </a:cxn>
                      <a:cxn ang="0">
                        <a:pos x="46" y="20"/>
                      </a:cxn>
                      <a:cxn ang="0">
                        <a:pos x="72" y="14"/>
                      </a:cxn>
                      <a:cxn ang="0">
                        <a:pos x="90" y="0"/>
                      </a:cxn>
                      <a:cxn ang="0">
                        <a:pos x="76" y="26"/>
                      </a:cxn>
                      <a:cxn ang="0">
                        <a:pos x="60" y="38"/>
                      </a:cxn>
                      <a:cxn ang="0">
                        <a:pos x="42" y="32"/>
                      </a:cxn>
                      <a:cxn ang="0">
                        <a:pos x="14" y="30"/>
                      </a:cxn>
                      <a:cxn ang="0">
                        <a:pos x="4" y="32"/>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0" name="Freeform 76"/>
                  <p:cNvSpPr>
                    <a:spLocks/>
                  </p:cNvSpPr>
                  <p:nvPr/>
                </p:nvSpPr>
                <p:spPr bwMode="ltGray">
                  <a:xfrm>
                    <a:off x="4578" y="588"/>
                    <a:ext cx="32" cy="34"/>
                  </a:xfrm>
                  <a:custGeom>
                    <a:avLst/>
                    <a:gdLst/>
                    <a:ahLst/>
                    <a:cxnLst>
                      <a:cxn ang="0">
                        <a:pos x="8" y="18"/>
                      </a:cxn>
                      <a:cxn ang="0">
                        <a:pos x="18" y="0"/>
                      </a:cxn>
                      <a:cxn ang="0">
                        <a:pos x="34" y="18"/>
                      </a:cxn>
                      <a:cxn ang="0">
                        <a:pos x="62" y="4"/>
                      </a:cxn>
                      <a:cxn ang="0">
                        <a:pos x="46" y="34"/>
                      </a:cxn>
                      <a:cxn ang="0">
                        <a:pos x="54" y="48"/>
                      </a:cxn>
                      <a:cxn ang="0">
                        <a:pos x="58" y="60"/>
                      </a:cxn>
                      <a:cxn ang="0">
                        <a:pos x="46" y="74"/>
                      </a:cxn>
                      <a:cxn ang="0">
                        <a:pos x="34" y="60"/>
                      </a:cxn>
                      <a:cxn ang="0">
                        <a:pos x="22" y="48"/>
                      </a:cxn>
                      <a:cxn ang="0">
                        <a:pos x="28" y="68"/>
                      </a:cxn>
                      <a:cxn ang="0">
                        <a:pos x="30" y="74"/>
                      </a:cxn>
                      <a:cxn ang="0">
                        <a:pos x="20" y="104"/>
                      </a:cxn>
                      <a:cxn ang="0">
                        <a:pos x="12" y="102"/>
                      </a:cxn>
                      <a:cxn ang="0">
                        <a:pos x="8" y="90"/>
                      </a:cxn>
                      <a:cxn ang="0">
                        <a:pos x="0" y="54"/>
                      </a:cxn>
                      <a:cxn ang="0">
                        <a:pos x="2" y="30"/>
                      </a:cxn>
                      <a:cxn ang="0">
                        <a:pos x="8" y="18"/>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1" name="Freeform 77"/>
                  <p:cNvSpPr>
                    <a:spLocks/>
                  </p:cNvSpPr>
                  <p:nvPr/>
                </p:nvSpPr>
                <p:spPr bwMode="ltGray">
                  <a:xfrm>
                    <a:off x="4632" y="569"/>
                    <a:ext cx="16" cy="20"/>
                  </a:xfrm>
                  <a:custGeom>
                    <a:avLst/>
                    <a:gdLst/>
                    <a:ahLst/>
                    <a:cxnLst>
                      <a:cxn ang="0">
                        <a:pos x="3" y="28"/>
                      </a:cxn>
                      <a:cxn ang="0">
                        <a:pos x="13" y="0"/>
                      </a:cxn>
                      <a:cxn ang="0">
                        <a:pos x="15" y="28"/>
                      </a:cxn>
                      <a:cxn ang="0">
                        <a:pos x="37" y="38"/>
                      </a:cxn>
                      <a:cxn ang="0">
                        <a:pos x="19" y="44"/>
                      </a:cxn>
                      <a:cxn ang="0">
                        <a:pos x="5" y="58"/>
                      </a:cxn>
                      <a:cxn ang="0">
                        <a:pos x="1" y="34"/>
                      </a:cxn>
                      <a:cxn ang="0">
                        <a:pos x="3" y="28"/>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2" name="Freeform 78"/>
                  <p:cNvSpPr>
                    <a:spLocks/>
                  </p:cNvSpPr>
                  <p:nvPr/>
                </p:nvSpPr>
                <p:spPr bwMode="ltGray">
                  <a:xfrm>
                    <a:off x="4636" y="600"/>
                    <a:ext cx="20" cy="10"/>
                  </a:xfrm>
                  <a:custGeom>
                    <a:avLst/>
                    <a:gdLst/>
                    <a:ahLst/>
                    <a:cxnLst>
                      <a:cxn ang="0">
                        <a:pos x="7" y="0"/>
                      </a:cxn>
                      <a:cxn ang="0">
                        <a:pos x="29" y="0"/>
                      </a:cxn>
                      <a:cxn ang="0">
                        <a:pos x="49" y="16"/>
                      </a:cxn>
                      <a:cxn ang="0">
                        <a:pos x="35" y="14"/>
                      </a:cxn>
                      <a:cxn ang="0">
                        <a:pos x="3" y="16"/>
                      </a:cxn>
                      <a:cxn ang="0">
                        <a:pos x="7" y="0"/>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3" name="Freeform 79"/>
                  <p:cNvSpPr>
                    <a:spLocks/>
                  </p:cNvSpPr>
                  <p:nvPr/>
                </p:nvSpPr>
                <p:spPr bwMode="ltGray">
                  <a:xfrm>
                    <a:off x="4657" y="585"/>
                    <a:ext cx="26" cy="17"/>
                  </a:xfrm>
                  <a:custGeom>
                    <a:avLst/>
                    <a:gdLst/>
                    <a:ahLst/>
                    <a:cxnLst>
                      <a:cxn ang="0">
                        <a:pos x="21" y="38"/>
                      </a:cxn>
                      <a:cxn ang="0">
                        <a:pos x="15" y="26"/>
                      </a:cxn>
                      <a:cxn ang="0">
                        <a:pos x="3" y="22"/>
                      </a:cxn>
                      <a:cxn ang="0">
                        <a:pos x="13" y="8"/>
                      </a:cxn>
                      <a:cxn ang="0">
                        <a:pos x="25" y="0"/>
                      </a:cxn>
                      <a:cxn ang="0">
                        <a:pos x="49" y="10"/>
                      </a:cxn>
                      <a:cxn ang="0">
                        <a:pos x="53" y="20"/>
                      </a:cxn>
                      <a:cxn ang="0">
                        <a:pos x="61" y="32"/>
                      </a:cxn>
                      <a:cxn ang="0">
                        <a:pos x="41" y="38"/>
                      </a:cxn>
                      <a:cxn ang="0">
                        <a:pos x="23" y="44"/>
                      </a:cxn>
                      <a:cxn ang="0">
                        <a:pos x="21" y="38"/>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4" name="Freeform 80"/>
                  <p:cNvSpPr>
                    <a:spLocks/>
                  </p:cNvSpPr>
                  <p:nvPr/>
                </p:nvSpPr>
                <p:spPr bwMode="ltGray">
                  <a:xfrm>
                    <a:off x="4664" y="593"/>
                    <a:ext cx="122" cy="61"/>
                  </a:xfrm>
                  <a:custGeom>
                    <a:avLst/>
                    <a:gdLst/>
                    <a:ahLst/>
                    <a:cxnLst>
                      <a:cxn ang="0">
                        <a:pos x="46" y="28"/>
                      </a:cxn>
                      <a:cxn ang="0">
                        <a:pos x="36" y="14"/>
                      </a:cxn>
                      <a:cxn ang="0">
                        <a:pos x="26" y="30"/>
                      </a:cxn>
                      <a:cxn ang="0">
                        <a:pos x="0" y="24"/>
                      </a:cxn>
                      <a:cxn ang="0">
                        <a:pos x="10" y="42"/>
                      </a:cxn>
                      <a:cxn ang="0">
                        <a:pos x="16" y="62"/>
                      </a:cxn>
                      <a:cxn ang="0">
                        <a:pos x="24" y="48"/>
                      </a:cxn>
                      <a:cxn ang="0">
                        <a:pos x="30" y="44"/>
                      </a:cxn>
                      <a:cxn ang="0">
                        <a:pos x="48" y="56"/>
                      </a:cxn>
                      <a:cxn ang="0">
                        <a:pos x="70" y="62"/>
                      </a:cxn>
                      <a:cxn ang="0">
                        <a:pos x="88" y="72"/>
                      </a:cxn>
                      <a:cxn ang="0">
                        <a:pos x="106" y="102"/>
                      </a:cxn>
                      <a:cxn ang="0">
                        <a:pos x="104" y="122"/>
                      </a:cxn>
                      <a:cxn ang="0">
                        <a:pos x="98" y="134"/>
                      </a:cxn>
                      <a:cxn ang="0">
                        <a:pos x="122" y="128"/>
                      </a:cxn>
                      <a:cxn ang="0">
                        <a:pos x="140" y="140"/>
                      </a:cxn>
                      <a:cxn ang="0">
                        <a:pos x="168" y="148"/>
                      </a:cxn>
                      <a:cxn ang="0">
                        <a:pos x="174" y="146"/>
                      </a:cxn>
                      <a:cxn ang="0">
                        <a:pos x="168" y="134"/>
                      </a:cxn>
                      <a:cxn ang="0">
                        <a:pos x="178" y="136"/>
                      </a:cxn>
                      <a:cxn ang="0">
                        <a:pos x="186" y="118"/>
                      </a:cxn>
                      <a:cxn ang="0">
                        <a:pos x="202" y="122"/>
                      </a:cxn>
                      <a:cxn ang="0">
                        <a:pos x="214" y="130"/>
                      </a:cxn>
                      <a:cxn ang="0">
                        <a:pos x="244" y="168"/>
                      </a:cxn>
                      <a:cxn ang="0">
                        <a:pos x="262" y="178"/>
                      </a:cxn>
                      <a:cxn ang="0">
                        <a:pos x="284" y="170"/>
                      </a:cxn>
                      <a:cxn ang="0">
                        <a:pos x="268" y="160"/>
                      </a:cxn>
                      <a:cxn ang="0">
                        <a:pos x="256" y="138"/>
                      </a:cxn>
                      <a:cxn ang="0">
                        <a:pos x="250" y="132"/>
                      </a:cxn>
                      <a:cxn ang="0">
                        <a:pos x="248" y="122"/>
                      </a:cxn>
                      <a:cxn ang="0">
                        <a:pos x="236" y="116"/>
                      </a:cxn>
                      <a:cxn ang="0">
                        <a:pos x="240" y="96"/>
                      </a:cxn>
                      <a:cxn ang="0">
                        <a:pos x="220" y="86"/>
                      </a:cxn>
                      <a:cxn ang="0">
                        <a:pos x="210" y="70"/>
                      </a:cxn>
                      <a:cxn ang="0">
                        <a:pos x="190" y="54"/>
                      </a:cxn>
                      <a:cxn ang="0">
                        <a:pos x="168" y="38"/>
                      </a:cxn>
                      <a:cxn ang="0">
                        <a:pos x="156" y="34"/>
                      </a:cxn>
                      <a:cxn ang="0">
                        <a:pos x="120" y="16"/>
                      </a:cxn>
                      <a:cxn ang="0">
                        <a:pos x="102" y="4"/>
                      </a:cxn>
                      <a:cxn ang="0">
                        <a:pos x="96" y="0"/>
                      </a:cxn>
                      <a:cxn ang="0">
                        <a:pos x="70" y="10"/>
                      </a:cxn>
                      <a:cxn ang="0">
                        <a:pos x="56" y="32"/>
                      </a:cxn>
                      <a:cxn ang="0">
                        <a:pos x="46" y="28"/>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5" name="Freeform 81"/>
                  <p:cNvSpPr>
                    <a:spLocks/>
                  </p:cNvSpPr>
                  <p:nvPr/>
                </p:nvSpPr>
                <p:spPr bwMode="ltGray">
                  <a:xfrm>
                    <a:off x="4770" y="599"/>
                    <a:ext cx="33" cy="26"/>
                  </a:xfrm>
                  <a:custGeom>
                    <a:avLst/>
                    <a:gdLst/>
                    <a:ahLst/>
                    <a:cxnLst>
                      <a:cxn ang="0">
                        <a:pos x="1" y="58"/>
                      </a:cxn>
                      <a:cxn ang="0">
                        <a:pos x="27" y="60"/>
                      </a:cxn>
                      <a:cxn ang="0">
                        <a:pos x="45" y="48"/>
                      </a:cxn>
                      <a:cxn ang="0">
                        <a:pos x="57" y="30"/>
                      </a:cxn>
                      <a:cxn ang="0">
                        <a:pos x="43" y="14"/>
                      </a:cxn>
                      <a:cxn ang="0">
                        <a:pos x="43" y="4"/>
                      </a:cxn>
                      <a:cxn ang="0">
                        <a:pos x="71" y="26"/>
                      </a:cxn>
                      <a:cxn ang="0">
                        <a:pos x="67" y="54"/>
                      </a:cxn>
                      <a:cxn ang="0">
                        <a:pos x="33" y="78"/>
                      </a:cxn>
                      <a:cxn ang="0">
                        <a:pos x="9" y="66"/>
                      </a:cxn>
                      <a:cxn ang="0">
                        <a:pos x="3" y="62"/>
                      </a:cxn>
                      <a:cxn ang="0">
                        <a:pos x="1" y="58"/>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6" name="Freeform 82"/>
                  <p:cNvSpPr>
                    <a:spLocks/>
                  </p:cNvSpPr>
                  <p:nvPr/>
                </p:nvSpPr>
                <p:spPr bwMode="ltGray">
                  <a:xfrm>
                    <a:off x="4840" y="544"/>
                    <a:ext cx="8" cy="6"/>
                  </a:xfrm>
                  <a:custGeom>
                    <a:avLst/>
                    <a:gdLst/>
                    <a:ahLst/>
                    <a:cxnLst>
                      <a:cxn ang="0">
                        <a:pos x="3" y="4"/>
                      </a:cxn>
                      <a:cxn ang="0">
                        <a:pos x="3" y="14"/>
                      </a:cxn>
                      <a:cxn ang="0">
                        <a:pos x="3" y="4"/>
                      </a:cxn>
                    </a:cxnLst>
                    <a:rect l="0" t="0" r="r" b="b"/>
                    <a:pathLst>
                      <a:path w="17" h="18">
                        <a:moveTo>
                          <a:pt x="3" y="4"/>
                        </a:moveTo>
                        <a:cubicBezTo>
                          <a:pt x="17" y="7"/>
                          <a:pt x="16" y="18"/>
                          <a:pt x="3" y="14"/>
                        </a:cubicBezTo>
                        <a:cubicBezTo>
                          <a:pt x="0" y="6"/>
                          <a:pt x="7" y="0"/>
                          <a:pt x="3" y="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7" name="Freeform 83"/>
                  <p:cNvSpPr>
                    <a:spLocks/>
                  </p:cNvSpPr>
                  <p:nvPr/>
                </p:nvSpPr>
                <p:spPr bwMode="ltGray">
                  <a:xfrm>
                    <a:off x="4747" y="494"/>
                    <a:ext cx="8" cy="5"/>
                  </a:xfrm>
                  <a:custGeom>
                    <a:avLst/>
                    <a:gdLst/>
                    <a:ahLst/>
                    <a:cxnLst>
                      <a:cxn ang="0">
                        <a:pos x="7" y="12"/>
                      </a:cxn>
                      <a:cxn ang="0">
                        <a:pos x="17" y="2"/>
                      </a:cxn>
                      <a:cxn ang="0">
                        <a:pos x="9" y="12"/>
                      </a:cxn>
                      <a:cxn ang="0">
                        <a:pos x="7" y="12"/>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8" name="Freeform 84"/>
                  <p:cNvSpPr>
                    <a:spLocks/>
                  </p:cNvSpPr>
                  <p:nvPr/>
                </p:nvSpPr>
                <p:spPr bwMode="ltGray">
                  <a:xfrm>
                    <a:off x="4676" y="536"/>
                    <a:ext cx="8" cy="5"/>
                  </a:xfrm>
                  <a:custGeom>
                    <a:avLst/>
                    <a:gdLst/>
                    <a:ahLst/>
                    <a:cxnLst>
                      <a:cxn ang="0">
                        <a:pos x="7" y="12"/>
                      </a:cxn>
                      <a:cxn ang="0">
                        <a:pos x="15" y="2"/>
                      </a:cxn>
                      <a:cxn ang="0">
                        <a:pos x="15" y="14"/>
                      </a:cxn>
                      <a:cxn ang="0">
                        <a:pos x="7" y="12"/>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9" name="Freeform 85"/>
                  <p:cNvSpPr>
                    <a:spLocks/>
                  </p:cNvSpPr>
                  <p:nvPr/>
                </p:nvSpPr>
                <p:spPr bwMode="ltGray">
                  <a:xfrm>
                    <a:off x="4598" y="523"/>
                    <a:ext cx="34" cy="27"/>
                  </a:xfrm>
                  <a:custGeom>
                    <a:avLst/>
                    <a:gdLst/>
                    <a:ahLst/>
                    <a:cxnLst>
                      <a:cxn ang="0">
                        <a:pos x="0" y="50"/>
                      </a:cxn>
                      <a:cxn ang="0">
                        <a:pos x="14" y="24"/>
                      </a:cxn>
                      <a:cxn ang="0">
                        <a:pos x="26" y="20"/>
                      </a:cxn>
                      <a:cxn ang="0">
                        <a:pos x="48" y="18"/>
                      </a:cxn>
                      <a:cxn ang="0">
                        <a:pos x="58" y="0"/>
                      </a:cxn>
                      <a:cxn ang="0">
                        <a:pos x="80" y="40"/>
                      </a:cxn>
                      <a:cxn ang="0">
                        <a:pos x="70" y="56"/>
                      </a:cxn>
                      <a:cxn ang="0">
                        <a:pos x="54" y="62"/>
                      </a:cxn>
                      <a:cxn ang="0">
                        <a:pos x="48" y="80"/>
                      </a:cxn>
                      <a:cxn ang="0">
                        <a:pos x="32" y="68"/>
                      </a:cxn>
                      <a:cxn ang="0">
                        <a:pos x="38" y="52"/>
                      </a:cxn>
                      <a:cxn ang="0">
                        <a:pos x="30" y="28"/>
                      </a:cxn>
                      <a:cxn ang="0">
                        <a:pos x="20" y="48"/>
                      </a:cxn>
                      <a:cxn ang="0">
                        <a:pos x="8" y="56"/>
                      </a:cxn>
                      <a:cxn ang="0">
                        <a:pos x="0" y="50"/>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0" name="Freeform 86"/>
                  <p:cNvSpPr>
                    <a:spLocks/>
                  </p:cNvSpPr>
                  <p:nvPr/>
                </p:nvSpPr>
                <p:spPr bwMode="ltGray">
                  <a:xfrm>
                    <a:off x="4587" y="466"/>
                    <a:ext cx="40" cy="58"/>
                  </a:xfrm>
                  <a:custGeom>
                    <a:avLst/>
                    <a:gdLst/>
                    <a:ahLst/>
                    <a:cxnLst>
                      <a:cxn ang="0">
                        <a:pos x="14" y="96"/>
                      </a:cxn>
                      <a:cxn ang="0">
                        <a:pos x="26" y="128"/>
                      </a:cxn>
                      <a:cxn ang="0">
                        <a:pos x="32" y="108"/>
                      </a:cxn>
                      <a:cxn ang="0">
                        <a:pos x="52" y="100"/>
                      </a:cxn>
                      <a:cxn ang="0">
                        <a:pos x="46" y="124"/>
                      </a:cxn>
                      <a:cxn ang="0">
                        <a:pos x="66" y="126"/>
                      </a:cxn>
                      <a:cxn ang="0">
                        <a:pos x="76" y="142"/>
                      </a:cxn>
                      <a:cxn ang="0">
                        <a:pos x="58" y="148"/>
                      </a:cxn>
                      <a:cxn ang="0">
                        <a:pos x="74" y="174"/>
                      </a:cxn>
                      <a:cxn ang="0">
                        <a:pos x="84" y="154"/>
                      </a:cxn>
                      <a:cxn ang="0">
                        <a:pos x="82" y="112"/>
                      </a:cxn>
                      <a:cxn ang="0">
                        <a:pos x="60" y="106"/>
                      </a:cxn>
                      <a:cxn ang="0">
                        <a:pos x="50" y="82"/>
                      </a:cxn>
                      <a:cxn ang="0">
                        <a:pos x="34" y="82"/>
                      </a:cxn>
                      <a:cxn ang="0">
                        <a:pos x="30" y="70"/>
                      </a:cxn>
                      <a:cxn ang="0">
                        <a:pos x="42" y="42"/>
                      </a:cxn>
                      <a:cxn ang="0">
                        <a:pos x="30" y="0"/>
                      </a:cxn>
                      <a:cxn ang="0">
                        <a:pos x="18" y="22"/>
                      </a:cxn>
                      <a:cxn ang="0">
                        <a:pos x="4" y="46"/>
                      </a:cxn>
                      <a:cxn ang="0">
                        <a:pos x="14" y="76"/>
                      </a:cxn>
                      <a:cxn ang="0">
                        <a:pos x="14" y="96"/>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1" name="Freeform 87"/>
                  <p:cNvSpPr>
                    <a:spLocks/>
                  </p:cNvSpPr>
                  <p:nvPr/>
                </p:nvSpPr>
                <p:spPr bwMode="ltGray">
                  <a:xfrm>
                    <a:off x="4597" y="508"/>
                    <a:ext cx="14" cy="17"/>
                  </a:xfrm>
                  <a:custGeom>
                    <a:avLst/>
                    <a:gdLst/>
                    <a:ahLst/>
                    <a:cxnLst>
                      <a:cxn ang="0">
                        <a:pos x="6" y="24"/>
                      </a:cxn>
                      <a:cxn ang="0">
                        <a:pos x="12" y="0"/>
                      </a:cxn>
                      <a:cxn ang="0">
                        <a:pos x="20" y="16"/>
                      </a:cxn>
                      <a:cxn ang="0">
                        <a:pos x="22" y="24"/>
                      </a:cxn>
                      <a:cxn ang="0">
                        <a:pos x="28" y="26"/>
                      </a:cxn>
                      <a:cxn ang="0">
                        <a:pos x="32" y="38"/>
                      </a:cxn>
                      <a:cxn ang="0">
                        <a:pos x="18" y="50"/>
                      </a:cxn>
                      <a:cxn ang="0">
                        <a:pos x="6" y="24"/>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2" name="Freeform 88"/>
                  <p:cNvSpPr>
                    <a:spLocks/>
                  </p:cNvSpPr>
                  <p:nvPr/>
                </p:nvSpPr>
                <p:spPr bwMode="ltGray">
                  <a:xfrm>
                    <a:off x="4569" y="512"/>
                    <a:ext cx="19" cy="17"/>
                  </a:xfrm>
                  <a:custGeom>
                    <a:avLst/>
                    <a:gdLst/>
                    <a:ahLst/>
                    <a:cxnLst>
                      <a:cxn ang="0">
                        <a:pos x="0" y="44"/>
                      </a:cxn>
                      <a:cxn ang="0">
                        <a:pos x="22" y="20"/>
                      </a:cxn>
                      <a:cxn ang="0">
                        <a:pos x="36" y="0"/>
                      </a:cxn>
                      <a:cxn ang="0">
                        <a:pos x="24" y="28"/>
                      </a:cxn>
                      <a:cxn ang="0">
                        <a:pos x="2" y="50"/>
                      </a:cxn>
                      <a:cxn ang="0">
                        <a:pos x="0" y="44"/>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3" name="Freeform 89"/>
                  <p:cNvSpPr>
                    <a:spLocks/>
                  </p:cNvSpPr>
                  <p:nvPr/>
                </p:nvSpPr>
                <p:spPr bwMode="ltGray">
                  <a:xfrm>
                    <a:off x="4784" y="275"/>
                    <a:ext cx="18" cy="10"/>
                  </a:xfrm>
                  <a:custGeom>
                    <a:avLst/>
                    <a:gdLst/>
                    <a:ahLst/>
                    <a:cxnLst>
                      <a:cxn ang="0">
                        <a:pos x="0" y="25"/>
                      </a:cxn>
                      <a:cxn ang="0">
                        <a:pos x="12" y="29"/>
                      </a:cxn>
                      <a:cxn ang="0">
                        <a:pos x="0" y="2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4" name="Freeform 90"/>
                  <p:cNvSpPr>
                    <a:spLocks/>
                  </p:cNvSpPr>
                  <p:nvPr/>
                </p:nvSpPr>
                <p:spPr bwMode="ltGray">
                  <a:xfrm>
                    <a:off x="4293" y="246"/>
                    <a:ext cx="438" cy="152"/>
                  </a:xfrm>
                  <a:custGeom>
                    <a:avLst/>
                    <a:gdLst/>
                    <a:ahLst/>
                    <a:cxnLst>
                      <a:cxn ang="0">
                        <a:pos x="73" y="1"/>
                      </a:cxn>
                      <a:cxn ang="0">
                        <a:pos x="438" y="0"/>
                      </a:cxn>
                      <a:cxn ang="0">
                        <a:pos x="416" y="54"/>
                      </a:cxn>
                      <a:cxn ang="0">
                        <a:pos x="397" y="68"/>
                      </a:cxn>
                      <a:cxn ang="0">
                        <a:pos x="392" y="70"/>
                      </a:cxn>
                      <a:cxn ang="0">
                        <a:pos x="375" y="73"/>
                      </a:cxn>
                      <a:cxn ang="0">
                        <a:pos x="361" y="88"/>
                      </a:cxn>
                      <a:cxn ang="0">
                        <a:pos x="362" y="99"/>
                      </a:cxn>
                      <a:cxn ang="0">
                        <a:pos x="364" y="107"/>
                      </a:cxn>
                      <a:cxn ang="0">
                        <a:pos x="366" y="113"/>
                      </a:cxn>
                      <a:cxn ang="0">
                        <a:pos x="362" y="122"/>
                      </a:cxn>
                      <a:cxn ang="0">
                        <a:pos x="351" y="120"/>
                      </a:cxn>
                      <a:cxn ang="0">
                        <a:pos x="342" y="129"/>
                      </a:cxn>
                      <a:cxn ang="0">
                        <a:pos x="347" y="105"/>
                      </a:cxn>
                      <a:cxn ang="0">
                        <a:pos x="338" y="100"/>
                      </a:cxn>
                      <a:cxn ang="0">
                        <a:pos x="344" y="93"/>
                      </a:cxn>
                      <a:cxn ang="0">
                        <a:pos x="342" y="89"/>
                      </a:cxn>
                      <a:cxn ang="0">
                        <a:pos x="320" y="94"/>
                      </a:cxn>
                      <a:cxn ang="0">
                        <a:pos x="317" y="85"/>
                      </a:cxn>
                      <a:cxn ang="0">
                        <a:pos x="297" y="94"/>
                      </a:cxn>
                      <a:cxn ang="0">
                        <a:pos x="320" y="103"/>
                      </a:cxn>
                      <a:cxn ang="0">
                        <a:pos x="305" y="117"/>
                      </a:cxn>
                      <a:cxn ang="0">
                        <a:pos x="311" y="126"/>
                      </a:cxn>
                      <a:cxn ang="0">
                        <a:pos x="315" y="138"/>
                      </a:cxn>
                      <a:cxn ang="0">
                        <a:pos x="309" y="139"/>
                      </a:cxn>
                      <a:cxn ang="0">
                        <a:pos x="314" y="144"/>
                      </a:cxn>
                      <a:cxn ang="0">
                        <a:pos x="307" y="152"/>
                      </a:cxn>
                      <a:cxn ang="0">
                        <a:pos x="0" y="149"/>
                      </a:cxn>
                      <a:cxn ang="0">
                        <a:pos x="73" y="1"/>
                      </a:cxn>
                    </a:cxnLst>
                    <a:rect l="0" t="0" r="r" b="b"/>
                    <a:pathLst>
                      <a:path w="438" h="152">
                        <a:moveTo>
                          <a:pt x="73" y="1"/>
                        </a:moveTo>
                        <a:lnTo>
                          <a:pt x="438" y="0"/>
                        </a:lnTo>
                        <a:cubicBezTo>
                          <a:pt x="432"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5" name="Freeform 91"/>
                  <p:cNvSpPr>
                    <a:spLocks/>
                  </p:cNvSpPr>
                  <p:nvPr/>
                </p:nvSpPr>
                <p:spPr bwMode="ltGray">
                  <a:xfrm>
                    <a:off x="4731" y="240"/>
                    <a:ext cx="20" cy="55"/>
                  </a:xfrm>
                  <a:custGeom>
                    <a:avLst/>
                    <a:gdLst/>
                    <a:ahLst/>
                    <a:cxnLst>
                      <a:cxn ang="0">
                        <a:pos x="5" y="156"/>
                      </a:cxn>
                      <a:cxn ang="0">
                        <a:pos x="15" y="108"/>
                      </a:cxn>
                      <a:cxn ang="0">
                        <a:pos x="17" y="68"/>
                      </a:cxn>
                      <a:cxn ang="0">
                        <a:pos x="11" y="40"/>
                      </a:cxn>
                      <a:cxn ang="0">
                        <a:pos x="17" y="12"/>
                      </a:cxn>
                      <a:cxn ang="0">
                        <a:pos x="21" y="0"/>
                      </a:cxn>
                      <a:cxn ang="0">
                        <a:pos x="31" y="30"/>
                      </a:cxn>
                      <a:cxn ang="0">
                        <a:pos x="47" y="98"/>
                      </a:cxn>
                      <a:cxn ang="0">
                        <a:pos x="31" y="108"/>
                      </a:cxn>
                      <a:cxn ang="0">
                        <a:pos x="23" y="126"/>
                      </a:cxn>
                      <a:cxn ang="0">
                        <a:pos x="21" y="132"/>
                      </a:cxn>
                      <a:cxn ang="0">
                        <a:pos x="27" y="134"/>
                      </a:cxn>
                      <a:cxn ang="0">
                        <a:pos x="31" y="146"/>
                      </a:cxn>
                      <a:cxn ang="0">
                        <a:pos x="13" y="148"/>
                      </a:cxn>
                      <a:cxn ang="0">
                        <a:pos x="7" y="160"/>
                      </a:cxn>
                      <a:cxn ang="0">
                        <a:pos x="3" y="154"/>
                      </a:cxn>
                      <a:cxn ang="0">
                        <a:pos x="5" y="156"/>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6" name="Freeform 92"/>
                  <p:cNvSpPr>
                    <a:spLocks/>
                  </p:cNvSpPr>
                  <p:nvPr/>
                </p:nvSpPr>
                <p:spPr bwMode="ltGray">
                  <a:xfrm>
                    <a:off x="4719" y="287"/>
                    <a:ext cx="59" cy="34"/>
                  </a:xfrm>
                  <a:custGeom>
                    <a:avLst/>
                    <a:gdLst/>
                    <a:ahLst/>
                    <a:cxnLst>
                      <a:cxn ang="0">
                        <a:pos x="26" y="61"/>
                      </a:cxn>
                      <a:cxn ang="0">
                        <a:pos x="30" y="43"/>
                      </a:cxn>
                      <a:cxn ang="0">
                        <a:pos x="50" y="33"/>
                      </a:cxn>
                      <a:cxn ang="0">
                        <a:pos x="54" y="45"/>
                      </a:cxn>
                      <a:cxn ang="0">
                        <a:pos x="66" y="49"/>
                      </a:cxn>
                      <a:cxn ang="0">
                        <a:pos x="80" y="55"/>
                      </a:cxn>
                      <a:cxn ang="0">
                        <a:pos x="116" y="33"/>
                      </a:cxn>
                      <a:cxn ang="0">
                        <a:pos x="130" y="17"/>
                      </a:cxn>
                      <a:cxn ang="0">
                        <a:pos x="138" y="11"/>
                      </a:cxn>
                      <a:cxn ang="0">
                        <a:pos x="106" y="49"/>
                      </a:cxn>
                      <a:cxn ang="0">
                        <a:pos x="84" y="67"/>
                      </a:cxn>
                      <a:cxn ang="0">
                        <a:pos x="66" y="81"/>
                      </a:cxn>
                      <a:cxn ang="0">
                        <a:pos x="48" y="103"/>
                      </a:cxn>
                      <a:cxn ang="0">
                        <a:pos x="26" y="89"/>
                      </a:cxn>
                      <a:cxn ang="0">
                        <a:pos x="20" y="87"/>
                      </a:cxn>
                      <a:cxn ang="0">
                        <a:pos x="22" y="97"/>
                      </a:cxn>
                      <a:cxn ang="0">
                        <a:pos x="0" y="97"/>
                      </a:cxn>
                      <a:cxn ang="0">
                        <a:pos x="10" y="79"/>
                      </a:cxn>
                      <a:cxn ang="0">
                        <a:pos x="26" y="61"/>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7" name="Freeform 93"/>
                  <p:cNvSpPr>
                    <a:spLocks/>
                  </p:cNvSpPr>
                  <p:nvPr/>
                </p:nvSpPr>
                <p:spPr bwMode="ltGray">
                  <a:xfrm>
                    <a:off x="4656" y="319"/>
                    <a:ext cx="80" cy="72"/>
                  </a:xfrm>
                  <a:custGeom>
                    <a:avLst/>
                    <a:gdLst/>
                    <a:ahLst/>
                    <a:cxnLst>
                      <a:cxn ang="0">
                        <a:pos x="158" y="24"/>
                      </a:cxn>
                      <a:cxn ang="0">
                        <a:pos x="160" y="6"/>
                      </a:cxn>
                      <a:cxn ang="0">
                        <a:pos x="170" y="0"/>
                      </a:cxn>
                      <a:cxn ang="0">
                        <a:pos x="182" y="24"/>
                      </a:cxn>
                      <a:cxn ang="0">
                        <a:pos x="188" y="42"/>
                      </a:cxn>
                      <a:cxn ang="0">
                        <a:pos x="178" y="58"/>
                      </a:cxn>
                      <a:cxn ang="0">
                        <a:pos x="170" y="76"/>
                      </a:cxn>
                      <a:cxn ang="0">
                        <a:pos x="162" y="126"/>
                      </a:cxn>
                      <a:cxn ang="0">
                        <a:pos x="144" y="136"/>
                      </a:cxn>
                      <a:cxn ang="0">
                        <a:pos x="120" y="138"/>
                      </a:cxn>
                      <a:cxn ang="0">
                        <a:pos x="112" y="124"/>
                      </a:cxn>
                      <a:cxn ang="0">
                        <a:pos x="102" y="146"/>
                      </a:cxn>
                      <a:cxn ang="0">
                        <a:pos x="90" y="150"/>
                      </a:cxn>
                      <a:cxn ang="0">
                        <a:pos x="80" y="132"/>
                      </a:cxn>
                      <a:cxn ang="0">
                        <a:pos x="58" y="144"/>
                      </a:cxn>
                      <a:cxn ang="0">
                        <a:pos x="76" y="142"/>
                      </a:cxn>
                      <a:cxn ang="0">
                        <a:pos x="78" y="160"/>
                      </a:cxn>
                      <a:cxn ang="0">
                        <a:pos x="58" y="166"/>
                      </a:cxn>
                      <a:cxn ang="0">
                        <a:pos x="34" y="166"/>
                      </a:cxn>
                      <a:cxn ang="0">
                        <a:pos x="36" y="154"/>
                      </a:cxn>
                      <a:cxn ang="0">
                        <a:pos x="46" y="144"/>
                      </a:cxn>
                      <a:cxn ang="0">
                        <a:pos x="34" y="148"/>
                      </a:cxn>
                      <a:cxn ang="0">
                        <a:pos x="26" y="166"/>
                      </a:cxn>
                      <a:cxn ang="0">
                        <a:pos x="30" y="190"/>
                      </a:cxn>
                      <a:cxn ang="0">
                        <a:pos x="14" y="200"/>
                      </a:cxn>
                      <a:cxn ang="0">
                        <a:pos x="0" y="214"/>
                      </a:cxn>
                      <a:cxn ang="0">
                        <a:pos x="8" y="188"/>
                      </a:cxn>
                      <a:cxn ang="0">
                        <a:pos x="0" y="164"/>
                      </a:cxn>
                      <a:cxn ang="0">
                        <a:pos x="14" y="152"/>
                      </a:cxn>
                      <a:cxn ang="0">
                        <a:pos x="32" y="134"/>
                      </a:cxn>
                      <a:cxn ang="0">
                        <a:pos x="44" y="118"/>
                      </a:cxn>
                      <a:cxn ang="0">
                        <a:pos x="72" y="116"/>
                      </a:cxn>
                      <a:cxn ang="0">
                        <a:pos x="84" y="112"/>
                      </a:cxn>
                      <a:cxn ang="0">
                        <a:pos x="114" y="78"/>
                      </a:cxn>
                      <a:cxn ang="0">
                        <a:pos x="120" y="92"/>
                      </a:cxn>
                      <a:cxn ang="0">
                        <a:pos x="132" y="76"/>
                      </a:cxn>
                      <a:cxn ang="0">
                        <a:pos x="150" y="54"/>
                      </a:cxn>
                      <a:cxn ang="0">
                        <a:pos x="154" y="42"/>
                      </a:cxn>
                      <a:cxn ang="0">
                        <a:pos x="148" y="38"/>
                      </a:cxn>
                      <a:cxn ang="0">
                        <a:pos x="152" y="32"/>
                      </a:cxn>
                      <a:cxn ang="0">
                        <a:pos x="158" y="24"/>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8" name="Freeform 94"/>
                  <p:cNvSpPr>
                    <a:spLocks/>
                  </p:cNvSpPr>
                  <p:nvPr/>
                </p:nvSpPr>
                <p:spPr bwMode="ltGray">
                  <a:xfrm>
                    <a:off x="4709" y="340"/>
                    <a:ext cx="6" cy="4"/>
                  </a:xfrm>
                  <a:custGeom>
                    <a:avLst/>
                    <a:gdLst/>
                    <a:ahLst/>
                    <a:cxnLst>
                      <a:cxn ang="0">
                        <a:pos x="0" y="9"/>
                      </a:cxn>
                      <a:cxn ang="0">
                        <a:pos x="4" y="13"/>
                      </a:cxn>
                      <a:cxn ang="0">
                        <a:pos x="0" y="9"/>
                      </a:cxn>
                    </a:cxnLst>
                    <a:rect l="0" t="0" r="r" b="b"/>
                    <a:pathLst>
                      <a:path w="13" h="13">
                        <a:moveTo>
                          <a:pt x="0" y="9"/>
                        </a:moveTo>
                        <a:cubicBezTo>
                          <a:pt x="6" y="0"/>
                          <a:pt x="13" y="7"/>
                          <a:pt x="4" y="13"/>
                        </a:cubicBezTo>
                        <a:cubicBezTo>
                          <a:pt x="0" y="6"/>
                          <a:pt x="0" y="5"/>
                          <a:pt x="0" y="9"/>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9" name="Freeform 95"/>
                  <p:cNvSpPr>
                    <a:spLocks/>
                  </p:cNvSpPr>
                  <p:nvPr/>
                </p:nvSpPr>
                <p:spPr bwMode="ltGray">
                  <a:xfrm>
                    <a:off x="4261" y="389"/>
                    <a:ext cx="347" cy="189"/>
                  </a:xfrm>
                  <a:custGeom>
                    <a:avLst/>
                    <a:gdLst/>
                    <a:ahLst/>
                    <a:cxnLst>
                      <a:cxn ang="0">
                        <a:pos x="812" y="26"/>
                      </a:cxn>
                      <a:cxn ang="0">
                        <a:pos x="778" y="78"/>
                      </a:cxn>
                      <a:cxn ang="0">
                        <a:pos x="748" y="122"/>
                      </a:cxn>
                      <a:cxn ang="0">
                        <a:pos x="722" y="142"/>
                      </a:cxn>
                      <a:cxn ang="0">
                        <a:pos x="634" y="180"/>
                      </a:cxn>
                      <a:cxn ang="0">
                        <a:pos x="632" y="210"/>
                      </a:cxn>
                      <a:cxn ang="0">
                        <a:pos x="604" y="230"/>
                      </a:cxn>
                      <a:cxn ang="0">
                        <a:pos x="620" y="178"/>
                      </a:cxn>
                      <a:cxn ang="0">
                        <a:pos x="576" y="188"/>
                      </a:cxn>
                      <a:cxn ang="0">
                        <a:pos x="556" y="218"/>
                      </a:cxn>
                      <a:cxn ang="0">
                        <a:pos x="596" y="280"/>
                      </a:cxn>
                      <a:cxn ang="0">
                        <a:pos x="594" y="368"/>
                      </a:cxn>
                      <a:cxn ang="0">
                        <a:pos x="542" y="406"/>
                      </a:cxn>
                      <a:cxn ang="0">
                        <a:pos x="522" y="386"/>
                      </a:cxn>
                      <a:cxn ang="0">
                        <a:pos x="482" y="348"/>
                      </a:cxn>
                      <a:cxn ang="0">
                        <a:pos x="462" y="348"/>
                      </a:cxn>
                      <a:cxn ang="0">
                        <a:pos x="450" y="394"/>
                      </a:cxn>
                      <a:cxn ang="0">
                        <a:pos x="500" y="464"/>
                      </a:cxn>
                      <a:cxn ang="0">
                        <a:pos x="510" y="524"/>
                      </a:cxn>
                      <a:cxn ang="0">
                        <a:pos x="526" y="560"/>
                      </a:cxn>
                      <a:cxn ang="0">
                        <a:pos x="492" y="544"/>
                      </a:cxn>
                      <a:cxn ang="0">
                        <a:pos x="470" y="518"/>
                      </a:cxn>
                      <a:cxn ang="0">
                        <a:pos x="422" y="424"/>
                      </a:cxn>
                      <a:cxn ang="0">
                        <a:pos x="426" y="310"/>
                      </a:cxn>
                      <a:cxn ang="0">
                        <a:pos x="422" y="268"/>
                      </a:cxn>
                      <a:cxn ang="0">
                        <a:pos x="412" y="276"/>
                      </a:cxn>
                      <a:cxn ang="0">
                        <a:pos x="386" y="266"/>
                      </a:cxn>
                      <a:cxn ang="0">
                        <a:pos x="360" y="170"/>
                      </a:cxn>
                      <a:cxn ang="0">
                        <a:pos x="330" y="166"/>
                      </a:cxn>
                      <a:cxn ang="0">
                        <a:pos x="288" y="172"/>
                      </a:cxn>
                      <a:cxn ang="0">
                        <a:pos x="242" y="232"/>
                      </a:cxn>
                      <a:cxn ang="0">
                        <a:pos x="196" y="268"/>
                      </a:cxn>
                      <a:cxn ang="0">
                        <a:pos x="184" y="274"/>
                      </a:cxn>
                      <a:cxn ang="0">
                        <a:pos x="160" y="328"/>
                      </a:cxn>
                      <a:cxn ang="0">
                        <a:pos x="152" y="354"/>
                      </a:cxn>
                      <a:cxn ang="0">
                        <a:pos x="128" y="404"/>
                      </a:cxn>
                      <a:cxn ang="0">
                        <a:pos x="94" y="392"/>
                      </a:cxn>
                      <a:cxn ang="0">
                        <a:pos x="66" y="258"/>
                      </a:cxn>
                      <a:cxn ang="0">
                        <a:pos x="72" y="156"/>
                      </a:cxn>
                      <a:cxn ang="0">
                        <a:pos x="44" y="180"/>
                      </a:cxn>
                      <a:cxn ang="0">
                        <a:pos x="20" y="150"/>
                      </a:cxn>
                      <a:cxn ang="0">
                        <a:pos x="24" y="138"/>
                      </a:cxn>
                      <a:cxn ang="0">
                        <a:pos x="0" y="92"/>
                      </a:cxn>
                      <a:cxn ang="0">
                        <a:pos x="798" y="6"/>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0" name="Freeform 96"/>
                  <p:cNvSpPr>
                    <a:spLocks/>
                  </p:cNvSpPr>
                  <p:nvPr/>
                </p:nvSpPr>
                <p:spPr bwMode="ltGray">
                  <a:xfrm>
                    <a:off x="4322" y="519"/>
                    <a:ext cx="19" cy="29"/>
                  </a:xfrm>
                  <a:custGeom>
                    <a:avLst/>
                    <a:gdLst/>
                    <a:ahLst/>
                    <a:cxnLst>
                      <a:cxn ang="0">
                        <a:pos x="7" y="11"/>
                      </a:cxn>
                      <a:cxn ang="0">
                        <a:pos x="17" y="3"/>
                      </a:cxn>
                      <a:cxn ang="0">
                        <a:pos x="37" y="33"/>
                      </a:cxn>
                      <a:cxn ang="0">
                        <a:pos x="19" y="85"/>
                      </a:cxn>
                      <a:cxn ang="0">
                        <a:pos x="1" y="69"/>
                      </a:cxn>
                      <a:cxn ang="0">
                        <a:pos x="7" y="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1" name="Freeform 97"/>
                  <p:cNvSpPr>
                    <a:spLocks/>
                  </p:cNvSpPr>
                  <p:nvPr/>
                </p:nvSpPr>
                <p:spPr bwMode="ltGray">
                  <a:xfrm>
                    <a:off x="4588" y="421"/>
                    <a:ext cx="18" cy="24"/>
                  </a:xfrm>
                  <a:custGeom>
                    <a:avLst/>
                    <a:gdLst/>
                    <a:ahLst/>
                    <a:cxnLst>
                      <a:cxn ang="0">
                        <a:pos x="13" y="28"/>
                      </a:cxn>
                      <a:cxn ang="0">
                        <a:pos x="29" y="2"/>
                      </a:cxn>
                      <a:cxn ang="0">
                        <a:pos x="43" y="4"/>
                      </a:cxn>
                      <a:cxn ang="0">
                        <a:pos x="39" y="26"/>
                      </a:cxn>
                      <a:cxn ang="0">
                        <a:pos x="13" y="74"/>
                      </a:cxn>
                      <a:cxn ang="0">
                        <a:pos x="7" y="60"/>
                      </a:cxn>
                      <a:cxn ang="0">
                        <a:pos x="3" y="36"/>
                      </a:cxn>
                      <a:cxn ang="0">
                        <a:pos x="13" y="28"/>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2" name="Freeform 98"/>
                  <p:cNvSpPr>
                    <a:spLocks/>
                  </p:cNvSpPr>
                  <p:nvPr/>
                </p:nvSpPr>
                <p:spPr bwMode="ltGray">
                  <a:xfrm>
                    <a:off x="4639" y="409"/>
                    <a:ext cx="9" cy="10"/>
                  </a:xfrm>
                  <a:custGeom>
                    <a:avLst/>
                    <a:gdLst/>
                    <a:ahLst/>
                    <a:cxnLst>
                      <a:cxn ang="0">
                        <a:pos x="7" y="16"/>
                      </a:cxn>
                      <a:cxn ang="0">
                        <a:pos x="5" y="30"/>
                      </a:cxn>
                      <a:cxn ang="0">
                        <a:pos x="7" y="16"/>
                      </a:cxn>
                    </a:cxnLst>
                    <a:rect l="0" t="0" r="r" b="b"/>
                    <a:pathLst>
                      <a:path w="20" h="30">
                        <a:moveTo>
                          <a:pt x="7" y="16"/>
                        </a:moveTo>
                        <a:cubicBezTo>
                          <a:pt x="18" y="0"/>
                          <a:pt x="20" y="20"/>
                          <a:pt x="5" y="30"/>
                        </a:cubicBezTo>
                        <a:cubicBezTo>
                          <a:pt x="0" y="23"/>
                          <a:pt x="1" y="22"/>
                          <a:pt x="7" y="1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3" name="Freeform 99"/>
                  <p:cNvSpPr>
                    <a:spLocks/>
                  </p:cNvSpPr>
                  <p:nvPr/>
                </p:nvSpPr>
                <p:spPr bwMode="ltGray">
                  <a:xfrm>
                    <a:off x="3709" y="315"/>
                    <a:ext cx="433" cy="354"/>
                  </a:xfrm>
                  <a:custGeom>
                    <a:avLst/>
                    <a:gdLst/>
                    <a:ahLst/>
                    <a:cxnLst>
                      <a:cxn ang="0">
                        <a:pos x="481" y="464"/>
                      </a:cxn>
                      <a:cxn ang="0">
                        <a:pos x="486" y="451"/>
                      </a:cxn>
                      <a:cxn ang="0">
                        <a:pos x="500" y="413"/>
                      </a:cxn>
                      <a:cxn ang="0">
                        <a:pos x="309" y="287"/>
                      </a:cxn>
                      <a:cxn ang="0">
                        <a:pos x="282" y="346"/>
                      </a:cxn>
                      <a:cxn ang="0">
                        <a:pos x="303" y="556"/>
                      </a:cxn>
                      <a:cxn ang="0">
                        <a:pos x="282" y="494"/>
                      </a:cxn>
                      <a:cxn ang="0">
                        <a:pos x="242" y="439"/>
                      </a:cxn>
                      <a:cxn ang="0">
                        <a:pos x="245" y="413"/>
                      </a:cxn>
                      <a:cxn ang="0">
                        <a:pos x="247" y="394"/>
                      </a:cxn>
                      <a:cxn ang="0">
                        <a:pos x="220" y="375"/>
                      </a:cxn>
                      <a:cxn ang="0">
                        <a:pos x="194" y="346"/>
                      </a:cxn>
                      <a:cxn ang="0">
                        <a:pos x="148" y="354"/>
                      </a:cxn>
                      <a:cxn ang="0">
                        <a:pos x="126" y="365"/>
                      </a:cxn>
                      <a:cxn ang="0">
                        <a:pos x="78" y="365"/>
                      </a:cxn>
                      <a:cxn ang="0">
                        <a:pos x="22" y="312"/>
                      </a:cxn>
                      <a:cxn ang="0">
                        <a:pos x="11" y="295"/>
                      </a:cxn>
                      <a:cxn ang="0">
                        <a:pos x="0" y="264"/>
                      </a:cxn>
                      <a:cxn ang="0">
                        <a:pos x="24" y="213"/>
                      </a:cxn>
                      <a:cxn ang="0">
                        <a:pos x="32" y="181"/>
                      </a:cxn>
                      <a:cxn ang="0">
                        <a:pos x="51" y="143"/>
                      </a:cxn>
                      <a:cxn ang="0">
                        <a:pos x="81" y="116"/>
                      </a:cxn>
                      <a:cxn ang="0">
                        <a:pos x="167" y="67"/>
                      </a:cxn>
                      <a:cxn ang="0">
                        <a:pos x="220" y="30"/>
                      </a:cxn>
                      <a:cxn ang="0">
                        <a:pos x="258" y="6"/>
                      </a:cxn>
                      <a:cxn ang="0">
                        <a:pos x="363" y="2"/>
                      </a:cxn>
                      <a:cxn ang="0">
                        <a:pos x="398" y="0"/>
                      </a:cxn>
                      <a:cxn ang="0">
                        <a:pos x="384" y="34"/>
                      </a:cxn>
                      <a:cxn ang="0">
                        <a:pos x="443" y="84"/>
                      </a:cxn>
                      <a:cxn ang="0">
                        <a:pos x="497" y="74"/>
                      </a:cxn>
                      <a:cxn ang="0">
                        <a:pos x="529" y="82"/>
                      </a:cxn>
                      <a:cxn ang="0">
                        <a:pos x="559" y="97"/>
                      </a:cxn>
                      <a:cxn ang="0">
                        <a:pos x="572" y="188"/>
                      </a:cxn>
                      <a:cxn ang="0">
                        <a:pos x="572" y="240"/>
                      </a:cxn>
                      <a:cxn ang="0">
                        <a:pos x="599" y="283"/>
                      </a:cxn>
                      <a:cxn ang="0">
                        <a:pos x="645" y="300"/>
                      </a:cxn>
                      <a:cxn ang="0">
                        <a:pos x="680" y="295"/>
                      </a:cxn>
                      <a:cxn ang="0">
                        <a:pos x="664" y="340"/>
                      </a:cxn>
                      <a:cxn ang="0">
                        <a:pos x="599" y="407"/>
                      </a:cxn>
                      <a:cxn ang="0">
                        <a:pos x="548" y="485"/>
                      </a:cxn>
                      <a:cxn ang="0">
                        <a:pos x="556" y="508"/>
                      </a:cxn>
                      <a:cxn ang="0">
                        <a:pos x="435" y="556"/>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4" name="Freeform 100"/>
                  <p:cNvSpPr>
                    <a:spLocks/>
                  </p:cNvSpPr>
                  <p:nvPr/>
                </p:nvSpPr>
                <p:spPr bwMode="ltGray">
                  <a:xfrm>
                    <a:off x="3877" y="448"/>
                    <a:ext cx="163" cy="221"/>
                  </a:xfrm>
                  <a:custGeom>
                    <a:avLst/>
                    <a:gdLst/>
                    <a:ahLst/>
                    <a:cxnLst>
                      <a:cxn ang="0">
                        <a:pos x="243" y="347"/>
                      </a:cxn>
                      <a:cxn ang="0">
                        <a:pos x="233" y="301"/>
                      </a:cxn>
                      <a:cxn ang="0">
                        <a:pos x="217" y="288"/>
                      </a:cxn>
                      <a:cxn ang="0">
                        <a:pos x="215" y="269"/>
                      </a:cxn>
                      <a:cxn ang="0">
                        <a:pos x="209" y="254"/>
                      </a:cxn>
                      <a:cxn ang="0">
                        <a:pos x="209" y="229"/>
                      </a:cxn>
                      <a:cxn ang="0">
                        <a:pos x="207" y="214"/>
                      </a:cxn>
                      <a:cxn ang="0">
                        <a:pos x="228" y="202"/>
                      </a:cxn>
                      <a:cxn ang="0">
                        <a:pos x="257" y="197"/>
                      </a:cxn>
                      <a:cxn ang="0">
                        <a:pos x="257" y="136"/>
                      </a:cxn>
                      <a:cxn ang="0">
                        <a:pos x="54" y="96"/>
                      </a:cxn>
                      <a:cxn ang="0">
                        <a:pos x="32" y="98"/>
                      </a:cxn>
                      <a:cxn ang="0">
                        <a:pos x="16" y="102"/>
                      </a:cxn>
                      <a:cxn ang="0">
                        <a:pos x="0" y="149"/>
                      </a:cxn>
                      <a:cxn ang="0">
                        <a:pos x="93" y="346"/>
                      </a:cxn>
                      <a:cxn ang="0">
                        <a:pos x="243" y="347"/>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5" name="Freeform 101"/>
                  <p:cNvSpPr>
                    <a:spLocks/>
                  </p:cNvSpPr>
                  <p:nvPr/>
                </p:nvSpPr>
                <p:spPr bwMode="ltGray">
                  <a:xfrm>
                    <a:off x="4164" y="611"/>
                    <a:ext cx="7" cy="12"/>
                  </a:xfrm>
                  <a:custGeom>
                    <a:avLst/>
                    <a:gdLst/>
                    <a:ahLst/>
                    <a:cxnLst>
                      <a:cxn ang="0">
                        <a:pos x="7" y="25"/>
                      </a:cxn>
                      <a:cxn ang="0">
                        <a:pos x="19" y="21"/>
                      </a:cxn>
                      <a:cxn ang="0">
                        <a:pos x="7" y="2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6" name="Freeform 102"/>
                  <p:cNvSpPr>
                    <a:spLocks/>
                  </p:cNvSpPr>
                  <p:nvPr/>
                </p:nvSpPr>
                <p:spPr bwMode="ltGray">
                  <a:xfrm>
                    <a:off x="4155" y="497"/>
                    <a:ext cx="9" cy="7"/>
                  </a:xfrm>
                  <a:custGeom>
                    <a:avLst/>
                    <a:gdLst/>
                    <a:ahLst/>
                    <a:cxnLst>
                      <a:cxn ang="0">
                        <a:pos x="12" y="12"/>
                      </a:cxn>
                      <a:cxn ang="0">
                        <a:pos x="16" y="0"/>
                      </a:cxn>
                      <a:cxn ang="0">
                        <a:pos x="20" y="12"/>
                      </a:cxn>
                      <a:cxn ang="0">
                        <a:pos x="8" y="20"/>
                      </a:cxn>
                      <a:cxn ang="0">
                        <a:pos x="12" y="12"/>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7" name="Freeform 103"/>
                  <p:cNvSpPr>
                    <a:spLocks/>
                  </p:cNvSpPr>
                  <p:nvPr/>
                </p:nvSpPr>
                <p:spPr bwMode="ltGray">
                  <a:xfrm>
                    <a:off x="3760" y="357"/>
                    <a:ext cx="25" cy="10"/>
                  </a:xfrm>
                  <a:custGeom>
                    <a:avLst/>
                    <a:gdLst/>
                    <a:ahLst/>
                    <a:cxnLst>
                      <a:cxn ang="0">
                        <a:pos x="24" y="18"/>
                      </a:cxn>
                      <a:cxn ang="0">
                        <a:pos x="32" y="6"/>
                      </a:cxn>
                      <a:cxn ang="0">
                        <a:pos x="36" y="30"/>
                      </a:cxn>
                      <a:cxn ang="0">
                        <a:pos x="24" y="18"/>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8" name="Freeform 104"/>
                  <p:cNvSpPr>
                    <a:spLocks/>
                  </p:cNvSpPr>
                  <p:nvPr/>
                </p:nvSpPr>
                <p:spPr bwMode="ltGray">
                  <a:xfrm>
                    <a:off x="4062" y="265"/>
                    <a:ext cx="295" cy="233"/>
                  </a:xfrm>
                  <a:custGeom>
                    <a:avLst/>
                    <a:gdLst/>
                    <a:ahLst/>
                    <a:cxnLst>
                      <a:cxn ang="0">
                        <a:pos x="473" y="464"/>
                      </a:cxn>
                      <a:cxn ang="0">
                        <a:pos x="393" y="452"/>
                      </a:cxn>
                      <a:cxn ang="0">
                        <a:pos x="325" y="412"/>
                      </a:cxn>
                      <a:cxn ang="0">
                        <a:pos x="265" y="400"/>
                      </a:cxn>
                      <a:cxn ang="0">
                        <a:pos x="237" y="416"/>
                      </a:cxn>
                      <a:cxn ang="0">
                        <a:pos x="261" y="428"/>
                      </a:cxn>
                      <a:cxn ang="0">
                        <a:pos x="293" y="468"/>
                      </a:cxn>
                      <a:cxn ang="0">
                        <a:pos x="321" y="476"/>
                      </a:cxn>
                      <a:cxn ang="0">
                        <a:pos x="333" y="536"/>
                      </a:cxn>
                      <a:cxn ang="0">
                        <a:pos x="313" y="552"/>
                      </a:cxn>
                      <a:cxn ang="0">
                        <a:pos x="261" y="616"/>
                      </a:cxn>
                      <a:cxn ang="0">
                        <a:pos x="225" y="628"/>
                      </a:cxn>
                      <a:cxn ang="0">
                        <a:pos x="97" y="696"/>
                      </a:cxn>
                      <a:cxn ang="0">
                        <a:pos x="77" y="616"/>
                      </a:cxn>
                      <a:cxn ang="0">
                        <a:pos x="45" y="524"/>
                      </a:cxn>
                      <a:cxn ang="0">
                        <a:pos x="33" y="448"/>
                      </a:cxn>
                      <a:cxn ang="0">
                        <a:pos x="53" y="344"/>
                      </a:cxn>
                      <a:cxn ang="0">
                        <a:pos x="17" y="392"/>
                      </a:cxn>
                      <a:cxn ang="0">
                        <a:pos x="81" y="280"/>
                      </a:cxn>
                      <a:cxn ang="0">
                        <a:pos x="113" y="204"/>
                      </a:cxn>
                      <a:cxn ang="0">
                        <a:pos x="37" y="204"/>
                      </a:cxn>
                      <a:cxn ang="0">
                        <a:pos x="1" y="196"/>
                      </a:cxn>
                      <a:cxn ang="0">
                        <a:pos x="25" y="140"/>
                      </a:cxn>
                      <a:cxn ang="0">
                        <a:pos x="97" y="112"/>
                      </a:cxn>
                      <a:cxn ang="0">
                        <a:pos x="221" y="124"/>
                      </a:cxn>
                      <a:cxn ang="0">
                        <a:pos x="229" y="64"/>
                      </a:cxn>
                      <a:cxn ang="0">
                        <a:pos x="261" y="0"/>
                      </a:cxn>
                      <a:cxn ang="0">
                        <a:pos x="357" y="44"/>
                      </a:cxn>
                      <a:cxn ang="0">
                        <a:pos x="329" y="88"/>
                      </a:cxn>
                      <a:cxn ang="0">
                        <a:pos x="301" y="176"/>
                      </a:cxn>
                      <a:cxn ang="0">
                        <a:pos x="361" y="192"/>
                      </a:cxn>
                      <a:cxn ang="0">
                        <a:pos x="373" y="136"/>
                      </a:cxn>
                      <a:cxn ang="0">
                        <a:pos x="417" y="92"/>
                      </a:cxn>
                      <a:cxn ang="0">
                        <a:pos x="497" y="88"/>
                      </a:cxn>
                      <a:cxn ang="0">
                        <a:pos x="529" y="52"/>
                      </a:cxn>
                      <a:cxn ang="0">
                        <a:pos x="541" y="460"/>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9" name="Freeform 105"/>
                  <p:cNvSpPr>
                    <a:spLocks/>
                  </p:cNvSpPr>
                  <p:nvPr/>
                </p:nvSpPr>
                <p:spPr bwMode="ltGray">
                  <a:xfrm>
                    <a:off x="3861" y="247"/>
                    <a:ext cx="591" cy="95"/>
                  </a:xfrm>
                  <a:custGeom>
                    <a:avLst/>
                    <a:gdLst/>
                    <a:ahLst/>
                    <a:cxnLst>
                      <a:cxn ang="0">
                        <a:pos x="825" y="0"/>
                      </a:cxn>
                      <a:cxn ang="0">
                        <a:pos x="143" y="29"/>
                      </a:cxn>
                      <a:cxn ang="0">
                        <a:pos x="91" y="42"/>
                      </a:cxn>
                      <a:cxn ang="0">
                        <a:pos x="62" y="42"/>
                      </a:cxn>
                      <a:cxn ang="0">
                        <a:pos x="22" y="77"/>
                      </a:cxn>
                      <a:cxn ang="0">
                        <a:pos x="0" y="105"/>
                      </a:cxn>
                      <a:cxn ang="0">
                        <a:pos x="59" y="115"/>
                      </a:cxn>
                      <a:cxn ang="0">
                        <a:pos x="97" y="96"/>
                      </a:cxn>
                      <a:cxn ang="0">
                        <a:pos x="108" y="84"/>
                      </a:cxn>
                      <a:cxn ang="0">
                        <a:pos x="167" y="52"/>
                      </a:cxn>
                      <a:cxn ang="0">
                        <a:pos x="215" y="46"/>
                      </a:cxn>
                      <a:cxn ang="0">
                        <a:pos x="237" y="94"/>
                      </a:cxn>
                      <a:cxn ang="0">
                        <a:pos x="188" y="109"/>
                      </a:cxn>
                      <a:cxn ang="0">
                        <a:pos x="231" y="113"/>
                      </a:cxn>
                      <a:cxn ang="0">
                        <a:pos x="250" y="90"/>
                      </a:cxn>
                      <a:cxn ang="0">
                        <a:pos x="266" y="92"/>
                      </a:cxn>
                      <a:cxn ang="0">
                        <a:pos x="253" y="54"/>
                      </a:cxn>
                      <a:cxn ang="0">
                        <a:pos x="266" y="44"/>
                      </a:cxn>
                      <a:cxn ang="0">
                        <a:pos x="277" y="88"/>
                      </a:cxn>
                      <a:cxn ang="0">
                        <a:pos x="266" y="113"/>
                      </a:cxn>
                      <a:cxn ang="0">
                        <a:pos x="296" y="130"/>
                      </a:cxn>
                      <a:cxn ang="0">
                        <a:pos x="299" y="92"/>
                      </a:cxn>
                      <a:cxn ang="0">
                        <a:pos x="331" y="103"/>
                      </a:cxn>
                      <a:cxn ang="0">
                        <a:pos x="382" y="73"/>
                      </a:cxn>
                      <a:cxn ang="0">
                        <a:pos x="409" y="50"/>
                      </a:cxn>
                      <a:cxn ang="0">
                        <a:pos x="439" y="56"/>
                      </a:cxn>
                      <a:cxn ang="0">
                        <a:pos x="455" y="50"/>
                      </a:cxn>
                      <a:cxn ang="0">
                        <a:pos x="431" y="44"/>
                      </a:cxn>
                      <a:cxn ang="0">
                        <a:pos x="474" y="35"/>
                      </a:cxn>
                      <a:cxn ang="0">
                        <a:pos x="544" y="54"/>
                      </a:cxn>
                      <a:cxn ang="0">
                        <a:pos x="581" y="42"/>
                      </a:cxn>
                      <a:cxn ang="0">
                        <a:pos x="584" y="63"/>
                      </a:cxn>
                      <a:cxn ang="0">
                        <a:pos x="568" y="101"/>
                      </a:cxn>
                      <a:cxn ang="0">
                        <a:pos x="611" y="88"/>
                      </a:cxn>
                      <a:cxn ang="0">
                        <a:pos x="624" y="80"/>
                      </a:cxn>
                      <a:cxn ang="0">
                        <a:pos x="648" y="61"/>
                      </a:cxn>
                      <a:cxn ang="0">
                        <a:pos x="794" y="84"/>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0" name="Freeform 106"/>
                  <p:cNvSpPr>
                    <a:spLocks/>
                  </p:cNvSpPr>
                  <p:nvPr/>
                </p:nvSpPr>
                <p:spPr bwMode="ltGray">
                  <a:xfrm>
                    <a:off x="3981" y="282"/>
                    <a:ext cx="13" cy="10"/>
                  </a:xfrm>
                  <a:custGeom>
                    <a:avLst/>
                    <a:gdLst/>
                    <a:ahLst/>
                    <a:cxnLst>
                      <a:cxn ang="0">
                        <a:pos x="3" y="28"/>
                      </a:cxn>
                      <a:cxn ang="0">
                        <a:pos x="31" y="0"/>
                      </a:cxn>
                      <a:cxn ang="0">
                        <a:pos x="19" y="24"/>
                      </a:cxn>
                      <a:cxn ang="0">
                        <a:pos x="3" y="28"/>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1" name="Freeform 107"/>
                  <p:cNvSpPr>
                    <a:spLocks/>
                  </p:cNvSpPr>
                  <p:nvPr/>
                </p:nvSpPr>
                <p:spPr bwMode="ltGray">
                  <a:xfrm>
                    <a:off x="3966" y="296"/>
                    <a:ext cx="19" cy="11"/>
                  </a:xfrm>
                  <a:custGeom>
                    <a:avLst/>
                    <a:gdLst/>
                    <a:ahLst/>
                    <a:cxnLst>
                      <a:cxn ang="0">
                        <a:pos x="6" y="32"/>
                      </a:cxn>
                      <a:cxn ang="0">
                        <a:pos x="22" y="0"/>
                      </a:cxn>
                      <a:cxn ang="0">
                        <a:pos x="38" y="4"/>
                      </a:cxn>
                      <a:cxn ang="0">
                        <a:pos x="6" y="32"/>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2" name="Freeform 108"/>
                  <p:cNvSpPr>
                    <a:spLocks/>
                  </p:cNvSpPr>
                  <p:nvPr/>
                </p:nvSpPr>
                <p:spPr bwMode="ltGray">
                  <a:xfrm>
                    <a:off x="4028" y="337"/>
                    <a:ext cx="32" cy="6"/>
                  </a:xfrm>
                  <a:custGeom>
                    <a:avLst/>
                    <a:gdLst/>
                    <a:ahLst/>
                    <a:cxnLst>
                      <a:cxn ang="0">
                        <a:pos x="37" y="18"/>
                      </a:cxn>
                      <a:cxn ang="0">
                        <a:pos x="25" y="2"/>
                      </a:cxn>
                      <a:cxn ang="0">
                        <a:pos x="37" y="18"/>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3" name="Freeform 109"/>
                  <p:cNvSpPr>
                    <a:spLocks/>
                  </p:cNvSpPr>
                  <p:nvPr/>
                </p:nvSpPr>
                <p:spPr bwMode="ltGray">
                  <a:xfrm>
                    <a:off x="4083" y="336"/>
                    <a:ext cx="18" cy="15"/>
                  </a:xfrm>
                  <a:custGeom>
                    <a:avLst/>
                    <a:gdLst/>
                    <a:ahLst/>
                    <a:cxnLst>
                      <a:cxn ang="0">
                        <a:pos x="0" y="21"/>
                      </a:cxn>
                      <a:cxn ang="0">
                        <a:pos x="12" y="9"/>
                      </a:cxn>
                      <a:cxn ang="0">
                        <a:pos x="0" y="21"/>
                      </a:cxn>
                    </a:cxnLst>
                    <a:rect l="0" t="0" r="r" b="b"/>
                    <a:pathLst>
                      <a:path w="42" h="44">
                        <a:moveTo>
                          <a:pt x="0" y="21"/>
                        </a:moveTo>
                        <a:cubicBezTo>
                          <a:pt x="4" y="17"/>
                          <a:pt x="7" y="11"/>
                          <a:pt x="12" y="9"/>
                        </a:cubicBezTo>
                        <a:cubicBezTo>
                          <a:pt x="42" y="0"/>
                          <a:pt x="23" y="44"/>
                          <a:pt x="0" y="2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4" name="Freeform 110"/>
                  <p:cNvSpPr>
                    <a:spLocks/>
                  </p:cNvSpPr>
                  <p:nvPr/>
                </p:nvSpPr>
                <p:spPr bwMode="ltGray">
                  <a:xfrm>
                    <a:off x="3936" y="295"/>
                    <a:ext cx="14" cy="10"/>
                  </a:xfrm>
                  <a:custGeom>
                    <a:avLst/>
                    <a:gdLst/>
                    <a:ahLst/>
                    <a:cxnLst>
                      <a:cxn ang="0">
                        <a:pos x="7" y="22"/>
                      </a:cxn>
                      <a:cxn ang="0">
                        <a:pos x="31" y="10"/>
                      </a:cxn>
                      <a:cxn ang="0">
                        <a:pos x="7" y="22"/>
                      </a:cxn>
                    </a:cxnLst>
                    <a:rect l="0" t="0" r="r" b="b"/>
                    <a:pathLst>
                      <a:path w="31" h="30">
                        <a:moveTo>
                          <a:pt x="7" y="22"/>
                        </a:moveTo>
                        <a:cubicBezTo>
                          <a:pt x="0" y="0"/>
                          <a:pt x="15" y="6"/>
                          <a:pt x="31" y="10"/>
                        </a:cubicBezTo>
                        <a:cubicBezTo>
                          <a:pt x="14" y="16"/>
                          <a:pt x="15" y="30"/>
                          <a:pt x="7" y="2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grpSp>
          </p:grpSp>
          <p:grpSp>
            <p:nvGrpSpPr>
              <p:cNvPr id="7" name="Group 111"/>
              <p:cNvGrpSpPr>
                <a:grpSpLocks/>
              </p:cNvGrpSpPr>
              <p:nvPr/>
            </p:nvGrpSpPr>
            <p:grpSpPr bwMode="auto">
              <a:xfrm>
                <a:off x="798" y="111"/>
                <a:ext cx="4702" cy="418"/>
                <a:chOff x="798" y="255"/>
                <a:chExt cx="4702" cy="418"/>
              </a:xfrm>
            </p:grpSpPr>
            <p:sp>
              <p:nvSpPr>
                <p:cNvPr id="1030256" name="Line 112"/>
                <p:cNvSpPr>
                  <a:spLocks noChangeShapeType="1"/>
                </p:cNvSpPr>
                <p:nvPr/>
              </p:nvSpPr>
              <p:spPr bwMode="white">
                <a:xfrm>
                  <a:off x="798" y="476"/>
                  <a:ext cx="4702" cy="0"/>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57" name="Line 113"/>
                <p:cNvSpPr>
                  <a:spLocks noChangeShapeType="1"/>
                </p:cNvSpPr>
                <p:nvPr/>
              </p:nvSpPr>
              <p:spPr bwMode="white">
                <a:xfrm>
                  <a:off x="1026"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58" name="Line 114"/>
                <p:cNvSpPr>
                  <a:spLocks noChangeShapeType="1"/>
                </p:cNvSpPr>
                <p:nvPr/>
              </p:nvSpPr>
              <p:spPr bwMode="white">
                <a:xfrm>
                  <a:off x="1254"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59" name="Line 115"/>
                <p:cNvSpPr>
                  <a:spLocks noChangeShapeType="1"/>
                </p:cNvSpPr>
                <p:nvPr/>
              </p:nvSpPr>
              <p:spPr bwMode="white">
                <a:xfrm>
                  <a:off x="1482"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0" name="Line 116"/>
                <p:cNvSpPr>
                  <a:spLocks noChangeShapeType="1"/>
                </p:cNvSpPr>
                <p:nvPr/>
              </p:nvSpPr>
              <p:spPr bwMode="white">
                <a:xfrm>
                  <a:off x="1710"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1" name="Line 117"/>
                <p:cNvSpPr>
                  <a:spLocks noChangeShapeType="1"/>
                </p:cNvSpPr>
                <p:nvPr/>
              </p:nvSpPr>
              <p:spPr bwMode="white">
                <a:xfrm>
                  <a:off x="1938"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2" name="Line 118"/>
                <p:cNvSpPr>
                  <a:spLocks noChangeShapeType="1"/>
                </p:cNvSpPr>
                <p:nvPr/>
              </p:nvSpPr>
              <p:spPr bwMode="white">
                <a:xfrm>
                  <a:off x="2166"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3" name="Line 119"/>
                <p:cNvSpPr>
                  <a:spLocks noChangeShapeType="1"/>
                </p:cNvSpPr>
                <p:nvPr/>
              </p:nvSpPr>
              <p:spPr bwMode="white">
                <a:xfrm>
                  <a:off x="2394"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4" name="Line 120"/>
                <p:cNvSpPr>
                  <a:spLocks noChangeShapeType="1"/>
                </p:cNvSpPr>
                <p:nvPr/>
              </p:nvSpPr>
              <p:spPr bwMode="white">
                <a:xfrm>
                  <a:off x="2622"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5" name="Line 121"/>
                <p:cNvSpPr>
                  <a:spLocks noChangeShapeType="1"/>
                </p:cNvSpPr>
                <p:nvPr/>
              </p:nvSpPr>
              <p:spPr bwMode="white">
                <a:xfrm>
                  <a:off x="2850"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6" name="Line 122"/>
                <p:cNvSpPr>
                  <a:spLocks noChangeShapeType="1"/>
                </p:cNvSpPr>
                <p:nvPr/>
              </p:nvSpPr>
              <p:spPr bwMode="white">
                <a:xfrm>
                  <a:off x="3078"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7" name="Line 123"/>
                <p:cNvSpPr>
                  <a:spLocks noChangeShapeType="1"/>
                </p:cNvSpPr>
                <p:nvPr/>
              </p:nvSpPr>
              <p:spPr bwMode="white">
                <a:xfrm>
                  <a:off x="3306"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8" name="Line 124"/>
                <p:cNvSpPr>
                  <a:spLocks noChangeShapeType="1"/>
                </p:cNvSpPr>
                <p:nvPr/>
              </p:nvSpPr>
              <p:spPr bwMode="white">
                <a:xfrm>
                  <a:off x="3534"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9" name="Line 125"/>
                <p:cNvSpPr>
                  <a:spLocks noChangeShapeType="1"/>
                </p:cNvSpPr>
                <p:nvPr/>
              </p:nvSpPr>
              <p:spPr bwMode="white">
                <a:xfrm>
                  <a:off x="3762"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0" name="Line 126"/>
                <p:cNvSpPr>
                  <a:spLocks noChangeShapeType="1"/>
                </p:cNvSpPr>
                <p:nvPr/>
              </p:nvSpPr>
              <p:spPr bwMode="white">
                <a:xfrm>
                  <a:off x="3990"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1" name="Line 127"/>
                <p:cNvSpPr>
                  <a:spLocks noChangeShapeType="1"/>
                </p:cNvSpPr>
                <p:nvPr/>
              </p:nvSpPr>
              <p:spPr bwMode="white">
                <a:xfrm>
                  <a:off x="4218"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2" name="Line 128"/>
                <p:cNvSpPr>
                  <a:spLocks noChangeShapeType="1"/>
                </p:cNvSpPr>
                <p:nvPr/>
              </p:nvSpPr>
              <p:spPr bwMode="white">
                <a:xfrm>
                  <a:off x="4446"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3" name="Line 129"/>
                <p:cNvSpPr>
                  <a:spLocks noChangeShapeType="1"/>
                </p:cNvSpPr>
                <p:nvPr/>
              </p:nvSpPr>
              <p:spPr bwMode="white">
                <a:xfrm>
                  <a:off x="4674"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4" name="Line 130"/>
                <p:cNvSpPr>
                  <a:spLocks noChangeShapeType="1"/>
                </p:cNvSpPr>
                <p:nvPr/>
              </p:nvSpPr>
              <p:spPr bwMode="white">
                <a:xfrm>
                  <a:off x="4902"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5" name="Line 131"/>
                <p:cNvSpPr>
                  <a:spLocks noChangeShapeType="1"/>
                </p:cNvSpPr>
                <p:nvPr/>
              </p:nvSpPr>
              <p:spPr bwMode="white">
                <a:xfrm>
                  <a:off x="5130"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6" name="Line 132"/>
                <p:cNvSpPr>
                  <a:spLocks noChangeShapeType="1"/>
                </p:cNvSpPr>
                <p:nvPr/>
              </p:nvSpPr>
              <p:spPr bwMode="white">
                <a:xfrm>
                  <a:off x="5358"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grpSp>
          <p:grpSp>
            <p:nvGrpSpPr>
              <p:cNvPr id="8" name="Group 133"/>
              <p:cNvGrpSpPr>
                <a:grpSpLocks/>
              </p:cNvGrpSpPr>
              <p:nvPr/>
            </p:nvGrpSpPr>
            <p:grpSpPr bwMode="auto">
              <a:xfrm>
                <a:off x="1208" y="109"/>
                <a:ext cx="3694" cy="423"/>
                <a:chOff x="1034" y="245"/>
                <a:chExt cx="3694" cy="423"/>
              </a:xfrm>
            </p:grpSpPr>
            <p:sp>
              <p:nvSpPr>
                <p:cNvPr id="1030278" name="Line 134"/>
                <p:cNvSpPr>
                  <a:spLocks noChangeShapeType="1"/>
                </p:cNvSpPr>
                <p:nvPr/>
              </p:nvSpPr>
              <p:spPr bwMode="ltGray">
                <a:xfrm>
                  <a:off x="2676" y="246"/>
                  <a:ext cx="0" cy="142"/>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79" name="Line 135"/>
                <p:cNvSpPr>
                  <a:spLocks noChangeShapeType="1"/>
                </p:cNvSpPr>
                <p:nvPr/>
              </p:nvSpPr>
              <p:spPr bwMode="ltGray">
                <a:xfrm>
                  <a:off x="2798" y="468"/>
                  <a:ext cx="70"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0" name="Line 136"/>
                <p:cNvSpPr>
                  <a:spLocks noChangeShapeType="1"/>
                </p:cNvSpPr>
                <p:nvPr/>
              </p:nvSpPr>
              <p:spPr bwMode="ltGray">
                <a:xfrm>
                  <a:off x="2904" y="486"/>
                  <a:ext cx="0" cy="28"/>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1" name="Line 137"/>
                <p:cNvSpPr>
                  <a:spLocks noChangeShapeType="1"/>
                </p:cNvSpPr>
                <p:nvPr/>
              </p:nvSpPr>
              <p:spPr bwMode="ltGray">
                <a:xfrm>
                  <a:off x="3132" y="586"/>
                  <a:ext cx="0" cy="79"/>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2" name="Line 138"/>
                <p:cNvSpPr>
                  <a:spLocks noChangeShapeType="1"/>
                </p:cNvSpPr>
                <p:nvPr/>
              </p:nvSpPr>
              <p:spPr bwMode="ltGray">
                <a:xfrm>
                  <a:off x="3816" y="358"/>
                  <a:ext cx="0" cy="18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3" name="Line 139"/>
                <p:cNvSpPr>
                  <a:spLocks noChangeShapeType="1"/>
                </p:cNvSpPr>
                <p:nvPr/>
              </p:nvSpPr>
              <p:spPr bwMode="ltGray">
                <a:xfrm>
                  <a:off x="3722" y="468"/>
                  <a:ext cx="348"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4" name="Line 140"/>
                <p:cNvSpPr>
                  <a:spLocks noChangeShapeType="1"/>
                </p:cNvSpPr>
                <p:nvPr/>
              </p:nvSpPr>
              <p:spPr bwMode="ltGray">
                <a:xfrm>
                  <a:off x="4044" y="372"/>
                  <a:ext cx="0" cy="294"/>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5" name="Line 141"/>
                <p:cNvSpPr>
                  <a:spLocks noChangeShapeType="1"/>
                </p:cNvSpPr>
                <p:nvPr/>
              </p:nvSpPr>
              <p:spPr bwMode="ltGray">
                <a:xfrm flipV="1">
                  <a:off x="4046" y="248"/>
                  <a:ext cx="0" cy="5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6" name="Line 142"/>
                <p:cNvSpPr>
                  <a:spLocks noChangeShapeType="1"/>
                </p:cNvSpPr>
                <p:nvPr/>
              </p:nvSpPr>
              <p:spPr bwMode="ltGray">
                <a:xfrm flipV="1">
                  <a:off x="4272" y="246"/>
                  <a:ext cx="0" cy="182"/>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7" name="Line 143"/>
                <p:cNvSpPr>
                  <a:spLocks noChangeShapeType="1"/>
                </p:cNvSpPr>
                <p:nvPr/>
              </p:nvSpPr>
              <p:spPr bwMode="ltGray">
                <a:xfrm flipH="1">
                  <a:off x="4422" y="468"/>
                  <a:ext cx="78"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8" name="Line 144"/>
                <p:cNvSpPr>
                  <a:spLocks noChangeShapeType="1"/>
                </p:cNvSpPr>
                <p:nvPr/>
              </p:nvSpPr>
              <p:spPr bwMode="ltGray">
                <a:xfrm flipH="1">
                  <a:off x="4290" y="468"/>
                  <a:ext cx="62"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9" name="Line 145"/>
                <p:cNvSpPr>
                  <a:spLocks noChangeShapeType="1"/>
                </p:cNvSpPr>
                <p:nvPr/>
              </p:nvSpPr>
              <p:spPr bwMode="ltGray">
                <a:xfrm flipV="1">
                  <a:off x="4500" y="246"/>
                  <a:ext cx="0" cy="27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0" name="Line 146"/>
                <p:cNvSpPr>
                  <a:spLocks noChangeShapeType="1"/>
                </p:cNvSpPr>
                <p:nvPr/>
              </p:nvSpPr>
              <p:spPr bwMode="ltGray">
                <a:xfrm>
                  <a:off x="4728" y="606"/>
                  <a:ext cx="0" cy="34"/>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1" name="Line 147"/>
                <p:cNvSpPr>
                  <a:spLocks noChangeShapeType="1"/>
                </p:cNvSpPr>
                <p:nvPr/>
              </p:nvSpPr>
              <p:spPr bwMode="ltGray">
                <a:xfrm>
                  <a:off x="1992" y="250"/>
                  <a:ext cx="0" cy="62"/>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2" name="Line 148"/>
                <p:cNvSpPr>
                  <a:spLocks noChangeShapeType="1"/>
                </p:cNvSpPr>
                <p:nvPr/>
              </p:nvSpPr>
              <p:spPr bwMode="ltGray">
                <a:xfrm>
                  <a:off x="1764" y="247"/>
                  <a:ext cx="0" cy="337"/>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3" name="Line 149"/>
                <p:cNvSpPr>
                  <a:spLocks noChangeShapeType="1"/>
                </p:cNvSpPr>
                <p:nvPr/>
              </p:nvSpPr>
              <p:spPr bwMode="ltGray">
                <a:xfrm flipH="1">
                  <a:off x="1738" y="468"/>
                  <a:ext cx="68"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4" name="Line 150"/>
                <p:cNvSpPr>
                  <a:spLocks noChangeShapeType="1"/>
                </p:cNvSpPr>
                <p:nvPr/>
              </p:nvSpPr>
              <p:spPr bwMode="ltGray">
                <a:xfrm>
                  <a:off x="1604" y="468"/>
                  <a:ext cx="60"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5" name="Line 151"/>
                <p:cNvSpPr>
                  <a:spLocks noChangeShapeType="1"/>
                </p:cNvSpPr>
                <p:nvPr/>
              </p:nvSpPr>
              <p:spPr bwMode="ltGray">
                <a:xfrm flipH="1">
                  <a:off x="1404" y="468"/>
                  <a:ext cx="82"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6" name="Line 152"/>
                <p:cNvSpPr>
                  <a:spLocks noChangeShapeType="1"/>
                </p:cNvSpPr>
                <p:nvPr/>
              </p:nvSpPr>
              <p:spPr bwMode="ltGray">
                <a:xfrm>
                  <a:off x="1034" y="468"/>
                  <a:ext cx="348"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7" name="Line 153"/>
                <p:cNvSpPr>
                  <a:spLocks noChangeShapeType="1"/>
                </p:cNvSpPr>
                <p:nvPr/>
              </p:nvSpPr>
              <p:spPr bwMode="ltGray">
                <a:xfrm>
                  <a:off x="1306" y="370"/>
                  <a:ext cx="0" cy="298"/>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8" name="Line 154"/>
                <p:cNvSpPr>
                  <a:spLocks noChangeShapeType="1"/>
                </p:cNvSpPr>
                <p:nvPr/>
              </p:nvSpPr>
              <p:spPr bwMode="ltGray">
                <a:xfrm>
                  <a:off x="1080" y="388"/>
                  <a:ext cx="0" cy="156"/>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9" name="Line 155"/>
                <p:cNvSpPr>
                  <a:spLocks noChangeShapeType="1"/>
                </p:cNvSpPr>
                <p:nvPr/>
              </p:nvSpPr>
              <p:spPr bwMode="ltGray">
                <a:xfrm flipH="1" flipV="1">
                  <a:off x="1308" y="245"/>
                  <a:ext cx="0" cy="27"/>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300" name="Line 156"/>
                <p:cNvSpPr>
                  <a:spLocks noChangeShapeType="1"/>
                </p:cNvSpPr>
                <p:nvPr/>
              </p:nvSpPr>
              <p:spPr bwMode="ltGray">
                <a:xfrm>
                  <a:off x="1536" y="316"/>
                  <a:ext cx="0" cy="96"/>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301" name="Line 157"/>
                <p:cNvSpPr>
                  <a:spLocks noChangeShapeType="1"/>
                </p:cNvSpPr>
                <p:nvPr/>
              </p:nvSpPr>
              <p:spPr bwMode="ltGray">
                <a:xfrm flipV="1">
                  <a:off x="1536" y="247"/>
                  <a:ext cx="0" cy="22"/>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302" name="Line 158"/>
                <p:cNvSpPr>
                  <a:spLocks noChangeShapeType="1"/>
                </p:cNvSpPr>
                <p:nvPr/>
              </p:nvSpPr>
              <p:spPr bwMode="ltGray">
                <a:xfrm>
                  <a:off x="4095" y="467"/>
                  <a:ext cx="80"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grpSp>
        </p:grpSp>
        <p:pic>
          <p:nvPicPr>
            <p:cNvPr id="1030303" name="Picture 159" descr="earth"/>
            <p:cNvPicPr>
              <a:picLocks noChangeAspect="1" noChangeArrowheads="1"/>
            </p:cNvPicPr>
            <p:nvPr userDrawn="1"/>
          </p:nvPicPr>
          <p:blipFill>
            <a:blip r:embed="rId2">
              <a:clrChange>
                <a:clrFrom>
                  <a:srgbClr val="000000"/>
                </a:clrFrom>
                <a:clrTo>
                  <a:srgbClr val="000000">
                    <a:alpha val="0"/>
                  </a:srgbClr>
                </a:clrTo>
              </a:clrChange>
            </a:blip>
            <a:srcRect/>
            <a:stretch>
              <a:fillRect/>
            </a:stretch>
          </p:blipFill>
          <p:spPr bwMode="auto">
            <a:xfrm>
              <a:off x="165" y="55"/>
              <a:ext cx="562" cy="524"/>
            </a:xfrm>
            <a:prstGeom prst="rect">
              <a:avLst/>
            </a:prstGeom>
            <a:noFill/>
          </p:spPr>
        </p:pic>
      </p:grpSp>
    </p:spTree>
  </p:cSld>
  <p:clrMap bg1="lt1" tx1="dk1" bg2="lt2" tx2="dk2" accent1="accent1" accent2="accent2" accent3="accent3" accent4="accent4" accent5="accent5" accent6="accent6" hlink="hlink" folHlink="folHlink"/>
  <p:hf hdr="0" ftr="0" dt="0"/>
  <p:txStyles>
    <p:titleStyle>
      <a:lvl1pPr algn="l" rtl="0" fontAlgn="base">
        <a:spcBef>
          <a:spcPct val="0"/>
        </a:spcBef>
        <a:spcAft>
          <a:spcPct val="0"/>
        </a:spcAft>
        <a:defRPr sz="4400" i="1">
          <a:solidFill>
            <a:schemeClr val="tx2"/>
          </a:solidFill>
          <a:latin typeface="+mj-lt"/>
          <a:ea typeface="+mj-ea"/>
          <a:cs typeface="+mj-cs"/>
        </a:defRPr>
      </a:lvl1pPr>
      <a:lvl2pPr algn="l" rtl="0" fontAlgn="base">
        <a:spcBef>
          <a:spcPct val="0"/>
        </a:spcBef>
        <a:spcAft>
          <a:spcPct val="0"/>
        </a:spcAft>
        <a:defRPr sz="4400" i="1">
          <a:solidFill>
            <a:schemeClr val="tx2"/>
          </a:solidFill>
          <a:latin typeface="Times New Roman" pitchFamily="18" charset="0"/>
        </a:defRPr>
      </a:lvl2pPr>
      <a:lvl3pPr algn="l" rtl="0" fontAlgn="base">
        <a:spcBef>
          <a:spcPct val="0"/>
        </a:spcBef>
        <a:spcAft>
          <a:spcPct val="0"/>
        </a:spcAft>
        <a:defRPr sz="4400" i="1">
          <a:solidFill>
            <a:schemeClr val="tx2"/>
          </a:solidFill>
          <a:latin typeface="Times New Roman" pitchFamily="18" charset="0"/>
        </a:defRPr>
      </a:lvl3pPr>
      <a:lvl4pPr algn="l" rtl="0" fontAlgn="base">
        <a:spcBef>
          <a:spcPct val="0"/>
        </a:spcBef>
        <a:spcAft>
          <a:spcPct val="0"/>
        </a:spcAft>
        <a:defRPr sz="4400" i="1">
          <a:solidFill>
            <a:schemeClr val="tx2"/>
          </a:solidFill>
          <a:latin typeface="Times New Roman" pitchFamily="18" charset="0"/>
        </a:defRPr>
      </a:lvl4pPr>
      <a:lvl5pPr algn="l" rtl="0" fontAlgn="base">
        <a:spcBef>
          <a:spcPct val="0"/>
        </a:spcBef>
        <a:spcAft>
          <a:spcPct val="0"/>
        </a:spcAft>
        <a:defRPr sz="4400" i="1">
          <a:solidFill>
            <a:schemeClr val="tx2"/>
          </a:solidFill>
          <a:latin typeface="Times New Roman" pitchFamily="18" charset="0"/>
        </a:defRPr>
      </a:lvl5pPr>
      <a:lvl6pPr marL="457200" algn="l" rtl="0" fontAlgn="base">
        <a:spcBef>
          <a:spcPct val="0"/>
        </a:spcBef>
        <a:spcAft>
          <a:spcPct val="0"/>
        </a:spcAft>
        <a:defRPr sz="4400" i="1">
          <a:solidFill>
            <a:schemeClr val="tx2"/>
          </a:solidFill>
          <a:latin typeface="Times New Roman" pitchFamily="18" charset="0"/>
        </a:defRPr>
      </a:lvl6pPr>
      <a:lvl7pPr marL="914400" algn="l" rtl="0" fontAlgn="base">
        <a:spcBef>
          <a:spcPct val="0"/>
        </a:spcBef>
        <a:spcAft>
          <a:spcPct val="0"/>
        </a:spcAft>
        <a:defRPr sz="4400" i="1">
          <a:solidFill>
            <a:schemeClr val="tx2"/>
          </a:solidFill>
          <a:latin typeface="Times New Roman" pitchFamily="18" charset="0"/>
        </a:defRPr>
      </a:lvl7pPr>
      <a:lvl8pPr marL="1371600" algn="l" rtl="0" fontAlgn="base">
        <a:spcBef>
          <a:spcPct val="0"/>
        </a:spcBef>
        <a:spcAft>
          <a:spcPct val="0"/>
        </a:spcAft>
        <a:defRPr sz="4400" i="1">
          <a:solidFill>
            <a:schemeClr val="tx2"/>
          </a:solidFill>
          <a:latin typeface="Times New Roman" pitchFamily="18" charset="0"/>
        </a:defRPr>
      </a:lvl8pPr>
      <a:lvl9pPr marL="1828800" algn="l" rtl="0" fontAlgn="base">
        <a:spcBef>
          <a:spcPct val="0"/>
        </a:spcBef>
        <a:spcAft>
          <a:spcPct val="0"/>
        </a:spcAft>
        <a:defRPr sz="4400" i="1">
          <a:solidFill>
            <a:schemeClr val="tx2"/>
          </a:solidFill>
          <a:latin typeface="Times New Roman" pitchFamily="18" charset="0"/>
        </a:defRPr>
      </a:lvl9pPr>
    </p:titleStyle>
    <p:bodyStyle>
      <a:lvl1pPr marL="342900" indent="-342900" algn="l" rtl="0" fontAlgn="base">
        <a:spcBef>
          <a:spcPct val="20000"/>
        </a:spcBef>
        <a:spcAft>
          <a:spcPct val="0"/>
        </a:spcAft>
        <a:buBlip>
          <a:blip r:embed="rId3"/>
        </a:buBlip>
        <a:defRPr sz="3200">
          <a:solidFill>
            <a:schemeClr val="tx1"/>
          </a:solidFill>
          <a:latin typeface="+mn-lt"/>
          <a:ea typeface="+mn-ea"/>
          <a:cs typeface="+mn-cs"/>
        </a:defRPr>
      </a:lvl1pPr>
      <a:lvl2pPr marL="742950" indent="-285750" algn="l" rtl="0" fontAlgn="base">
        <a:spcBef>
          <a:spcPct val="20000"/>
        </a:spcBef>
        <a:spcAft>
          <a:spcPct val="0"/>
        </a:spcAft>
        <a:buSzPct val="75000"/>
        <a:buBlip>
          <a:blip r:embed="rId4"/>
        </a:buBlip>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2"/>
            </a:gs>
            <a:gs pos="50000">
              <a:schemeClr val="bg1"/>
            </a:gs>
            <a:gs pos="100000">
              <a:schemeClr val="bg2"/>
            </a:gs>
          </a:gsLst>
          <a:lin ang="2700000" scaled="1"/>
        </a:gradFill>
        <a:effectLst/>
      </p:bgPr>
    </p:bg>
    <p:spTree>
      <p:nvGrpSpPr>
        <p:cNvPr id="1" name=""/>
        <p:cNvGrpSpPr/>
        <p:nvPr/>
      </p:nvGrpSpPr>
      <p:grpSpPr>
        <a:xfrm>
          <a:off x="0" y="0"/>
          <a:ext cx="0" cy="0"/>
          <a:chOff x="0" y="0"/>
          <a:chExt cx="0" cy="0"/>
        </a:xfrm>
      </p:grpSpPr>
      <p:sp>
        <p:nvSpPr>
          <p:cNvPr id="1030146" name="Rectangle 2"/>
          <p:cNvSpPr>
            <a:spLocks noGrp="1" noChangeArrowheads="1"/>
          </p:cNvSpPr>
          <p:nvPr>
            <p:ph type="title"/>
          </p:nvPr>
        </p:nvSpPr>
        <p:spPr bwMode="auto">
          <a:xfrm>
            <a:off x="246063" y="930275"/>
            <a:ext cx="7754937" cy="822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0147" name="Rectangle 3"/>
          <p:cNvSpPr>
            <a:spLocks noGrp="1" noChangeArrowheads="1"/>
          </p:cNvSpPr>
          <p:nvPr>
            <p:ph type="body" idx="1"/>
          </p:nvPr>
        </p:nvSpPr>
        <p:spPr bwMode="auto">
          <a:xfrm>
            <a:off x="685800" y="2147888"/>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148" name="Rectangle 4"/>
          <p:cNvSpPr>
            <a:spLocks noGrp="1" noChangeArrowheads="1"/>
          </p:cNvSpPr>
          <p:nvPr>
            <p:ph type="dt" sz="half" idx="2"/>
          </p:nvPr>
        </p:nvSpPr>
        <p:spPr bwMode="auto">
          <a:xfrm>
            <a:off x="685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atin typeface="+mj-lt"/>
              </a:defRPr>
            </a:lvl1pPr>
          </a:lstStyle>
          <a:p>
            <a:pPr defTabSz="914400"/>
            <a:endParaRPr lang="en-US">
              <a:solidFill>
                <a:srgbClr val="000000"/>
              </a:solidFill>
              <a:latin typeface="Times New Roman"/>
            </a:endParaRPr>
          </a:p>
        </p:txBody>
      </p:sp>
      <p:sp>
        <p:nvSpPr>
          <p:cNvPr id="1030149" name="Rectangle 5"/>
          <p:cNvSpPr>
            <a:spLocks noGrp="1" noChangeArrowheads="1"/>
          </p:cNvSpPr>
          <p:nvPr>
            <p:ph type="ftr" sz="quarter" idx="3"/>
          </p:nvPr>
        </p:nvSpPr>
        <p:spPr bwMode="auto">
          <a:xfrm>
            <a:off x="31242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mj-lt"/>
              </a:defRPr>
            </a:lvl1pPr>
          </a:lstStyle>
          <a:p>
            <a:pPr defTabSz="914400"/>
            <a:endParaRPr lang="en-US">
              <a:solidFill>
                <a:srgbClr val="000000"/>
              </a:solidFill>
              <a:latin typeface="Times New Roman"/>
            </a:endParaRPr>
          </a:p>
        </p:txBody>
      </p:sp>
      <p:sp>
        <p:nvSpPr>
          <p:cNvPr id="1030150" name="Rectangle 6"/>
          <p:cNvSpPr>
            <a:spLocks noGrp="1" noChangeArrowheads="1"/>
          </p:cNvSpPr>
          <p:nvPr>
            <p:ph type="sldNum" sz="quarter" idx="4"/>
          </p:nvPr>
        </p:nvSpPr>
        <p:spPr bwMode="auto">
          <a:xfrm>
            <a:off x="65532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mj-lt"/>
              </a:defRPr>
            </a:lvl1pPr>
          </a:lstStyle>
          <a:p>
            <a:pPr defTabSz="914400"/>
            <a:fld id="{3FD2850B-1F08-41DC-A8BF-305B2E9688A7}" type="slidenum">
              <a:rPr lang="en-US">
                <a:solidFill>
                  <a:srgbClr val="000000"/>
                </a:solidFill>
                <a:latin typeface="Times New Roman"/>
              </a:rPr>
              <a:pPr defTabSz="914400"/>
              <a:t>‹#›</a:t>
            </a:fld>
            <a:endParaRPr lang="en-US">
              <a:solidFill>
                <a:srgbClr val="000000"/>
              </a:solidFill>
              <a:latin typeface="Times New Roman"/>
            </a:endParaRPr>
          </a:p>
        </p:txBody>
      </p:sp>
      <p:grpSp>
        <p:nvGrpSpPr>
          <p:cNvPr id="2" name="Group 7"/>
          <p:cNvGrpSpPr>
            <a:grpSpLocks/>
          </p:cNvGrpSpPr>
          <p:nvPr/>
        </p:nvGrpSpPr>
        <p:grpSpPr bwMode="auto">
          <a:xfrm>
            <a:off x="1371600" y="87313"/>
            <a:ext cx="6172200" cy="598487"/>
            <a:chOff x="165" y="55"/>
            <a:chExt cx="5347" cy="524"/>
          </a:xfrm>
        </p:grpSpPr>
        <p:grpSp>
          <p:nvGrpSpPr>
            <p:cNvPr id="3" name="Group 8"/>
            <p:cNvGrpSpPr>
              <a:grpSpLocks/>
            </p:cNvGrpSpPr>
            <p:nvPr userDrawn="1"/>
          </p:nvGrpSpPr>
          <p:grpSpPr bwMode="auto">
            <a:xfrm>
              <a:off x="664" y="104"/>
              <a:ext cx="4848" cy="432"/>
              <a:chOff x="664" y="104"/>
              <a:chExt cx="4848" cy="432"/>
            </a:xfrm>
          </p:grpSpPr>
          <p:sp>
            <p:nvSpPr>
              <p:cNvPr id="1030153" name="Freeform 9"/>
              <p:cNvSpPr>
                <a:spLocks/>
              </p:cNvSpPr>
              <p:nvPr/>
            </p:nvSpPr>
            <p:spPr bwMode="ltGray">
              <a:xfrm>
                <a:off x="664" y="104"/>
                <a:ext cx="4848" cy="432"/>
              </a:xfrm>
              <a:custGeom>
                <a:avLst/>
                <a:gdLst/>
                <a:ahLst/>
                <a:cxnLst>
                  <a:cxn ang="0">
                    <a:pos x="4848" y="48"/>
                  </a:cxn>
                  <a:cxn ang="0">
                    <a:pos x="4848" y="432"/>
                  </a:cxn>
                  <a:cxn ang="0">
                    <a:pos x="0" y="432"/>
                  </a:cxn>
                  <a:cxn ang="0">
                    <a:pos x="0" y="0"/>
                  </a:cxn>
                  <a:cxn ang="0">
                    <a:pos x="4848" y="0"/>
                  </a:cxn>
                  <a:cxn ang="0">
                    <a:pos x="4848" y="48"/>
                  </a:cxn>
                </a:cxnLst>
                <a:rect l="0" t="0" r="r" b="b"/>
                <a:pathLst>
                  <a:path w="4848" h="432">
                    <a:moveTo>
                      <a:pt x="4848" y="48"/>
                    </a:moveTo>
                    <a:lnTo>
                      <a:pt x="4848" y="432"/>
                    </a:lnTo>
                    <a:cubicBezTo>
                      <a:pt x="4848" y="432"/>
                      <a:pt x="2424" y="432"/>
                      <a:pt x="0" y="432"/>
                    </a:cubicBezTo>
                    <a:cubicBezTo>
                      <a:pt x="161" y="345"/>
                      <a:pt x="169" y="61"/>
                      <a:pt x="0" y="0"/>
                    </a:cubicBezTo>
                    <a:cubicBezTo>
                      <a:pt x="2424" y="0"/>
                      <a:pt x="4848" y="0"/>
                      <a:pt x="4848" y="0"/>
                    </a:cubicBezTo>
                    <a:lnTo>
                      <a:pt x="4848" y="48"/>
                    </a:lnTo>
                    <a:close/>
                  </a:path>
                </a:pathLst>
              </a:custGeom>
              <a:solidFill>
                <a:schemeClr val="hlink"/>
              </a:solidFill>
              <a:ln w="9525">
                <a:solidFill>
                  <a:schemeClr val="bg2"/>
                </a:solidFill>
                <a:round/>
                <a:headEnd/>
                <a:tailEnd/>
              </a:ln>
              <a:effectLst/>
            </p:spPr>
            <p:txBody>
              <a:bodyPr wrap="none" anchor="ctr"/>
              <a:lstStyle/>
              <a:p>
                <a:pPr defTabSz="914400"/>
                <a:endParaRPr lang="en-US">
                  <a:solidFill>
                    <a:srgbClr val="000000"/>
                  </a:solidFill>
                  <a:latin typeface="Tahoma"/>
                </a:endParaRPr>
              </a:p>
            </p:txBody>
          </p:sp>
          <p:grpSp>
            <p:nvGrpSpPr>
              <p:cNvPr id="4" name="Group 10"/>
              <p:cNvGrpSpPr>
                <a:grpSpLocks/>
              </p:cNvGrpSpPr>
              <p:nvPr/>
            </p:nvGrpSpPr>
            <p:grpSpPr bwMode="auto">
              <a:xfrm>
                <a:off x="1195" y="104"/>
                <a:ext cx="3827" cy="429"/>
                <a:chOff x="1021" y="240"/>
                <a:chExt cx="3827" cy="429"/>
              </a:xfrm>
            </p:grpSpPr>
            <p:grpSp>
              <p:nvGrpSpPr>
                <p:cNvPr id="5" name="Group 11"/>
                <p:cNvGrpSpPr>
                  <a:grpSpLocks/>
                </p:cNvGrpSpPr>
                <p:nvPr/>
              </p:nvGrpSpPr>
              <p:grpSpPr bwMode="auto">
                <a:xfrm>
                  <a:off x="1021" y="241"/>
                  <a:ext cx="2208" cy="427"/>
                  <a:chOff x="1021" y="241"/>
                  <a:chExt cx="2208" cy="427"/>
                </a:xfrm>
              </p:grpSpPr>
              <p:sp>
                <p:nvSpPr>
                  <p:cNvPr id="1030156" name="Freeform 12"/>
                  <p:cNvSpPr>
                    <a:spLocks/>
                  </p:cNvSpPr>
                  <p:nvPr/>
                </p:nvSpPr>
                <p:spPr bwMode="ltGray">
                  <a:xfrm>
                    <a:off x="2257" y="633"/>
                    <a:ext cx="7" cy="8"/>
                  </a:xfrm>
                  <a:custGeom>
                    <a:avLst/>
                    <a:gdLst/>
                    <a:ahLst/>
                    <a:cxnLst>
                      <a:cxn ang="0">
                        <a:pos x="5" y="11"/>
                      </a:cxn>
                      <a:cxn ang="0">
                        <a:pos x="15" y="5"/>
                      </a:cxn>
                      <a:cxn ang="0">
                        <a:pos x="13" y="17"/>
                      </a:cxn>
                      <a:cxn ang="0">
                        <a:pos x="5" y="11"/>
                      </a:cxn>
                    </a:cxnLst>
                    <a:rect l="0" t="0" r="r" b="b"/>
                    <a:pathLst>
                      <a:path w="15" h="23">
                        <a:moveTo>
                          <a:pt x="5" y="11"/>
                        </a:moveTo>
                        <a:cubicBezTo>
                          <a:pt x="2" y="1"/>
                          <a:pt x="7" y="0"/>
                          <a:pt x="15" y="5"/>
                        </a:cubicBezTo>
                        <a:cubicBezTo>
                          <a:pt x="14" y="9"/>
                          <a:pt x="15" y="13"/>
                          <a:pt x="13" y="17"/>
                        </a:cubicBezTo>
                        <a:cubicBezTo>
                          <a:pt x="9" y="23"/>
                          <a:pt x="0" y="16"/>
                          <a:pt x="5" y="1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57" name="Freeform 13"/>
                  <p:cNvSpPr>
                    <a:spLocks/>
                  </p:cNvSpPr>
                  <p:nvPr/>
                </p:nvSpPr>
                <p:spPr bwMode="ltGray">
                  <a:xfrm>
                    <a:off x="2332" y="660"/>
                    <a:ext cx="9" cy="8"/>
                  </a:xfrm>
                  <a:custGeom>
                    <a:avLst/>
                    <a:gdLst/>
                    <a:ahLst/>
                    <a:cxnLst>
                      <a:cxn ang="0">
                        <a:pos x="3" y="13"/>
                      </a:cxn>
                      <a:cxn ang="0">
                        <a:pos x="11" y="3"/>
                      </a:cxn>
                      <a:cxn ang="0">
                        <a:pos x="7" y="19"/>
                      </a:cxn>
                      <a:cxn ang="0">
                        <a:pos x="3" y="13"/>
                      </a:cxn>
                    </a:cxnLst>
                    <a:rect l="0" t="0" r="r" b="b"/>
                    <a:pathLst>
                      <a:path w="20" h="23">
                        <a:moveTo>
                          <a:pt x="3" y="13"/>
                        </a:moveTo>
                        <a:cubicBezTo>
                          <a:pt x="0" y="5"/>
                          <a:pt x="2" y="0"/>
                          <a:pt x="11" y="3"/>
                        </a:cubicBezTo>
                        <a:cubicBezTo>
                          <a:pt x="16" y="10"/>
                          <a:pt x="20" y="23"/>
                          <a:pt x="7" y="19"/>
                        </a:cubicBezTo>
                        <a:cubicBezTo>
                          <a:pt x="6" y="17"/>
                          <a:pt x="3" y="13"/>
                          <a:pt x="3" y="13"/>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58" name="Freeform 14"/>
                  <p:cNvSpPr>
                    <a:spLocks/>
                  </p:cNvSpPr>
                  <p:nvPr/>
                </p:nvSpPr>
                <p:spPr bwMode="ltGray">
                  <a:xfrm>
                    <a:off x="2120" y="616"/>
                    <a:ext cx="13" cy="14"/>
                  </a:xfrm>
                  <a:custGeom>
                    <a:avLst/>
                    <a:gdLst/>
                    <a:ahLst/>
                    <a:cxnLst>
                      <a:cxn ang="0">
                        <a:pos x="16" y="33"/>
                      </a:cxn>
                      <a:cxn ang="0">
                        <a:pos x="8" y="21"/>
                      </a:cxn>
                      <a:cxn ang="0">
                        <a:pos x="0" y="9"/>
                      </a:cxn>
                      <a:cxn ang="0">
                        <a:pos x="16" y="3"/>
                      </a:cxn>
                      <a:cxn ang="0">
                        <a:pos x="30" y="23"/>
                      </a:cxn>
                      <a:cxn ang="0">
                        <a:pos x="28" y="31"/>
                      </a:cxn>
                      <a:cxn ang="0">
                        <a:pos x="16" y="3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59" name="Freeform 15"/>
                  <p:cNvSpPr>
                    <a:spLocks/>
                  </p:cNvSpPr>
                  <p:nvPr/>
                </p:nvSpPr>
                <p:spPr bwMode="ltGray">
                  <a:xfrm>
                    <a:off x="1967" y="629"/>
                    <a:ext cx="11" cy="5"/>
                  </a:xfrm>
                  <a:custGeom>
                    <a:avLst/>
                    <a:gdLst/>
                    <a:ahLst/>
                    <a:cxnLst>
                      <a:cxn ang="0">
                        <a:pos x="15" y="16"/>
                      </a:cxn>
                      <a:cxn ang="0">
                        <a:pos x="3" y="8"/>
                      </a:cxn>
                      <a:cxn ang="0">
                        <a:pos x="15" y="0"/>
                      </a:cxn>
                      <a:cxn ang="0">
                        <a:pos x="15" y="16"/>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0" name="Freeform 16"/>
                  <p:cNvSpPr>
                    <a:spLocks/>
                  </p:cNvSpPr>
                  <p:nvPr/>
                </p:nvSpPr>
                <p:spPr bwMode="ltGray">
                  <a:xfrm>
                    <a:off x="1921" y="635"/>
                    <a:ext cx="28" cy="16"/>
                  </a:xfrm>
                  <a:custGeom>
                    <a:avLst/>
                    <a:gdLst/>
                    <a:ahLst/>
                    <a:cxnLst>
                      <a:cxn ang="0">
                        <a:pos x="14" y="24"/>
                      </a:cxn>
                      <a:cxn ang="0">
                        <a:pos x="30" y="4"/>
                      </a:cxn>
                      <a:cxn ang="0">
                        <a:pos x="42" y="0"/>
                      </a:cxn>
                      <a:cxn ang="0">
                        <a:pos x="58" y="12"/>
                      </a:cxn>
                      <a:cxn ang="0">
                        <a:pos x="32" y="26"/>
                      </a:cxn>
                      <a:cxn ang="0">
                        <a:pos x="12" y="46"/>
                      </a:cxn>
                      <a:cxn ang="0">
                        <a:pos x="8" y="20"/>
                      </a:cxn>
                      <a:cxn ang="0">
                        <a:pos x="12" y="14"/>
                      </a:cxn>
                      <a:cxn ang="0">
                        <a:pos x="14" y="24"/>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1" name="Freeform 17"/>
                  <p:cNvSpPr>
                    <a:spLocks/>
                  </p:cNvSpPr>
                  <p:nvPr/>
                </p:nvSpPr>
                <p:spPr bwMode="ltGray">
                  <a:xfrm>
                    <a:off x="1892" y="634"/>
                    <a:ext cx="29" cy="16"/>
                  </a:xfrm>
                  <a:custGeom>
                    <a:avLst/>
                    <a:gdLst/>
                    <a:ahLst/>
                    <a:cxnLst>
                      <a:cxn ang="0">
                        <a:pos x="0" y="31"/>
                      </a:cxn>
                      <a:cxn ang="0">
                        <a:pos x="18" y="25"/>
                      </a:cxn>
                      <a:cxn ang="0">
                        <a:pos x="52" y="1"/>
                      </a:cxn>
                      <a:cxn ang="0">
                        <a:pos x="64" y="3"/>
                      </a:cxn>
                      <a:cxn ang="0">
                        <a:pos x="50" y="19"/>
                      </a:cxn>
                      <a:cxn ang="0">
                        <a:pos x="28" y="33"/>
                      </a:cxn>
                      <a:cxn ang="0">
                        <a:pos x="22" y="47"/>
                      </a:cxn>
                      <a:cxn ang="0">
                        <a:pos x="16" y="45"/>
                      </a:cxn>
                      <a:cxn ang="0">
                        <a:pos x="12" y="39"/>
                      </a:cxn>
                      <a:cxn ang="0">
                        <a:pos x="0" y="35"/>
                      </a:cxn>
                      <a:cxn ang="0">
                        <a:pos x="0" y="3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2" name="Freeform 18"/>
                  <p:cNvSpPr>
                    <a:spLocks/>
                  </p:cNvSpPr>
                  <p:nvPr/>
                </p:nvSpPr>
                <p:spPr bwMode="ltGray">
                  <a:xfrm>
                    <a:off x="1735" y="547"/>
                    <a:ext cx="151" cy="93"/>
                  </a:xfrm>
                  <a:custGeom>
                    <a:avLst/>
                    <a:gdLst/>
                    <a:ahLst/>
                    <a:cxnLst>
                      <a:cxn ang="0">
                        <a:pos x="10" y="4"/>
                      </a:cxn>
                      <a:cxn ang="0">
                        <a:pos x="36" y="18"/>
                      </a:cxn>
                      <a:cxn ang="0">
                        <a:pos x="46" y="30"/>
                      </a:cxn>
                      <a:cxn ang="0">
                        <a:pos x="76" y="52"/>
                      </a:cxn>
                      <a:cxn ang="0">
                        <a:pos x="92" y="66"/>
                      </a:cxn>
                      <a:cxn ang="0">
                        <a:pos x="122" y="98"/>
                      </a:cxn>
                      <a:cxn ang="0">
                        <a:pos x="136" y="128"/>
                      </a:cxn>
                      <a:cxn ang="0">
                        <a:pos x="148" y="132"/>
                      </a:cxn>
                      <a:cxn ang="0">
                        <a:pos x="154" y="150"/>
                      </a:cxn>
                      <a:cxn ang="0">
                        <a:pos x="176" y="152"/>
                      </a:cxn>
                      <a:cxn ang="0">
                        <a:pos x="170" y="196"/>
                      </a:cxn>
                      <a:cxn ang="0">
                        <a:pos x="180" y="224"/>
                      </a:cxn>
                      <a:cxn ang="0">
                        <a:pos x="198" y="232"/>
                      </a:cxn>
                      <a:cxn ang="0">
                        <a:pos x="216" y="234"/>
                      </a:cxn>
                      <a:cxn ang="0">
                        <a:pos x="236" y="242"/>
                      </a:cxn>
                      <a:cxn ang="0">
                        <a:pos x="254" y="236"/>
                      </a:cxn>
                      <a:cxn ang="0">
                        <a:pos x="272" y="248"/>
                      </a:cxn>
                      <a:cxn ang="0">
                        <a:pos x="296" y="256"/>
                      </a:cxn>
                      <a:cxn ang="0">
                        <a:pos x="314" y="264"/>
                      </a:cxn>
                      <a:cxn ang="0">
                        <a:pos x="352" y="266"/>
                      </a:cxn>
                      <a:cxn ang="0">
                        <a:pos x="342" y="274"/>
                      </a:cxn>
                      <a:cxn ang="0">
                        <a:pos x="322" y="272"/>
                      </a:cxn>
                      <a:cxn ang="0">
                        <a:pos x="300" y="270"/>
                      </a:cxn>
                      <a:cxn ang="0">
                        <a:pos x="288" y="266"/>
                      </a:cxn>
                      <a:cxn ang="0">
                        <a:pos x="252" y="264"/>
                      </a:cxn>
                      <a:cxn ang="0">
                        <a:pos x="234" y="260"/>
                      </a:cxn>
                      <a:cxn ang="0">
                        <a:pos x="172" y="242"/>
                      </a:cxn>
                      <a:cxn ang="0">
                        <a:pos x="160" y="216"/>
                      </a:cxn>
                      <a:cxn ang="0">
                        <a:pos x="126" y="200"/>
                      </a:cxn>
                      <a:cxn ang="0">
                        <a:pos x="108" y="186"/>
                      </a:cxn>
                      <a:cxn ang="0">
                        <a:pos x="94" y="158"/>
                      </a:cxn>
                      <a:cxn ang="0">
                        <a:pos x="68" y="108"/>
                      </a:cxn>
                      <a:cxn ang="0">
                        <a:pos x="64" y="102"/>
                      </a:cxn>
                      <a:cxn ang="0">
                        <a:pos x="58" y="100"/>
                      </a:cxn>
                      <a:cxn ang="0">
                        <a:pos x="54" y="88"/>
                      </a:cxn>
                      <a:cxn ang="0">
                        <a:pos x="38" y="58"/>
                      </a:cxn>
                      <a:cxn ang="0">
                        <a:pos x="20" y="40"/>
                      </a:cxn>
                      <a:cxn ang="0">
                        <a:pos x="4" y="22"/>
                      </a:cxn>
                      <a:cxn ang="0">
                        <a:pos x="10" y="2"/>
                      </a:cxn>
                      <a:cxn ang="0">
                        <a:pos x="10" y="4"/>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3" name="Freeform 19"/>
                  <p:cNvSpPr>
                    <a:spLocks/>
                  </p:cNvSpPr>
                  <p:nvPr/>
                </p:nvSpPr>
                <p:spPr bwMode="ltGray">
                  <a:xfrm>
                    <a:off x="1827" y="541"/>
                    <a:ext cx="67" cy="68"/>
                  </a:xfrm>
                  <a:custGeom>
                    <a:avLst/>
                    <a:gdLst/>
                    <a:ahLst/>
                    <a:cxnLst>
                      <a:cxn ang="0">
                        <a:pos x="54" y="66"/>
                      </a:cxn>
                      <a:cxn ang="0">
                        <a:pos x="66" y="58"/>
                      </a:cxn>
                      <a:cxn ang="0">
                        <a:pos x="68" y="52"/>
                      </a:cxn>
                      <a:cxn ang="0">
                        <a:pos x="80" y="44"/>
                      </a:cxn>
                      <a:cxn ang="0">
                        <a:pos x="106" y="22"/>
                      </a:cxn>
                      <a:cxn ang="0">
                        <a:pos x="112" y="4"/>
                      </a:cxn>
                      <a:cxn ang="0">
                        <a:pos x="124" y="0"/>
                      </a:cxn>
                      <a:cxn ang="0">
                        <a:pos x="150" y="28"/>
                      </a:cxn>
                      <a:cxn ang="0">
                        <a:pos x="146" y="44"/>
                      </a:cxn>
                      <a:cxn ang="0">
                        <a:pos x="126" y="64"/>
                      </a:cxn>
                      <a:cxn ang="0">
                        <a:pos x="132" y="94"/>
                      </a:cxn>
                      <a:cxn ang="0">
                        <a:pos x="142" y="110"/>
                      </a:cxn>
                      <a:cxn ang="0">
                        <a:pos x="146" y="128"/>
                      </a:cxn>
                      <a:cxn ang="0">
                        <a:pos x="128" y="128"/>
                      </a:cxn>
                      <a:cxn ang="0">
                        <a:pos x="116" y="146"/>
                      </a:cxn>
                      <a:cxn ang="0">
                        <a:pos x="104" y="156"/>
                      </a:cxn>
                      <a:cxn ang="0">
                        <a:pos x="100" y="198"/>
                      </a:cxn>
                      <a:cxn ang="0">
                        <a:pos x="88" y="202"/>
                      </a:cxn>
                      <a:cxn ang="0">
                        <a:pos x="82" y="206"/>
                      </a:cxn>
                      <a:cxn ang="0">
                        <a:pos x="76" y="202"/>
                      </a:cxn>
                      <a:cxn ang="0">
                        <a:pos x="72" y="190"/>
                      </a:cxn>
                      <a:cxn ang="0">
                        <a:pos x="60" y="186"/>
                      </a:cxn>
                      <a:cxn ang="0">
                        <a:pos x="42" y="194"/>
                      </a:cxn>
                      <a:cxn ang="0">
                        <a:pos x="28" y="186"/>
                      </a:cxn>
                      <a:cxn ang="0">
                        <a:pos x="10" y="148"/>
                      </a:cxn>
                      <a:cxn ang="0">
                        <a:pos x="4" y="130"/>
                      </a:cxn>
                      <a:cxn ang="0">
                        <a:pos x="0" y="118"/>
                      </a:cxn>
                      <a:cxn ang="0">
                        <a:pos x="20" y="96"/>
                      </a:cxn>
                      <a:cxn ang="0">
                        <a:pos x="32" y="104"/>
                      </a:cxn>
                      <a:cxn ang="0">
                        <a:pos x="34" y="80"/>
                      </a:cxn>
                      <a:cxn ang="0">
                        <a:pos x="52" y="70"/>
                      </a:cxn>
                      <a:cxn ang="0">
                        <a:pos x="54" y="66"/>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4" name="Freeform 20"/>
                  <p:cNvSpPr>
                    <a:spLocks/>
                  </p:cNvSpPr>
                  <p:nvPr/>
                </p:nvSpPr>
                <p:spPr bwMode="ltGray">
                  <a:xfrm>
                    <a:off x="1892" y="572"/>
                    <a:ext cx="47" cy="13"/>
                  </a:xfrm>
                  <a:custGeom>
                    <a:avLst/>
                    <a:gdLst/>
                    <a:ahLst/>
                    <a:cxnLst>
                      <a:cxn ang="0">
                        <a:pos x="4" y="32"/>
                      </a:cxn>
                      <a:cxn ang="0">
                        <a:pos x="18" y="10"/>
                      </a:cxn>
                      <a:cxn ang="0">
                        <a:pos x="46" y="20"/>
                      </a:cxn>
                      <a:cxn ang="0">
                        <a:pos x="72" y="14"/>
                      </a:cxn>
                      <a:cxn ang="0">
                        <a:pos x="90" y="0"/>
                      </a:cxn>
                      <a:cxn ang="0">
                        <a:pos x="76" y="26"/>
                      </a:cxn>
                      <a:cxn ang="0">
                        <a:pos x="60" y="38"/>
                      </a:cxn>
                      <a:cxn ang="0">
                        <a:pos x="42" y="32"/>
                      </a:cxn>
                      <a:cxn ang="0">
                        <a:pos x="14" y="30"/>
                      </a:cxn>
                      <a:cxn ang="0">
                        <a:pos x="4" y="32"/>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5" name="Freeform 21"/>
                  <p:cNvSpPr>
                    <a:spLocks/>
                  </p:cNvSpPr>
                  <p:nvPr/>
                </p:nvSpPr>
                <p:spPr bwMode="ltGray">
                  <a:xfrm>
                    <a:off x="1890" y="588"/>
                    <a:ext cx="32" cy="34"/>
                  </a:xfrm>
                  <a:custGeom>
                    <a:avLst/>
                    <a:gdLst/>
                    <a:ahLst/>
                    <a:cxnLst>
                      <a:cxn ang="0">
                        <a:pos x="8" y="18"/>
                      </a:cxn>
                      <a:cxn ang="0">
                        <a:pos x="18" y="0"/>
                      </a:cxn>
                      <a:cxn ang="0">
                        <a:pos x="34" y="18"/>
                      </a:cxn>
                      <a:cxn ang="0">
                        <a:pos x="62" y="4"/>
                      </a:cxn>
                      <a:cxn ang="0">
                        <a:pos x="46" y="34"/>
                      </a:cxn>
                      <a:cxn ang="0">
                        <a:pos x="54" y="48"/>
                      </a:cxn>
                      <a:cxn ang="0">
                        <a:pos x="58" y="60"/>
                      </a:cxn>
                      <a:cxn ang="0">
                        <a:pos x="46" y="74"/>
                      </a:cxn>
                      <a:cxn ang="0">
                        <a:pos x="34" y="60"/>
                      </a:cxn>
                      <a:cxn ang="0">
                        <a:pos x="22" y="48"/>
                      </a:cxn>
                      <a:cxn ang="0">
                        <a:pos x="28" y="68"/>
                      </a:cxn>
                      <a:cxn ang="0">
                        <a:pos x="30" y="74"/>
                      </a:cxn>
                      <a:cxn ang="0">
                        <a:pos x="20" y="104"/>
                      </a:cxn>
                      <a:cxn ang="0">
                        <a:pos x="12" y="102"/>
                      </a:cxn>
                      <a:cxn ang="0">
                        <a:pos x="8" y="90"/>
                      </a:cxn>
                      <a:cxn ang="0">
                        <a:pos x="0" y="54"/>
                      </a:cxn>
                      <a:cxn ang="0">
                        <a:pos x="2" y="30"/>
                      </a:cxn>
                      <a:cxn ang="0">
                        <a:pos x="8" y="18"/>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6" name="Freeform 22"/>
                  <p:cNvSpPr>
                    <a:spLocks/>
                  </p:cNvSpPr>
                  <p:nvPr/>
                </p:nvSpPr>
                <p:spPr bwMode="ltGray">
                  <a:xfrm>
                    <a:off x="1944" y="569"/>
                    <a:ext cx="16" cy="20"/>
                  </a:xfrm>
                  <a:custGeom>
                    <a:avLst/>
                    <a:gdLst/>
                    <a:ahLst/>
                    <a:cxnLst>
                      <a:cxn ang="0">
                        <a:pos x="3" y="28"/>
                      </a:cxn>
                      <a:cxn ang="0">
                        <a:pos x="13" y="0"/>
                      </a:cxn>
                      <a:cxn ang="0">
                        <a:pos x="15" y="28"/>
                      </a:cxn>
                      <a:cxn ang="0">
                        <a:pos x="37" y="38"/>
                      </a:cxn>
                      <a:cxn ang="0">
                        <a:pos x="19" y="44"/>
                      </a:cxn>
                      <a:cxn ang="0">
                        <a:pos x="5" y="58"/>
                      </a:cxn>
                      <a:cxn ang="0">
                        <a:pos x="1" y="34"/>
                      </a:cxn>
                      <a:cxn ang="0">
                        <a:pos x="3" y="28"/>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7" name="Freeform 23"/>
                  <p:cNvSpPr>
                    <a:spLocks/>
                  </p:cNvSpPr>
                  <p:nvPr/>
                </p:nvSpPr>
                <p:spPr bwMode="ltGray">
                  <a:xfrm>
                    <a:off x="1948" y="600"/>
                    <a:ext cx="20" cy="10"/>
                  </a:xfrm>
                  <a:custGeom>
                    <a:avLst/>
                    <a:gdLst/>
                    <a:ahLst/>
                    <a:cxnLst>
                      <a:cxn ang="0">
                        <a:pos x="7" y="0"/>
                      </a:cxn>
                      <a:cxn ang="0">
                        <a:pos x="29" y="0"/>
                      </a:cxn>
                      <a:cxn ang="0">
                        <a:pos x="49" y="16"/>
                      </a:cxn>
                      <a:cxn ang="0">
                        <a:pos x="35" y="14"/>
                      </a:cxn>
                      <a:cxn ang="0">
                        <a:pos x="3" y="16"/>
                      </a:cxn>
                      <a:cxn ang="0">
                        <a:pos x="7" y="0"/>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8" name="Freeform 24"/>
                  <p:cNvSpPr>
                    <a:spLocks/>
                  </p:cNvSpPr>
                  <p:nvPr/>
                </p:nvSpPr>
                <p:spPr bwMode="ltGray">
                  <a:xfrm>
                    <a:off x="1969" y="585"/>
                    <a:ext cx="26" cy="17"/>
                  </a:xfrm>
                  <a:custGeom>
                    <a:avLst/>
                    <a:gdLst/>
                    <a:ahLst/>
                    <a:cxnLst>
                      <a:cxn ang="0">
                        <a:pos x="21" y="38"/>
                      </a:cxn>
                      <a:cxn ang="0">
                        <a:pos x="15" y="26"/>
                      </a:cxn>
                      <a:cxn ang="0">
                        <a:pos x="3" y="22"/>
                      </a:cxn>
                      <a:cxn ang="0">
                        <a:pos x="13" y="8"/>
                      </a:cxn>
                      <a:cxn ang="0">
                        <a:pos x="25" y="0"/>
                      </a:cxn>
                      <a:cxn ang="0">
                        <a:pos x="49" y="10"/>
                      </a:cxn>
                      <a:cxn ang="0">
                        <a:pos x="53" y="20"/>
                      </a:cxn>
                      <a:cxn ang="0">
                        <a:pos x="61" y="32"/>
                      </a:cxn>
                      <a:cxn ang="0">
                        <a:pos x="41" y="38"/>
                      </a:cxn>
                      <a:cxn ang="0">
                        <a:pos x="23" y="44"/>
                      </a:cxn>
                      <a:cxn ang="0">
                        <a:pos x="21" y="38"/>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9" name="Freeform 25"/>
                  <p:cNvSpPr>
                    <a:spLocks/>
                  </p:cNvSpPr>
                  <p:nvPr/>
                </p:nvSpPr>
                <p:spPr bwMode="ltGray">
                  <a:xfrm>
                    <a:off x="1976" y="593"/>
                    <a:ext cx="122" cy="61"/>
                  </a:xfrm>
                  <a:custGeom>
                    <a:avLst/>
                    <a:gdLst/>
                    <a:ahLst/>
                    <a:cxnLst>
                      <a:cxn ang="0">
                        <a:pos x="46" y="28"/>
                      </a:cxn>
                      <a:cxn ang="0">
                        <a:pos x="36" y="14"/>
                      </a:cxn>
                      <a:cxn ang="0">
                        <a:pos x="26" y="30"/>
                      </a:cxn>
                      <a:cxn ang="0">
                        <a:pos x="0" y="24"/>
                      </a:cxn>
                      <a:cxn ang="0">
                        <a:pos x="10" y="42"/>
                      </a:cxn>
                      <a:cxn ang="0">
                        <a:pos x="16" y="62"/>
                      </a:cxn>
                      <a:cxn ang="0">
                        <a:pos x="24" y="48"/>
                      </a:cxn>
                      <a:cxn ang="0">
                        <a:pos x="30" y="44"/>
                      </a:cxn>
                      <a:cxn ang="0">
                        <a:pos x="48" y="56"/>
                      </a:cxn>
                      <a:cxn ang="0">
                        <a:pos x="70" y="62"/>
                      </a:cxn>
                      <a:cxn ang="0">
                        <a:pos x="88" y="72"/>
                      </a:cxn>
                      <a:cxn ang="0">
                        <a:pos x="106" y="102"/>
                      </a:cxn>
                      <a:cxn ang="0">
                        <a:pos x="104" y="122"/>
                      </a:cxn>
                      <a:cxn ang="0">
                        <a:pos x="98" y="134"/>
                      </a:cxn>
                      <a:cxn ang="0">
                        <a:pos x="122" y="128"/>
                      </a:cxn>
                      <a:cxn ang="0">
                        <a:pos x="140" y="140"/>
                      </a:cxn>
                      <a:cxn ang="0">
                        <a:pos x="168" y="148"/>
                      </a:cxn>
                      <a:cxn ang="0">
                        <a:pos x="174" y="146"/>
                      </a:cxn>
                      <a:cxn ang="0">
                        <a:pos x="168" y="134"/>
                      </a:cxn>
                      <a:cxn ang="0">
                        <a:pos x="178" y="136"/>
                      </a:cxn>
                      <a:cxn ang="0">
                        <a:pos x="186" y="118"/>
                      </a:cxn>
                      <a:cxn ang="0">
                        <a:pos x="202" y="122"/>
                      </a:cxn>
                      <a:cxn ang="0">
                        <a:pos x="214" y="130"/>
                      </a:cxn>
                      <a:cxn ang="0">
                        <a:pos x="244" y="168"/>
                      </a:cxn>
                      <a:cxn ang="0">
                        <a:pos x="262" y="178"/>
                      </a:cxn>
                      <a:cxn ang="0">
                        <a:pos x="284" y="170"/>
                      </a:cxn>
                      <a:cxn ang="0">
                        <a:pos x="268" y="160"/>
                      </a:cxn>
                      <a:cxn ang="0">
                        <a:pos x="256" y="138"/>
                      </a:cxn>
                      <a:cxn ang="0">
                        <a:pos x="250" y="132"/>
                      </a:cxn>
                      <a:cxn ang="0">
                        <a:pos x="248" y="122"/>
                      </a:cxn>
                      <a:cxn ang="0">
                        <a:pos x="236" y="116"/>
                      </a:cxn>
                      <a:cxn ang="0">
                        <a:pos x="240" y="96"/>
                      </a:cxn>
                      <a:cxn ang="0">
                        <a:pos x="220" y="86"/>
                      </a:cxn>
                      <a:cxn ang="0">
                        <a:pos x="210" y="70"/>
                      </a:cxn>
                      <a:cxn ang="0">
                        <a:pos x="190" y="54"/>
                      </a:cxn>
                      <a:cxn ang="0">
                        <a:pos x="168" y="38"/>
                      </a:cxn>
                      <a:cxn ang="0">
                        <a:pos x="156" y="34"/>
                      </a:cxn>
                      <a:cxn ang="0">
                        <a:pos x="120" y="16"/>
                      </a:cxn>
                      <a:cxn ang="0">
                        <a:pos x="102" y="4"/>
                      </a:cxn>
                      <a:cxn ang="0">
                        <a:pos x="96" y="0"/>
                      </a:cxn>
                      <a:cxn ang="0">
                        <a:pos x="70" y="10"/>
                      </a:cxn>
                      <a:cxn ang="0">
                        <a:pos x="56" y="32"/>
                      </a:cxn>
                      <a:cxn ang="0">
                        <a:pos x="46" y="28"/>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0" name="Freeform 26"/>
                  <p:cNvSpPr>
                    <a:spLocks/>
                  </p:cNvSpPr>
                  <p:nvPr/>
                </p:nvSpPr>
                <p:spPr bwMode="ltGray">
                  <a:xfrm>
                    <a:off x="2082" y="599"/>
                    <a:ext cx="33" cy="26"/>
                  </a:xfrm>
                  <a:custGeom>
                    <a:avLst/>
                    <a:gdLst/>
                    <a:ahLst/>
                    <a:cxnLst>
                      <a:cxn ang="0">
                        <a:pos x="1" y="58"/>
                      </a:cxn>
                      <a:cxn ang="0">
                        <a:pos x="27" y="60"/>
                      </a:cxn>
                      <a:cxn ang="0">
                        <a:pos x="45" y="48"/>
                      </a:cxn>
                      <a:cxn ang="0">
                        <a:pos x="57" y="30"/>
                      </a:cxn>
                      <a:cxn ang="0">
                        <a:pos x="43" y="14"/>
                      </a:cxn>
                      <a:cxn ang="0">
                        <a:pos x="43" y="4"/>
                      </a:cxn>
                      <a:cxn ang="0">
                        <a:pos x="71" y="26"/>
                      </a:cxn>
                      <a:cxn ang="0">
                        <a:pos x="67" y="54"/>
                      </a:cxn>
                      <a:cxn ang="0">
                        <a:pos x="33" y="78"/>
                      </a:cxn>
                      <a:cxn ang="0">
                        <a:pos x="9" y="66"/>
                      </a:cxn>
                      <a:cxn ang="0">
                        <a:pos x="3" y="62"/>
                      </a:cxn>
                      <a:cxn ang="0">
                        <a:pos x="1" y="58"/>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1" name="Freeform 27"/>
                  <p:cNvSpPr>
                    <a:spLocks/>
                  </p:cNvSpPr>
                  <p:nvPr/>
                </p:nvSpPr>
                <p:spPr bwMode="ltGray">
                  <a:xfrm>
                    <a:off x="2152" y="544"/>
                    <a:ext cx="8" cy="6"/>
                  </a:xfrm>
                  <a:custGeom>
                    <a:avLst/>
                    <a:gdLst/>
                    <a:ahLst/>
                    <a:cxnLst>
                      <a:cxn ang="0">
                        <a:pos x="3" y="4"/>
                      </a:cxn>
                      <a:cxn ang="0">
                        <a:pos x="3" y="14"/>
                      </a:cxn>
                      <a:cxn ang="0">
                        <a:pos x="3" y="4"/>
                      </a:cxn>
                    </a:cxnLst>
                    <a:rect l="0" t="0" r="r" b="b"/>
                    <a:pathLst>
                      <a:path w="17" h="18">
                        <a:moveTo>
                          <a:pt x="3" y="4"/>
                        </a:moveTo>
                        <a:cubicBezTo>
                          <a:pt x="17" y="7"/>
                          <a:pt x="16" y="18"/>
                          <a:pt x="3" y="14"/>
                        </a:cubicBezTo>
                        <a:cubicBezTo>
                          <a:pt x="0" y="6"/>
                          <a:pt x="7" y="0"/>
                          <a:pt x="3" y="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2" name="Freeform 28"/>
                  <p:cNvSpPr>
                    <a:spLocks/>
                  </p:cNvSpPr>
                  <p:nvPr/>
                </p:nvSpPr>
                <p:spPr bwMode="ltGray">
                  <a:xfrm>
                    <a:off x="2194" y="584"/>
                    <a:ext cx="11" cy="8"/>
                  </a:xfrm>
                  <a:custGeom>
                    <a:avLst/>
                    <a:gdLst/>
                    <a:ahLst/>
                    <a:cxnLst>
                      <a:cxn ang="0">
                        <a:pos x="8" y="14"/>
                      </a:cxn>
                      <a:cxn ang="0">
                        <a:pos x="14" y="0"/>
                      </a:cxn>
                      <a:cxn ang="0">
                        <a:pos x="14" y="22"/>
                      </a:cxn>
                      <a:cxn ang="0">
                        <a:pos x="8" y="14"/>
                      </a:cxn>
                    </a:cxnLst>
                    <a:rect l="0" t="0" r="r" b="b"/>
                    <a:pathLst>
                      <a:path w="26" h="22">
                        <a:moveTo>
                          <a:pt x="8" y="14"/>
                        </a:moveTo>
                        <a:cubicBezTo>
                          <a:pt x="5" y="6"/>
                          <a:pt x="5" y="3"/>
                          <a:pt x="14" y="0"/>
                        </a:cubicBezTo>
                        <a:cubicBezTo>
                          <a:pt x="26" y="4"/>
                          <a:pt x="23" y="16"/>
                          <a:pt x="14" y="22"/>
                        </a:cubicBezTo>
                        <a:cubicBezTo>
                          <a:pt x="0" y="17"/>
                          <a:pt x="13" y="3"/>
                          <a:pt x="8" y="1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3" name="Freeform 29"/>
                  <p:cNvSpPr>
                    <a:spLocks/>
                  </p:cNvSpPr>
                  <p:nvPr/>
                </p:nvSpPr>
                <p:spPr bwMode="ltGray">
                  <a:xfrm>
                    <a:off x="2059" y="494"/>
                    <a:ext cx="8" cy="5"/>
                  </a:xfrm>
                  <a:custGeom>
                    <a:avLst/>
                    <a:gdLst/>
                    <a:ahLst/>
                    <a:cxnLst>
                      <a:cxn ang="0">
                        <a:pos x="7" y="12"/>
                      </a:cxn>
                      <a:cxn ang="0">
                        <a:pos x="17" y="2"/>
                      </a:cxn>
                      <a:cxn ang="0">
                        <a:pos x="9" y="12"/>
                      </a:cxn>
                      <a:cxn ang="0">
                        <a:pos x="7" y="12"/>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4" name="Freeform 30"/>
                  <p:cNvSpPr>
                    <a:spLocks/>
                  </p:cNvSpPr>
                  <p:nvPr/>
                </p:nvSpPr>
                <p:spPr bwMode="ltGray">
                  <a:xfrm>
                    <a:off x="1988" y="536"/>
                    <a:ext cx="8" cy="5"/>
                  </a:xfrm>
                  <a:custGeom>
                    <a:avLst/>
                    <a:gdLst/>
                    <a:ahLst/>
                    <a:cxnLst>
                      <a:cxn ang="0">
                        <a:pos x="7" y="12"/>
                      </a:cxn>
                      <a:cxn ang="0">
                        <a:pos x="15" y="2"/>
                      </a:cxn>
                      <a:cxn ang="0">
                        <a:pos x="15" y="14"/>
                      </a:cxn>
                      <a:cxn ang="0">
                        <a:pos x="7" y="12"/>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5" name="Freeform 31"/>
                  <p:cNvSpPr>
                    <a:spLocks/>
                  </p:cNvSpPr>
                  <p:nvPr/>
                </p:nvSpPr>
                <p:spPr bwMode="ltGray">
                  <a:xfrm>
                    <a:off x="1910" y="523"/>
                    <a:ext cx="34" cy="27"/>
                  </a:xfrm>
                  <a:custGeom>
                    <a:avLst/>
                    <a:gdLst/>
                    <a:ahLst/>
                    <a:cxnLst>
                      <a:cxn ang="0">
                        <a:pos x="0" y="50"/>
                      </a:cxn>
                      <a:cxn ang="0">
                        <a:pos x="14" y="24"/>
                      </a:cxn>
                      <a:cxn ang="0">
                        <a:pos x="26" y="20"/>
                      </a:cxn>
                      <a:cxn ang="0">
                        <a:pos x="48" y="18"/>
                      </a:cxn>
                      <a:cxn ang="0">
                        <a:pos x="58" y="0"/>
                      </a:cxn>
                      <a:cxn ang="0">
                        <a:pos x="80" y="40"/>
                      </a:cxn>
                      <a:cxn ang="0">
                        <a:pos x="70" y="56"/>
                      </a:cxn>
                      <a:cxn ang="0">
                        <a:pos x="54" y="62"/>
                      </a:cxn>
                      <a:cxn ang="0">
                        <a:pos x="48" y="80"/>
                      </a:cxn>
                      <a:cxn ang="0">
                        <a:pos x="32" y="68"/>
                      </a:cxn>
                      <a:cxn ang="0">
                        <a:pos x="38" y="52"/>
                      </a:cxn>
                      <a:cxn ang="0">
                        <a:pos x="30" y="28"/>
                      </a:cxn>
                      <a:cxn ang="0">
                        <a:pos x="20" y="48"/>
                      </a:cxn>
                      <a:cxn ang="0">
                        <a:pos x="8" y="56"/>
                      </a:cxn>
                      <a:cxn ang="0">
                        <a:pos x="0" y="50"/>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6" name="Freeform 32"/>
                  <p:cNvSpPr>
                    <a:spLocks/>
                  </p:cNvSpPr>
                  <p:nvPr/>
                </p:nvSpPr>
                <p:spPr bwMode="ltGray">
                  <a:xfrm>
                    <a:off x="1899" y="466"/>
                    <a:ext cx="40" cy="58"/>
                  </a:xfrm>
                  <a:custGeom>
                    <a:avLst/>
                    <a:gdLst/>
                    <a:ahLst/>
                    <a:cxnLst>
                      <a:cxn ang="0">
                        <a:pos x="14" y="96"/>
                      </a:cxn>
                      <a:cxn ang="0">
                        <a:pos x="26" y="128"/>
                      </a:cxn>
                      <a:cxn ang="0">
                        <a:pos x="32" y="108"/>
                      </a:cxn>
                      <a:cxn ang="0">
                        <a:pos x="52" y="100"/>
                      </a:cxn>
                      <a:cxn ang="0">
                        <a:pos x="46" y="124"/>
                      </a:cxn>
                      <a:cxn ang="0">
                        <a:pos x="66" y="126"/>
                      </a:cxn>
                      <a:cxn ang="0">
                        <a:pos x="76" y="142"/>
                      </a:cxn>
                      <a:cxn ang="0">
                        <a:pos x="58" y="148"/>
                      </a:cxn>
                      <a:cxn ang="0">
                        <a:pos x="74" y="174"/>
                      </a:cxn>
                      <a:cxn ang="0">
                        <a:pos x="84" y="154"/>
                      </a:cxn>
                      <a:cxn ang="0">
                        <a:pos x="82" y="112"/>
                      </a:cxn>
                      <a:cxn ang="0">
                        <a:pos x="60" y="106"/>
                      </a:cxn>
                      <a:cxn ang="0">
                        <a:pos x="50" y="82"/>
                      </a:cxn>
                      <a:cxn ang="0">
                        <a:pos x="34" y="82"/>
                      </a:cxn>
                      <a:cxn ang="0">
                        <a:pos x="30" y="70"/>
                      </a:cxn>
                      <a:cxn ang="0">
                        <a:pos x="42" y="42"/>
                      </a:cxn>
                      <a:cxn ang="0">
                        <a:pos x="30" y="0"/>
                      </a:cxn>
                      <a:cxn ang="0">
                        <a:pos x="18" y="22"/>
                      </a:cxn>
                      <a:cxn ang="0">
                        <a:pos x="4" y="46"/>
                      </a:cxn>
                      <a:cxn ang="0">
                        <a:pos x="14" y="76"/>
                      </a:cxn>
                      <a:cxn ang="0">
                        <a:pos x="14" y="96"/>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7" name="Freeform 33"/>
                  <p:cNvSpPr>
                    <a:spLocks/>
                  </p:cNvSpPr>
                  <p:nvPr/>
                </p:nvSpPr>
                <p:spPr bwMode="ltGray">
                  <a:xfrm>
                    <a:off x="1909" y="508"/>
                    <a:ext cx="14" cy="17"/>
                  </a:xfrm>
                  <a:custGeom>
                    <a:avLst/>
                    <a:gdLst/>
                    <a:ahLst/>
                    <a:cxnLst>
                      <a:cxn ang="0">
                        <a:pos x="6" y="24"/>
                      </a:cxn>
                      <a:cxn ang="0">
                        <a:pos x="12" y="0"/>
                      </a:cxn>
                      <a:cxn ang="0">
                        <a:pos x="20" y="16"/>
                      </a:cxn>
                      <a:cxn ang="0">
                        <a:pos x="22" y="24"/>
                      </a:cxn>
                      <a:cxn ang="0">
                        <a:pos x="28" y="26"/>
                      </a:cxn>
                      <a:cxn ang="0">
                        <a:pos x="32" y="38"/>
                      </a:cxn>
                      <a:cxn ang="0">
                        <a:pos x="18" y="50"/>
                      </a:cxn>
                      <a:cxn ang="0">
                        <a:pos x="6" y="24"/>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8" name="Freeform 34"/>
                  <p:cNvSpPr>
                    <a:spLocks/>
                  </p:cNvSpPr>
                  <p:nvPr/>
                </p:nvSpPr>
                <p:spPr bwMode="ltGray">
                  <a:xfrm>
                    <a:off x="1881" y="512"/>
                    <a:ext cx="19" cy="17"/>
                  </a:xfrm>
                  <a:custGeom>
                    <a:avLst/>
                    <a:gdLst/>
                    <a:ahLst/>
                    <a:cxnLst>
                      <a:cxn ang="0">
                        <a:pos x="0" y="44"/>
                      </a:cxn>
                      <a:cxn ang="0">
                        <a:pos x="22" y="20"/>
                      </a:cxn>
                      <a:cxn ang="0">
                        <a:pos x="36" y="0"/>
                      </a:cxn>
                      <a:cxn ang="0">
                        <a:pos x="24" y="28"/>
                      </a:cxn>
                      <a:cxn ang="0">
                        <a:pos x="2" y="50"/>
                      </a:cxn>
                      <a:cxn ang="0">
                        <a:pos x="0" y="44"/>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9" name="Freeform 35"/>
                  <p:cNvSpPr>
                    <a:spLocks/>
                  </p:cNvSpPr>
                  <p:nvPr/>
                </p:nvSpPr>
                <p:spPr bwMode="ltGray">
                  <a:xfrm>
                    <a:off x="2930" y="489"/>
                    <a:ext cx="299" cy="179"/>
                  </a:xfrm>
                  <a:custGeom>
                    <a:avLst/>
                    <a:gdLst/>
                    <a:ahLst/>
                    <a:cxnLst>
                      <a:cxn ang="0">
                        <a:pos x="21" y="280"/>
                      </a:cxn>
                      <a:cxn ang="0">
                        <a:pos x="24" y="250"/>
                      </a:cxn>
                      <a:cxn ang="0">
                        <a:pos x="22" y="245"/>
                      </a:cxn>
                      <a:cxn ang="0">
                        <a:pos x="16" y="218"/>
                      </a:cxn>
                      <a:cxn ang="0">
                        <a:pos x="4" y="215"/>
                      </a:cxn>
                      <a:cxn ang="0">
                        <a:pos x="0" y="191"/>
                      </a:cxn>
                      <a:cxn ang="0">
                        <a:pos x="12" y="180"/>
                      </a:cxn>
                      <a:cxn ang="0">
                        <a:pos x="6" y="165"/>
                      </a:cxn>
                      <a:cxn ang="0">
                        <a:pos x="2" y="160"/>
                      </a:cxn>
                      <a:cxn ang="0">
                        <a:pos x="28" y="120"/>
                      </a:cxn>
                      <a:cxn ang="0">
                        <a:pos x="44" y="96"/>
                      </a:cxn>
                      <a:cxn ang="0">
                        <a:pos x="42" y="70"/>
                      </a:cxn>
                      <a:cxn ang="0">
                        <a:pos x="24" y="43"/>
                      </a:cxn>
                      <a:cxn ang="0">
                        <a:pos x="20" y="32"/>
                      </a:cxn>
                      <a:cxn ang="0">
                        <a:pos x="26" y="36"/>
                      </a:cxn>
                      <a:cxn ang="0">
                        <a:pos x="48" y="35"/>
                      </a:cxn>
                      <a:cxn ang="0">
                        <a:pos x="64" y="11"/>
                      </a:cxn>
                      <a:cxn ang="0">
                        <a:pos x="82" y="0"/>
                      </a:cxn>
                      <a:cxn ang="0">
                        <a:pos x="88" y="2"/>
                      </a:cxn>
                      <a:cxn ang="0">
                        <a:pos x="92" y="9"/>
                      </a:cxn>
                      <a:cxn ang="0">
                        <a:pos x="98" y="5"/>
                      </a:cxn>
                      <a:cxn ang="0">
                        <a:pos x="110" y="8"/>
                      </a:cxn>
                      <a:cxn ang="0">
                        <a:pos x="116" y="9"/>
                      </a:cxn>
                      <a:cxn ang="0">
                        <a:pos x="141" y="14"/>
                      </a:cxn>
                      <a:cxn ang="0">
                        <a:pos x="155" y="24"/>
                      </a:cxn>
                      <a:cxn ang="0">
                        <a:pos x="167" y="17"/>
                      </a:cxn>
                      <a:cxn ang="0">
                        <a:pos x="173" y="14"/>
                      </a:cxn>
                      <a:cxn ang="0">
                        <a:pos x="195" y="14"/>
                      </a:cxn>
                      <a:cxn ang="0">
                        <a:pos x="211" y="32"/>
                      </a:cxn>
                      <a:cxn ang="0">
                        <a:pos x="231" y="59"/>
                      </a:cxn>
                      <a:cxn ang="0">
                        <a:pos x="245" y="70"/>
                      </a:cxn>
                      <a:cxn ang="0">
                        <a:pos x="257" y="68"/>
                      </a:cxn>
                      <a:cxn ang="0">
                        <a:pos x="270" y="65"/>
                      </a:cxn>
                      <a:cxn ang="0">
                        <a:pos x="290" y="71"/>
                      </a:cxn>
                      <a:cxn ang="0">
                        <a:pos x="300" y="81"/>
                      </a:cxn>
                      <a:cxn ang="0">
                        <a:pos x="308" y="90"/>
                      </a:cxn>
                      <a:cxn ang="0">
                        <a:pos x="318" y="111"/>
                      </a:cxn>
                      <a:cxn ang="0">
                        <a:pos x="322" y="120"/>
                      </a:cxn>
                      <a:cxn ang="0">
                        <a:pos x="324" y="125"/>
                      </a:cxn>
                      <a:cxn ang="0">
                        <a:pos x="310" y="142"/>
                      </a:cxn>
                      <a:cxn ang="0">
                        <a:pos x="322" y="141"/>
                      </a:cxn>
                      <a:cxn ang="0">
                        <a:pos x="342" y="155"/>
                      </a:cxn>
                      <a:cxn ang="0">
                        <a:pos x="364" y="157"/>
                      </a:cxn>
                      <a:cxn ang="0">
                        <a:pos x="380" y="168"/>
                      </a:cxn>
                      <a:cxn ang="0">
                        <a:pos x="382" y="172"/>
                      </a:cxn>
                      <a:cxn ang="0">
                        <a:pos x="382" y="176"/>
                      </a:cxn>
                      <a:cxn ang="0">
                        <a:pos x="394" y="172"/>
                      </a:cxn>
                      <a:cxn ang="0">
                        <a:pos x="400" y="171"/>
                      </a:cxn>
                      <a:cxn ang="0">
                        <a:pos x="439" y="185"/>
                      </a:cxn>
                      <a:cxn ang="0">
                        <a:pos x="447" y="199"/>
                      </a:cxn>
                      <a:cxn ang="0">
                        <a:pos x="465" y="201"/>
                      </a:cxn>
                      <a:cxn ang="0">
                        <a:pos x="471" y="215"/>
                      </a:cxn>
                      <a:cxn ang="0">
                        <a:pos x="451" y="258"/>
                      </a:cxn>
                      <a:cxn ang="0">
                        <a:pos x="435" y="281"/>
                      </a:cxn>
                    </a:cxnLst>
                    <a:rect l="0" t="0" r="r" b="b"/>
                    <a:pathLst>
                      <a:path w="471" h="281">
                        <a:moveTo>
                          <a:pt x="21" y="280"/>
                        </a:moveTo>
                        <a:cubicBezTo>
                          <a:pt x="32" y="281"/>
                          <a:pt x="25" y="253"/>
                          <a:pt x="24" y="250"/>
                        </a:cubicBezTo>
                        <a:cubicBezTo>
                          <a:pt x="23" y="248"/>
                          <a:pt x="22" y="245"/>
                          <a:pt x="22" y="245"/>
                        </a:cubicBezTo>
                        <a:cubicBezTo>
                          <a:pt x="21" y="243"/>
                          <a:pt x="20" y="221"/>
                          <a:pt x="16" y="218"/>
                        </a:cubicBezTo>
                        <a:cubicBezTo>
                          <a:pt x="13" y="216"/>
                          <a:pt x="4" y="215"/>
                          <a:pt x="4" y="215"/>
                        </a:cubicBezTo>
                        <a:cubicBezTo>
                          <a:pt x="0" y="207"/>
                          <a:pt x="3" y="200"/>
                          <a:pt x="0" y="191"/>
                        </a:cubicBezTo>
                        <a:cubicBezTo>
                          <a:pt x="2" y="185"/>
                          <a:pt x="7" y="186"/>
                          <a:pt x="12" y="180"/>
                        </a:cubicBezTo>
                        <a:cubicBezTo>
                          <a:pt x="14" y="172"/>
                          <a:pt x="14" y="169"/>
                          <a:pt x="6" y="165"/>
                        </a:cubicBezTo>
                        <a:cubicBezTo>
                          <a:pt x="4" y="163"/>
                          <a:pt x="2" y="162"/>
                          <a:pt x="2" y="160"/>
                        </a:cubicBezTo>
                        <a:cubicBezTo>
                          <a:pt x="2" y="150"/>
                          <a:pt x="16" y="123"/>
                          <a:pt x="28" y="120"/>
                        </a:cubicBezTo>
                        <a:cubicBezTo>
                          <a:pt x="32" y="111"/>
                          <a:pt x="40" y="105"/>
                          <a:pt x="44" y="96"/>
                        </a:cubicBezTo>
                        <a:cubicBezTo>
                          <a:pt x="39" y="83"/>
                          <a:pt x="38" y="85"/>
                          <a:pt x="42" y="70"/>
                        </a:cubicBezTo>
                        <a:cubicBezTo>
                          <a:pt x="38" y="60"/>
                          <a:pt x="34" y="48"/>
                          <a:pt x="24" y="43"/>
                        </a:cubicBezTo>
                        <a:cubicBezTo>
                          <a:pt x="18" y="36"/>
                          <a:pt x="10" y="37"/>
                          <a:pt x="20" y="32"/>
                        </a:cubicBezTo>
                        <a:cubicBezTo>
                          <a:pt x="27" y="34"/>
                          <a:pt x="26" y="32"/>
                          <a:pt x="26" y="36"/>
                        </a:cubicBezTo>
                        <a:cubicBezTo>
                          <a:pt x="34" y="41"/>
                          <a:pt x="39" y="39"/>
                          <a:pt x="48" y="35"/>
                        </a:cubicBezTo>
                        <a:cubicBezTo>
                          <a:pt x="45" y="22"/>
                          <a:pt x="48" y="14"/>
                          <a:pt x="64" y="11"/>
                        </a:cubicBezTo>
                        <a:cubicBezTo>
                          <a:pt x="71" y="8"/>
                          <a:pt x="75" y="3"/>
                          <a:pt x="82" y="0"/>
                        </a:cubicBezTo>
                        <a:cubicBezTo>
                          <a:pt x="84" y="1"/>
                          <a:pt x="88" y="0"/>
                          <a:pt x="88" y="2"/>
                        </a:cubicBezTo>
                        <a:cubicBezTo>
                          <a:pt x="90" y="12"/>
                          <a:pt x="75" y="13"/>
                          <a:pt x="92" y="9"/>
                        </a:cubicBezTo>
                        <a:cubicBezTo>
                          <a:pt x="94" y="8"/>
                          <a:pt x="96" y="5"/>
                          <a:pt x="98" y="5"/>
                        </a:cubicBezTo>
                        <a:cubicBezTo>
                          <a:pt x="102" y="4"/>
                          <a:pt x="106" y="7"/>
                          <a:pt x="110" y="8"/>
                        </a:cubicBezTo>
                        <a:cubicBezTo>
                          <a:pt x="112" y="8"/>
                          <a:pt x="116" y="9"/>
                          <a:pt x="116" y="9"/>
                        </a:cubicBezTo>
                        <a:cubicBezTo>
                          <a:pt x="122" y="16"/>
                          <a:pt x="129" y="13"/>
                          <a:pt x="141" y="14"/>
                        </a:cubicBezTo>
                        <a:cubicBezTo>
                          <a:pt x="143" y="21"/>
                          <a:pt x="147" y="22"/>
                          <a:pt x="155" y="24"/>
                        </a:cubicBezTo>
                        <a:cubicBezTo>
                          <a:pt x="159" y="22"/>
                          <a:pt x="163" y="20"/>
                          <a:pt x="167" y="17"/>
                        </a:cubicBezTo>
                        <a:cubicBezTo>
                          <a:pt x="169" y="16"/>
                          <a:pt x="173" y="14"/>
                          <a:pt x="173" y="14"/>
                        </a:cubicBezTo>
                        <a:cubicBezTo>
                          <a:pt x="195" y="26"/>
                          <a:pt x="175" y="20"/>
                          <a:pt x="195" y="14"/>
                        </a:cubicBezTo>
                        <a:cubicBezTo>
                          <a:pt x="207" y="17"/>
                          <a:pt x="201" y="26"/>
                          <a:pt x="211" y="32"/>
                        </a:cubicBezTo>
                        <a:cubicBezTo>
                          <a:pt x="214" y="38"/>
                          <a:pt x="224" y="55"/>
                          <a:pt x="231" y="59"/>
                        </a:cubicBezTo>
                        <a:cubicBezTo>
                          <a:pt x="241" y="70"/>
                          <a:pt x="235" y="67"/>
                          <a:pt x="245" y="70"/>
                        </a:cubicBezTo>
                        <a:cubicBezTo>
                          <a:pt x="249" y="69"/>
                          <a:pt x="253" y="69"/>
                          <a:pt x="257" y="68"/>
                        </a:cubicBezTo>
                        <a:cubicBezTo>
                          <a:pt x="261" y="67"/>
                          <a:pt x="270" y="65"/>
                          <a:pt x="270" y="65"/>
                        </a:cubicBezTo>
                        <a:cubicBezTo>
                          <a:pt x="278" y="66"/>
                          <a:pt x="283" y="67"/>
                          <a:pt x="290" y="71"/>
                        </a:cubicBezTo>
                        <a:cubicBezTo>
                          <a:pt x="304" y="88"/>
                          <a:pt x="282" y="62"/>
                          <a:pt x="300" y="81"/>
                        </a:cubicBezTo>
                        <a:cubicBezTo>
                          <a:pt x="302" y="84"/>
                          <a:pt x="308" y="90"/>
                          <a:pt x="308" y="90"/>
                        </a:cubicBezTo>
                        <a:cubicBezTo>
                          <a:pt x="311" y="98"/>
                          <a:pt x="315" y="103"/>
                          <a:pt x="318" y="111"/>
                        </a:cubicBezTo>
                        <a:cubicBezTo>
                          <a:pt x="319" y="114"/>
                          <a:pt x="321" y="117"/>
                          <a:pt x="322" y="120"/>
                        </a:cubicBezTo>
                        <a:cubicBezTo>
                          <a:pt x="323" y="122"/>
                          <a:pt x="324" y="125"/>
                          <a:pt x="324" y="125"/>
                        </a:cubicBezTo>
                        <a:cubicBezTo>
                          <a:pt x="321" y="132"/>
                          <a:pt x="313" y="134"/>
                          <a:pt x="310" y="142"/>
                        </a:cubicBezTo>
                        <a:cubicBezTo>
                          <a:pt x="313" y="151"/>
                          <a:pt x="317" y="146"/>
                          <a:pt x="322" y="141"/>
                        </a:cubicBezTo>
                        <a:cubicBezTo>
                          <a:pt x="341" y="143"/>
                          <a:pt x="339" y="142"/>
                          <a:pt x="342" y="155"/>
                        </a:cubicBezTo>
                        <a:cubicBezTo>
                          <a:pt x="351" y="150"/>
                          <a:pt x="355" y="152"/>
                          <a:pt x="364" y="157"/>
                        </a:cubicBezTo>
                        <a:cubicBezTo>
                          <a:pt x="369" y="162"/>
                          <a:pt x="372" y="166"/>
                          <a:pt x="380" y="168"/>
                        </a:cubicBezTo>
                        <a:cubicBezTo>
                          <a:pt x="381" y="169"/>
                          <a:pt x="383" y="171"/>
                          <a:pt x="382" y="172"/>
                        </a:cubicBezTo>
                        <a:cubicBezTo>
                          <a:pt x="380" y="176"/>
                          <a:pt x="368" y="172"/>
                          <a:pt x="382" y="176"/>
                        </a:cubicBezTo>
                        <a:cubicBezTo>
                          <a:pt x="386" y="175"/>
                          <a:pt x="390" y="173"/>
                          <a:pt x="394" y="172"/>
                        </a:cubicBezTo>
                        <a:cubicBezTo>
                          <a:pt x="396" y="172"/>
                          <a:pt x="400" y="171"/>
                          <a:pt x="400" y="171"/>
                        </a:cubicBezTo>
                        <a:cubicBezTo>
                          <a:pt x="413" y="177"/>
                          <a:pt x="427" y="179"/>
                          <a:pt x="439" y="185"/>
                        </a:cubicBezTo>
                        <a:cubicBezTo>
                          <a:pt x="441" y="190"/>
                          <a:pt x="445" y="194"/>
                          <a:pt x="447" y="199"/>
                        </a:cubicBezTo>
                        <a:cubicBezTo>
                          <a:pt x="453" y="198"/>
                          <a:pt x="460" y="195"/>
                          <a:pt x="465" y="201"/>
                        </a:cubicBezTo>
                        <a:cubicBezTo>
                          <a:pt x="468" y="205"/>
                          <a:pt x="471" y="215"/>
                          <a:pt x="471" y="215"/>
                        </a:cubicBezTo>
                        <a:cubicBezTo>
                          <a:pt x="468" y="231"/>
                          <a:pt x="469" y="248"/>
                          <a:pt x="451" y="258"/>
                        </a:cubicBezTo>
                        <a:cubicBezTo>
                          <a:pt x="447" y="262"/>
                          <a:pt x="437" y="275"/>
                          <a:pt x="435" y="281"/>
                        </a:cubicBezTo>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0" name="Freeform 36"/>
                  <p:cNvSpPr>
                    <a:spLocks/>
                  </p:cNvSpPr>
                  <p:nvPr/>
                </p:nvSpPr>
                <p:spPr bwMode="ltGray">
                  <a:xfrm>
                    <a:off x="2534" y="242"/>
                    <a:ext cx="420" cy="283"/>
                  </a:xfrm>
                  <a:custGeom>
                    <a:avLst/>
                    <a:gdLst/>
                    <a:ahLst/>
                    <a:cxnLst>
                      <a:cxn ang="0">
                        <a:pos x="406" y="6"/>
                      </a:cxn>
                      <a:cxn ang="0">
                        <a:pos x="502" y="34"/>
                      </a:cxn>
                      <a:cxn ang="0">
                        <a:pos x="550" y="38"/>
                      </a:cxn>
                      <a:cxn ang="0">
                        <a:pos x="578" y="130"/>
                      </a:cxn>
                      <a:cxn ang="0">
                        <a:pos x="586" y="90"/>
                      </a:cxn>
                      <a:cxn ang="0">
                        <a:pos x="606" y="70"/>
                      </a:cxn>
                      <a:cxn ang="0">
                        <a:pos x="642" y="126"/>
                      </a:cxn>
                      <a:cxn ang="0">
                        <a:pos x="682" y="98"/>
                      </a:cxn>
                      <a:cxn ang="0">
                        <a:pos x="706" y="86"/>
                      </a:cxn>
                      <a:cxn ang="0">
                        <a:pos x="762" y="2"/>
                      </a:cxn>
                      <a:cxn ang="0">
                        <a:pos x="798" y="70"/>
                      </a:cxn>
                      <a:cxn ang="0">
                        <a:pos x="798" y="130"/>
                      </a:cxn>
                      <a:cxn ang="0">
                        <a:pos x="790" y="158"/>
                      </a:cxn>
                      <a:cxn ang="0">
                        <a:pos x="766" y="162"/>
                      </a:cxn>
                      <a:cxn ang="0">
                        <a:pos x="762" y="186"/>
                      </a:cxn>
                      <a:cxn ang="0">
                        <a:pos x="802" y="226"/>
                      </a:cxn>
                      <a:cxn ang="0">
                        <a:pos x="786" y="322"/>
                      </a:cxn>
                      <a:cxn ang="0">
                        <a:pos x="830" y="414"/>
                      </a:cxn>
                      <a:cxn ang="0">
                        <a:pos x="854" y="450"/>
                      </a:cxn>
                      <a:cxn ang="0">
                        <a:pos x="830" y="450"/>
                      </a:cxn>
                      <a:cxn ang="0">
                        <a:pos x="746" y="378"/>
                      </a:cxn>
                      <a:cxn ang="0">
                        <a:pos x="678" y="402"/>
                      </a:cxn>
                      <a:cxn ang="0">
                        <a:pos x="590" y="442"/>
                      </a:cxn>
                      <a:cxn ang="0">
                        <a:pos x="642" y="578"/>
                      </a:cxn>
                      <a:cxn ang="0">
                        <a:pos x="710" y="610"/>
                      </a:cxn>
                      <a:cxn ang="0">
                        <a:pos x="738" y="550"/>
                      </a:cxn>
                      <a:cxn ang="0">
                        <a:pos x="774" y="570"/>
                      </a:cxn>
                      <a:cxn ang="0">
                        <a:pos x="766" y="630"/>
                      </a:cxn>
                      <a:cxn ang="0">
                        <a:pos x="802" y="670"/>
                      </a:cxn>
                      <a:cxn ang="0">
                        <a:pos x="838" y="658"/>
                      </a:cxn>
                      <a:cxn ang="0">
                        <a:pos x="922" y="806"/>
                      </a:cxn>
                      <a:cxn ang="0">
                        <a:pos x="942" y="826"/>
                      </a:cxn>
                      <a:cxn ang="0">
                        <a:pos x="874" y="810"/>
                      </a:cxn>
                      <a:cxn ang="0">
                        <a:pos x="830" y="758"/>
                      </a:cxn>
                      <a:cxn ang="0">
                        <a:pos x="778" y="710"/>
                      </a:cxn>
                      <a:cxn ang="0">
                        <a:pos x="702" y="662"/>
                      </a:cxn>
                      <a:cxn ang="0">
                        <a:pos x="614" y="646"/>
                      </a:cxn>
                      <a:cxn ang="0">
                        <a:pos x="506" y="594"/>
                      </a:cxn>
                      <a:cxn ang="0">
                        <a:pos x="462" y="506"/>
                      </a:cxn>
                      <a:cxn ang="0">
                        <a:pos x="430" y="462"/>
                      </a:cxn>
                      <a:cxn ang="0">
                        <a:pos x="382" y="430"/>
                      </a:cxn>
                      <a:cxn ang="0">
                        <a:pos x="342" y="370"/>
                      </a:cxn>
                      <a:cxn ang="0">
                        <a:pos x="354" y="414"/>
                      </a:cxn>
                      <a:cxn ang="0">
                        <a:pos x="418" y="494"/>
                      </a:cxn>
                      <a:cxn ang="0">
                        <a:pos x="422" y="526"/>
                      </a:cxn>
                      <a:cxn ang="0">
                        <a:pos x="394" y="498"/>
                      </a:cxn>
                      <a:cxn ang="0">
                        <a:pos x="354" y="466"/>
                      </a:cxn>
                      <a:cxn ang="0">
                        <a:pos x="314" y="402"/>
                      </a:cxn>
                      <a:cxn ang="0">
                        <a:pos x="266" y="346"/>
                      </a:cxn>
                      <a:cxn ang="0">
                        <a:pos x="210" y="314"/>
                      </a:cxn>
                      <a:cxn ang="0">
                        <a:pos x="154" y="238"/>
                      </a:cxn>
                      <a:cxn ang="0">
                        <a:pos x="66" y="66"/>
                      </a:cxn>
                      <a:cxn ang="0">
                        <a:pos x="34" y="38"/>
                      </a:cxn>
                      <a:cxn ang="0">
                        <a:pos x="46" y="22"/>
                      </a:cxn>
                      <a:cxn ang="0">
                        <a:pos x="102" y="70"/>
                      </a:cxn>
                    </a:cxnLst>
                    <a:rect l="0" t="0" r="r" b="b"/>
                    <a:pathLst>
                      <a:path w="984" h="844">
                        <a:moveTo>
                          <a:pt x="82" y="38"/>
                        </a:moveTo>
                        <a:lnTo>
                          <a:pt x="406" y="6"/>
                        </a:lnTo>
                        <a:cubicBezTo>
                          <a:pt x="497" y="22"/>
                          <a:pt x="465" y="0"/>
                          <a:pt x="474" y="54"/>
                        </a:cubicBezTo>
                        <a:cubicBezTo>
                          <a:pt x="492" y="48"/>
                          <a:pt x="484" y="40"/>
                          <a:pt x="502" y="34"/>
                        </a:cubicBezTo>
                        <a:cubicBezTo>
                          <a:pt x="510" y="37"/>
                          <a:pt x="517" y="46"/>
                          <a:pt x="526" y="46"/>
                        </a:cubicBezTo>
                        <a:cubicBezTo>
                          <a:pt x="534" y="46"/>
                          <a:pt x="550" y="38"/>
                          <a:pt x="550" y="38"/>
                        </a:cubicBezTo>
                        <a:cubicBezTo>
                          <a:pt x="556" y="55"/>
                          <a:pt x="552" y="60"/>
                          <a:pt x="542" y="74"/>
                        </a:cubicBezTo>
                        <a:cubicBezTo>
                          <a:pt x="555" y="114"/>
                          <a:pt x="550" y="102"/>
                          <a:pt x="578" y="130"/>
                        </a:cubicBezTo>
                        <a:cubicBezTo>
                          <a:pt x="584" y="148"/>
                          <a:pt x="590" y="148"/>
                          <a:pt x="606" y="138"/>
                        </a:cubicBezTo>
                        <a:cubicBezTo>
                          <a:pt x="600" y="119"/>
                          <a:pt x="594" y="107"/>
                          <a:pt x="586" y="90"/>
                        </a:cubicBezTo>
                        <a:cubicBezTo>
                          <a:pt x="583" y="82"/>
                          <a:pt x="578" y="66"/>
                          <a:pt x="578" y="66"/>
                        </a:cubicBezTo>
                        <a:cubicBezTo>
                          <a:pt x="585" y="44"/>
                          <a:pt x="597" y="56"/>
                          <a:pt x="606" y="70"/>
                        </a:cubicBezTo>
                        <a:cubicBezTo>
                          <a:pt x="609" y="86"/>
                          <a:pt x="608" y="117"/>
                          <a:pt x="626" y="90"/>
                        </a:cubicBezTo>
                        <a:cubicBezTo>
                          <a:pt x="648" y="97"/>
                          <a:pt x="646" y="104"/>
                          <a:pt x="642" y="126"/>
                        </a:cubicBezTo>
                        <a:cubicBezTo>
                          <a:pt x="650" y="150"/>
                          <a:pt x="665" y="141"/>
                          <a:pt x="682" y="130"/>
                        </a:cubicBezTo>
                        <a:cubicBezTo>
                          <a:pt x="689" y="108"/>
                          <a:pt x="673" y="124"/>
                          <a:pt x="682" y="98"/>
                        </a:cubicBezTo>
                        <a:cubicBezTo>
                          <a:pt x="683" y="94"/>
                          <a:pt x="690" y="96"/>
                          <a:pt x="694" y="94"/>
                        </a:cubicBezTo>
                        <a:cubicBezTo>
                          <a:pt x="698" y="92"/>
                          <a:pt x="702" y="89"/>
                          <a:pt x="706" y="86"/>
                        </a:cubicBezTo>
                        <a:cubicBezTo>
                          <a:pt x="717" y="54"/>
                          <a:pt x="688" y="54"/>
                          <a:pt x="742" y="46"/>
                        </a:cubicBezTo>
                        <a:cubicBezTo>
                          <a:pt x="748" y="27"/>
                          <a:pt x="741" y="9"/>
                          <a:pt x="762" y="2"/>
                        </a:cubicBezTo>
                        <a:cubicBezTo>
                          <a:pt x="788" y="11"/>
                          <a:pt x="777" y="38"/>
                          <a:pt x="802" y="46"/>
                        </a:cubicBezTo>
                        <a:cubicBezTo>
                          <a:pt x="831" y="36"/>
                          <a:pt x="805" y="63"/>
                          <a:pt x="798" y="70"/>
                        </a:cubicBezTo>
                        <a:cubicBezTo>
                          <a:pt x="789" y="96"/>
                          <a:pt x="787" y="96"/>
                          <a:pt x="802" y="118"/>
                        </a:cubicBezTo>
                        <a:cubicBezTo>
                          <a:pt x="801" y="122"/>
                          <a:pt x="801" y="127"/>
                          <a:pt x="798" y="130"/>
                        </a:cubicBezTo>
                        <a:cubicBezTo>
                          <a:pt x="794" y="133"/>
                          <a:pt x="784" y="129"/>
                          <a:pt x="782" y="134"/>
                        </a:cubicBezTo>
                        <a:cubicBezTo>
                          <a:pt x="780" y="142"/>
                          <a:pt x="790" y="158"/>
                          <a:pt x="790" y="158"/>
                        </a:cubicBezTo>
                        <a:cubicBezTo>
                          <a:pt x="786" y="161"/>
                          <a:pt x="783" y="165"/>
                          <a:pt x="778" y="166"/>
                        </a:cubicBezTo>
                        <a:cubicBezTo>
                          <a:pt x="774" y="167"/>
                          <a:pt x="769" y="159"/>
                          <a:pt x="766" y="162"/>
                        </a:cubicBezTo>
                        <a:cubicBezTo>
                          <a:pt x="758" y="170"/>
                          <a:pt x="794" y="182"/>
                          <a:pt x="794" y="182"/>
                        </a:cubicBezTo>
                        <a:cubicBezTo>
                          <a:pt x="804" y="211"/>
                          <a:pt x="775" y="190"/>
                          <a:pt x="762" y="186"/>
                        </a:cubicBezTo>
                        <a:cubicBezTo>
                          <a:pt x="767" y="194"/>
                          <a:pt x="773" y="202"/>
                          <a:pt x="778" y="210"/>
                        </a:cubicBezTo>
                        <a:cubicBezTo>
                          <a:pt x="783" y="218"/>
                          <a:pt x="802" y="226"/>
                          <a:pt x="802" y="226"/>
                        </a:cubicBezTo>
                        <a:cubicBezTo>
                          <a:pt x="813" y="242"/>
                          <a:pt x="804" y="245"/>
                          <a:pt x="810" y="262"/>
                        </a:cubicBezTo>
                        <a:cubicBezTo>
                          <a:pt x="803" y="282"/>
                          <a:pt x="793" y="301"/>
                          <a:pt x="786" y="322"/>
                        </a:cubicBezTo>
                        <a:cubicBezTo>
                          <a:pt x="783" y="330"/>
                          <a:pt x="778" y="346"/>
                          <a:pt x="778" y="346"/>
                        </a:cubicBezTo>
                        <a:cubicBezTo>
                          <a:pt x="785" y="366"/>
                          <a:pt x="817" y="394"/>
                          <a:pt x="830" y="414"/>
                        </a:cubicBezTo>
                        <a:cubicBezTo>
                          <a:pt x="835" y="422"/>
                          <a:pt x="841" y="430"/>
                          <a:pt x="846" y="438"/>
                        </a:cubicBezTo>
                        <a:cubicBezTo>
                          <a:pt x="849" y="442"/>
                          <a:pt x="854" y="450"/>
                          <a:pt x="854" y="450"/>
                        </a:cubicBezTo>
                        <a:cubicBezTo>
                          <a:pt x="853" y="457"/>
                          <a:pt x="855" y="466"/>
                          <a:pt x="850" y="470"/>
                        </a:cubicBezTo>
                        <a:cubicBezTo>
                          <a:pt x="844" y="475"/>
                          <a:pt x="831" y="451"/>
                          <a:pt x="830" y="450"/>
                        </a:cubicBezTo>
                        <a:cubicBezTo>
                          <a:pt x="811" y="431"/>
                          <a:pt x="789" y="421"/>
                          <a:pt x="774" y="398"/>
                        </a:cubicBezTo>
                        <a:cubicBezTo>
                          <a:pt x="769" y="379"/>
                          <a:pt x="766" y="371"/>
                          <a:pt x="746" y="378"/>
                        </a:cubicBezTo>
                        <a:cubicBezTo>
                          <a:pt x="717" y="368"/>
                          <a:pt x="730" y="368"/>
                          <a:pt x="706" y="374"/>
                        </a:cubicBezTo>
                        <a:cubicBezTo>
                          <a:pt x="688" y="402"/>
                          <a:pt x="699" y="395"/>
                          <a:pt x="678" y="402"/>
                        </a:cubicBezTo>
                        <a:cubicBezTo>
                          <a:pt x="654" y="386"/>
                          <a:pt x="650" y="390"/>
                          <a:pt x="618" y="394"/>
                        </a:cubicBezTo>
                        <a:cubicBezTo>
                          <a:pt x="607" y="411"/>
                          <a:pt x="601" y="426"/>
                          <a:pt x="590" y="442"/>
                        </a:cubicBezTo>
                        <a:cubicBezTo>
                          <a:pt x="600" y="471"/>
                          <a:pt x="593" y="459"/>
                          <a:pt x="606" y="478"/>
                        </a:cubicBezTo>
                        <a:cubicBezTo>
                          <a:pt x="593" y="518"/>
                          <a:pt x="622" y="548"/>
                          <a:pt x="642" y="578"/>
                        </a:cubicBezTo>
                        <a:cubicBezTo>
                          <a:pt x="651" y="591"/>
                          <a:pt x="651" y="601"/>
                          <a:pt x="666" y="606"/>
                        </a:cubicBezTo>
                        <a:cubicBezTo>
                          <a:pt x="680" y="627"/>
                          <a:pt x="691" y="623"/>
                          <a:pt x="710" y="610"/>
                        </a:cubicBezTo>
                        <a:cubicBezTo>
                          <a:pt x="729" y="616"/>
                          <a:pt x="729" y="606"/>
                          <a:pt x="734" y="590"/>
                        </a:cubicBezTo>
                        <a:cubicBezTo>
                          <a:pt x="735" y="577"/>
                          <a:pt x="731" y="562"/>
                          <a:pt x="738" y="550"/>
                        </a:cubicBezTo>
                        <a:cubicBezTo>
                          <a:pt x="742" y="543"/>
                          <a:pt x="762" y="542"/>
                          <a:pt x="762" y="542"/>
                        </a:cubicBezTo>
                        <a:cubicBezTo>
                          <a:pt x="783" y="547"/>
                          <a:pt x="786" y="552"/>
                          <a:pt x="774" y="570"/>
                        </a:cubicBezTo>
                        <a:cubicBezTo>
                          <a:pt x="779" y="590"/>
                          <a:pt x="790" y="605"/>
                          <a:pt x="770" y="618"/>
                        </a:cubicBezTo>
                        <a:cubicBezTo>
                          <a:pt x="769" y="622"/>
                          <a:pt x="764" y="626"/>
                          <a:pt x="766" y="630"/>
                        </a:cubicBezTo>
                        <a:cubicBezTo>
                          <a:pt x="768" y="634"/>
                          <a:pt x="775" y="634"/>
                          <a:pt x="778" y="638"/>
                        </a:cubicBezTo>
                        <a:cubicBezTo>
                          <a:pt x="788" y="651"/>
                          <a:pt x="786" y="660"/>
                          <a:pt x="802" y="670"/>
                        </a:cubicBezTo>
                        <a:cubicBezTo>
                          <a:pt x="810" y="667"/>
                          <a:pt x="818" y="665"/>
                          <a:pt x="826" y="662"/>
                        </a:cubicBezTo>
                        <a:cubicBezTo>
                          <a:pt x="830" y="661"/>
                          <a:pt x="838" y="658"/>
                          <a:pt x="838" y="658"/>
                        </a:cubicBezTo>
                        <a:cubicBezTo>
                          <a:pt x="857" y="664"/>
                          <a:pt x="864" y="680"/>
                          <a:pt x="870" y="698"/>
                        </a:cubicBezTo>
                        <a:cubicBezTo>
                          <a:pt x="859" y="731"/>
                          <a:pt x="887" y="794"/>
                          <a:pt x="922" y="806"/>
                        </a:cubicBezTo>
                        <a:cubicBezTo>
                          <a:pt x="938" y="801"/>
                          <a:pt x="941" y="792"/>
                          <a:pt x="958" y="798"/>
                        </a:cubicBezTo>
                        <a:cubicBezTo>
                          <a:pt x="984" y="837"/>
                          <a:pt x="928" y="784"/>
                          <a:pt x="942" y="826"/>
                        </a:cubicBezTo>
                        <a:cubicBezTo>
                          <a:pt x="936" y="844"/>
                          <a:pt x="930" y="844"/>
                          <a:pt x="914" y="834"/>
                        </a:cubicBezTo>
                        <a:cubicBezTo>
                          <a:pt x="903" y="817"/>
                          <a:pt x="890" y="821"/>
                          <a:pt x="874" y="810"/>
                        </a:cubicBezTo>
                        <a:cubicBezTo>
                          <a:pt x="851" y="776"/>
                          <a:pt x="882" y="816"/>
                          <a:pt x="854" y="794"/>
                        </a:cubicBezTo>
                        <a:cubicBezTo>
                          <a:pt x="843" y="785"/>
                          <a:pt x="840" y="768"/>
                          <a:pt x="830" y="758"/>
                        </a:cubicBezTo>
                        <a:cubicBezTo>
                          <a:pt x="824" y="739"/>
                          <a:pt x="817" y="724"/>
                          <a:pt x="798" y="718"/>
                        </a:cubicBezTo>
                        <a:cubicBezTo>
                          <a:pt x="791" y="696"/>
                          <a:pt x="800" y="712"/>
                          <a:pt x="778" y="710"/>
                        </a:cubicBezTo>
                        <a:cubicBezTo>
                          <a:pt x="767" y="709"/>
                          <a:pt x="746" y="702"/>
                          <a:pt x="746" y="702"/>
                        </a:cubicBezTo>
                        <a:cubicBezTo>
                          <a:pt x="729" y="691"/>
                          <a:pt x="720" y="674"/>
                          <a:pt x="702" y="662"/>
                        </a:cubicBezTo>
                        <a:cubicBezTo>
                          <a:pt x="694" y="665"/>
                          <a:pt x="687" y="673"/>
                          <a:pt x="678" y="674"/>
                        </a:cubicBezTo>
                        <a:cubicBezTo>
                          <a:pt x="657" y="677"/>
                          <a:pt x="630" y="657"/>
                          <a:pt x="614" y="646"/>
                        </a:cubicBezTo>
                        <a:cubicBezTo>
                          <a:pt x="600" y="637"/>
                          <a:pt x="580" y="639"/>
                          <a:pt x="566" y="630"/>
                        </a:cubicBezTo>
                        <a:cubicBezTo>
                          <a:pt x="546" y="617"/>
                          <a:pt x="525" y="607"/>
                          <a:pt x="506" y="594"/>
                        </a:cubicBezTo>
                        <a:cubicBezTo>
                          <a:pt x="513" y="572"/>
                          <a:pt x="509" y="551"/>
                          <a:pt x="490" y="538"/>
                        </a:cubicBezTo>
                        <a:cubicBezTo>
                          <a:pt x="485" y="522"/>
                          <a:pt x="476" y="515"/>
                          <a:pt x="462" y="506"/>
                        </a:cubicBezTo>
                        <a:cubicBezTo>
                          <a:pt x="441" y="474"/>
                          <a:pt x="469" y="513"/>
                          <a:pt x="442" y="486"/>
                        </a:cubicBezTo>
                        <a:cubicBezTo>
                          <a:pt x="436" y="480"/>
                          <a:pt x="436" y="468"/>
                          <a:pt x="430" y="462"/>
                        </a:cubicBezTo>
                        <a:cubicBezTo>
                          <a:pt x="427" y="459"/>
                          <a:pt x="422" y="459"/>
                          <a:pt x="418" y="458"/>
                        </a:cubicBezTo>
                        <a:cubicBezTo>
                          <a:pt x="407" y="447"/>
                          <a:pt x="382" y="430"/>
                          <a:pt x="382" y="430"/>
                        </a:cubicBezTo>
                        <a:cubicBezTo>
                          <a:pt x="371" y="413"/>
                          <a:pt x="358" y="399"/>
                          <a:pt x="346" y="382"/>
                        </a:cubicBezTo>
                        <a:cubicBezTo>
                          <a:pt x="344" y="378"/>
                          <a:pt x="345" y="373"/>
                          <a:pt x="342" y="370"/>
                        </a:cubicBezTo>
                        <a:cubicBezTo>
                          <a:pt x="339" y="367"/>
                          <a:pt x="334" y="367"/>
                          <a:pt x="330" y="366"/>
                        </a:cubicBezTo>
                        <a:cubicBezTo>
                          <a:pt x="322" y="390"/>
                          <a:pt x="342" y="398"/>
                          <a:pt x="354" y="414"/>
                        </a:cubicBezTo>
                        <a:cubicBezTo>
                          <a:pt x="368" y="432"/>
                          <a:pt x="372" y="446"/>
                          <a:pt x="390" y="458"/>
                        </a:cubicBezTo>
                        <a:cubicBezTo>
                          <a:pt x="409" y="487"/>
                          <a:pt x="399" y="475"/>
                          <a:pt x="418" y="494"/>
                        </a:cubicBezTo>
                        <a:cubicBezTo>
                          <a:pt x="423" y="510"/>
                          <a:pt x="428" y="517"/>
                          <a:pt x="442" y="526"/>
                        </a:cubicBezTo>
                        <a:cubicBezTo>
                          <a:pt x="450" y="550"/>
                          <a:pt x="432" y="533"/>
                          <a:pt x="422" y="526"/>
                        </a:cubicBezTo>
                        <a:cubicBezTo>
                          <a:pt x="399" y="492"/>
                          <a:pt x="430" y="532"/>
                          <a:pt x="402" y="510"/>
                        </a:cubicBezTo>
                        <a:cubicBezTo>
                          <a:pt x="398" y="507"/>
                          <a:pt x="397" y="501"/>
                          <a:pt x="394" y="498"/>
                        </a:cubicBezTo>
                        <a:cubicBezTo>
                          <a:pt x="391" y="495"/>
                          <a:pt x="386" y="493"/>
                          <a:pt x="382" y="490"/>
                        </a:cubicBezTo>
                        <a:cubicBezTo>
                          <a:pt x="377" y="474"/>
                          <a:pt x="370" y="471"/>
                          <a:pt x="354" y="466"/>
                        </a:cubicBezTo>
                        <a:cubicBezTo>
                          <a:pt x="344" y="452"/>
                          <a:pt x="340" y="447"/>
                          <a:pt x="346" y="430"/>
                        </a:cubicBezTo>
                        <a:cubicBezTo>
                          <a:pt x="338" y="418"/>
                          <a:pt x="314" y="402"/>
                          <a:pt x="314" y="402"/>
                        </a:cubicBezTo>
                        <a:cubicBezTo>
                          <a:pt x="306" y="390"/>
                          <a:pt x="298" y="378"/>
                          <a:pt x="290" y="366"/>
                        </a:cubicBezTo>
                        <a:cubicBezTo>
                          <a:pt x="284" y="357"/>
                          <a:pt x="273" y="354"/>
                          <a:pt x="266" y="346"/>
                        </a:cubicBezTo>
                        <a:cubicBezTo>
                          <a:pt x="263" y="342"/>
                          <a:pt x="262" y="337"/>
                          <a:pt x="258" y="334"/>
                        </a:cubicBezTo>
                        <a:cubicBezTo>
                          <a:pt x="243" y="324"/>
                          <a:pt x="225" y="324"/>
                          <a:pt x="210" y="314"/>
                        </a:cubicBezTo>
                        <a:cubicBezTo>
                          <a:pt x="201" y="300"/>
                          <a:pt x="194" y="291"/>
                          <a:pt x="178" y="286"/>
                        </a:cubicBezTo>
                        <a:cubicBezTo>
                          <a:pt x="160" y="260"/>
                          <a:pt x="192" y="247"/>
                          <a:pt x="154" y="238"/>
                        </a:cubicBezTo>
                        <a:cubicBezTo>
                          <a:pt x="111" y="209"/>
                          <a:pt x="106" y="149"/>
                          <a:pt x="90" y="102"/>
                        </a:cubicBezTo>
                        <a:cubicBezTo>
                          <a:pt x="86" y="90"/>
                          <a:pt x="76" y="73"/>
                          <a:pt x="66" y="66"/>
                        </a:cubicBezTo>
                        <a:cubicBezTo>
                          <a:pt x="58" y="60"/>
                          <a:pt x="42" y="50"/>
                          <a:pt x="42" y="50"/>
                        </a:cubicBezTo>
                        <a:cubicBezTo>
                          <a:pt x="39" y="46"/>
                          <a:pt x="38" y="41"/>
                          <a:pt x="34" y="38"/>
                        </a:cubicBezTo>
                        <a:cubicBezTo>
                          <a:pt x="27" y="34"/>
                          <a:pt x="10" y="30"/>
                          <a:pt x="10" y="30"/>
                        </a:cubicBezTo>
                        <a:cubicBezTo>
                          <a:pt x="0" y="1"/>
                          <a:pt x="31" y="17"/>
                          <a:pt x="46" y="22"/>
                        </a:cubicBezTo>
                        <a:cubicBezTo>
                          <a:pt x="65" y="51"/>
                          <a:pt x="61" y="41"/>
                          <a:pt x="86" y="58"/>
                        </a:cubicBezTo>
                        <a:cubicBezTo>
                          <a:pt x="94" y="70"/>
                          <a:pt x="94" y="93"/>
                          <a:pt x="102" y="70"/>
                        </a:cubicBezTo>
                        <a:cubicBezTo>
                          <a:pt x="95" y="49"/>
                          <a:pt x="82" y="62"/>
                          <a:pt x="82" y="3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1" name="Freeform 37"/>
                  <p:cNvSpPr>
                    <a:spLocks/>
                  </p:cNvSpPr>
                  <p:nvPr/>
                </p:nvSpPr>
                <p:spPr bwMode="ltGray">
                  <a:xfrm>
                    <a:off x="2405" y="445"/>
                    <a:ext cx="15" cy="16"/>
                  </a:xfrm>
                  <a:custGeom>
                    <a:avLst/>
                    <a:gdLst/>
                    <a:ahLst/>
                    <a:cxnLst>
                      <a:cxn ang="0">
                        <a:pos x="6" y="28"/>
                      </a:cxn>
                      <a:cxn ang="0">
                        <a:pos x="10" y="48"/>
                      </a:cxn>
                      <a:cxn ang="0">
                        <a:pos x="6" y="28"/>
                      </a:cxn>
                    </a:cxnLst>
                    <a:rect l="0" t="0" r="r" b="b"/>
                    <a:pathLst>
                      <a:path w="36" h="48">
                        <a:moveTo>
                          <a:pt x="6" y="28"/>
                        </a:moveTo>
                        <a:cubicBezTo>
                          <a:pt x="25" y="0"/>
                          <a:pt x="36" y="31"/>
                          <a:pt x="10" y="48"/>
                        </a:cubicBezTo>
                        <a:cubicBezTo>
                          <a:pt x="0" y="34"/>
                          <a:pt x="0" y="40"/>
                          <a:pt x="6"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2" name="Freeform 38"/>
                  <p:cNvSpPr>
                    <a:spLocks/>
                  </p:cNvSpPr>
                  <p:nvPr/>
                </p:nvSpPr>
                <p:spPr bwMode="ltGray">
                  <a:xfrm>
                    <a:off x="2393" y="439"/>
                    <a:ext cx="16" cy="12"/>
                  </a:xfrm>
                  <a:custGeom>
                    <a:avLst/>
                    <a:gdLst/>
                    <a:ahLst/>
                    <a:cxnLst>
                      <a:cxn ang="0">
                        <a:pos x="0" y="5"/>
                      </a:cxn>
                      <a:cxn ang="0">
                        <a:pos x="12" y="1"/>
                      </a:cxn>
                      <a:cxn ang="0">
                        <a:pos x="36" y="17"/>
                      </a:cxn>
                      <a:cxn ang="0">
                        <a:pos x="8" y="17"/>
                      </a:cxn>
                      <a:cxn ang="0">
                        <a:pos x="0" y="5"/>
                      </a:cxn>
                    </a:cxnLst>
                    <a:rect l="0" t="0" r="r" b="b"/>
                    <a:pathLst>
                      <a:path w="36" h="37">
                        <a:moveTo>
                          <a:pt x="0" y="5"/>
                        </a:moveTo>
                        <a:cubicBezTo>
                          <a:pt x="4" y="4"/>
                          <a:pt x="8" y="0"/>
                          <a:pt x="12" y="1"/>
                        </a:cubicBezTo>
                        <a:cubicBezTo>
                          <a:pt x="21" y="4"/>
                          <a:pt x="36" y="17"/>
                          <a:pt x="36" y="17"/>
                        </a:cubicBezTo>
                        <a:cubicBezTo>
                          <a:pt x="29" y="37"/>
                          <a:pt x="22" y="26"/>
                          <a:pt x="8" y="17"/>
                        </a:cubicBezTo>
                        <a:cubicBezTo>
                          <a:pt x="5" y="13"/>
                          <a:pt x="0" y="5"/>
                          <a:pt x="0" y="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3" name="Freeform 39"/>
                  <p:cNvSpPr>
                    <a:spLocks/>
                  </p:cNvSpPr>
                  <p:nvPr/>
                </p:nvSpPr>
                <p:spPr bwMode="ltGray">
                  <a:xfrm>
                    <a:off x="2878" y="406"/>
                    <a:ext cx="73" cy="33"/>
                  </a:xfrm>
                  <a:custGeom>
                    <a:avLst/>
                    <a:gdLst/>
                    <a:ahLst/>
                    <a:cxnLst>
                      <a:cxn ang="0">
                        <a:pos x="0" y="49"/>
                      </a:cxn>
                      <a:cxn ang="0">
                        <a:pos x="28" y="25"/>
                      </a:cxn>
                      <a:cxn ang="0">
                        <a:pos x="56" y="21"/>
                      </a:cxn>
                      <a:cxn ang="0">
                        <a:pos x="80" y="9"/>
                      </a:cxn>
                      <a:cxn ang="0">
                        <a:pos x="64" y="25"/>
                      </a:cxn>
                      <a:cxn ang="0">
                        <a:pos x="124" y="49"/>
                      </a:cxn>
                      <a:cxn ang="0">
                        <a:pos x="160" y="65"/>
                      </a:cxn>
                      <a:cxn ang="0">
                        <a:pos x="116" y="77"/>
                      </a:cxn>
                      <a:cxn ang="0">
                        <a:pos x="88" y="57"/>
                      </a:cxn>
                      <a:cxn ang="0">
                        <a:pos x="76" y="53"/>
                      </a:cxn>
                      <a:cxn ang="0">
                        <a:pos x="24" y="41"/>
                      </a:cxn>
                      <a:cxn ang="0">
                        <a:pos x="0" y="49"/>
                      </a:cxn>
                    </a:cxnLst>
                    <a:rect l="0" t="0" r="r" b="b"/>
                    <a:pathLst>
                      <a:path w="170" h="96">
                        <a:moveTo>
                          <a:pt x="0" y="49"/>
                        </a:moveTo>
                        <a:cubicBezTo>
                          <a:pt x="5" y="33"/>
                          <a:pt x="12" y="30"/>
                          <a:pt x="28" y="25"/>
                        </a:cubicBezTo>
                        <a:cubicBezTo>
                          <a:pt x="20" y="0"/>
                          <a:pt x="42" y="16"/>
                          <a:pt x="56" y="21"/>
                        </a:cubicBezTo>
                        <a:cubicBezTo>
                          <a:pt x="56" y="21"/>
                          <a:pt x="77" y="6"/>
                          <a:pt x="80" y="9"/>
                        </a:cubicBezTo>
                        <a:cubicBezTo>
                          <a:pt x="85" y="14"/>
                          <a:pt x="71" y="23"/>
                          <a:pt x="64" y="25"/>
                        </a:cubicBezTo>
                        <a:cubicBezTo>
                          <a:pt x="82" y="37"/>
                          <a:pt x="103" y="42"/>
                          <a:pt x="124" y="49"/>
                        </a:cubicBezTo>
                        <a:cubicBezTo>
                          <a:pt x="136" y="53"/>
                          <a:pt x="160" y="65"/>
                          <a:pt x="160" y="65"/>
                        </a:cubicBezTo>
                        <a:cubicBezTo>
                          <a:pt x="170" y="96"/>
                          <a:pt x="134" y="83"/>
                          <a:pt x="116" y="77"/>
                        </a:cubicBezTo>
                        <a:cubicBezTo>
                          <a:pt x="109" y="57"/>
                          <a:pt x="116" y="66"/>
                          <a:pt x="88" y="57"/>
                        </a:cubicBezTo>
                        <a:cubicBezTo>
                          <a:pt x="84" y="56"/>
                          <a:pt x="76" y="53"/>
                          <a:pt x="76" y="53"/>
                        </a:cubicBezTo>
                        <a:cubicBezTo>
                          <a:pt x="57" y="34"/>
                          <a:pt x="53" y="37"/>
                          <a:pt x="24" y="41"/>
                        </a:cubicBezTo>
                        <a:cubicBezTo>
                          <a:pt x="9" y="51"/>
                          <a:pt x="17" y="49"/>
                          <a:pt x="0" y="49"/>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4" name="Freeform 40"/>
                  <p:cNvSpPr>
                    <a:spLocks/>
                  </p:cNvSpPr>
                  <p:nvPr/>
                </p:nvSpPr>
                <p:spPr bwMode="ltGray">
                  <a:xfrm>
                    <a:off x="2955" y="433"/>
                    <a:ext cx="59" cy="15"/>
                  </a:xfrm>
                  <a:custGeom>
                    <a:avLst/>
                    <a:gdLst/>
                    <a:ahLst/>
                    <a:cxnLst>
                      <a:cxn ang="0">
                        <a:pos x="0" y="0"/>
                      </a:cxn>
                      <a:cxn ang="0">
                        <a:pos x="52" y="4"/>
                      </a:cxn>
                      <a:cxn ang="0">
                        <a:pos x="88" y="24"/>
                      </a:cxn>
                      <a:cxn ang="0">
                        <a:pos x="112" y="20"/>
                      </a:cxn>
                      <a:cxn ang="0">
                        <a:pos x="108" y="44"/>
                      </a:cxn>
                      <a:cxn ang="0">
                        <a:pos x="64" y="40"/>
                      </a:cxn>
                      <a:cxn ang="0">
                        <a:pos x="0" y="36"/>
                      </a:cxn>
                      <a:cxn ang="0">
                        <a:pos x="28" y="20"/>
                      </a:cxn>
                      <a:cxn ang="0">
                        <a:pos x="0" y="0"/>
                      </a:cxn>
                    </a:cxnLst>
                    <a:rect l="0" t="0" r="r" b="b"/>
                    <a:pathLst>
                      <a:path w="138" h="44">
                        <a:moveTo>
                          <a:pt x="0" y="0"/>
                        </a:moveTo>
                        <a:cubicBezTo>
                          <a:pt x="19" y="3"/>
                          <a:pt x="35" y="10"/>
                          <a:pt x="52" y="4"/>
                        </a:cubicBezTo>
                        <a:cubicBezTo>
                          <a:pt x="87" y="11"/>
                          <a:pt x="61" y="15"/>
                          <a:pt x="88" y="24"/>
                        </a:cubicBezTo>
                        <a:cubicBezTo>
                          <a:pt x="96" y="23"/>
                          <a:pt x="104" y="19"/>
                          <a:pt x="112" y="20"/>
                        </a:cubicBezTo>
                        <a:cubicBezTo>
                          <a:pt x="138" y="23"/>
                          <a:pt x="118" y="41"/>
                          <a:pt x="108" y="44"/>
                        </a:cubicBezTo>
                        <a:cubicBezTo>
                          <a:pt x="78" y="34"/>
                          <a:pt x="92" y="34"/>
                          <a:pt x="64" y="40"/>
                        </a:cubicBezTo>
                        <a:cubicBezTo>
                          <a:pt x="41" y="37"/>
                          <a:pt x="22" y="41"/>
                          <a:pt x="0" y="36"/>
                        </a:cubicBezTo>
                        <a:cubicBezTo>
                          <a:pt x="6" y="11"/>
                          <a:pt x="7" y="27"/>
                          <a:pt x="28" y="20"/>
                        </a:cubicBezTo>
                        <a:cubicBezTo>
                          <a:pt x="17" y="13"/>
                          <a:pt x="0" y="13"/>
                          <a:pt x="0" y="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5" name="Freeform 41"/>
                  <p:cNvSpPr>
                    <a:spLocks/>
                  </p:cNvSpPr>
                  <p:nvPr/>
                </p:nvSpPr>
                <p:spPr bwMode="ltGray">
                  <a:xfrm>
                    <a:off x="2924" y="441"/>
                    <a:ext cx="24" cy="14"/>
                  </a:xfrm>
                  <a:custGeom>
                    <a:avLst/>
                    <a:gdLst/>
                    <a:ahLst/>
                    <a:cxnLst>
                      <a:cxn ang="0">
                        <a:pos x="17" y="25"/>
                      </a:cxn>
                      <a:cxn ang="0">
                        <a:pos x="37" y="13"/>
                      </a:cxn>
                      <a:cxn ang="0">
                        <a:pos x="17" y="25"/>
                      </a:cxn>
                    </a:cxnLst>
                    <a:rect l="0" t="0" r="r" b="b"/>
                    <a:pathLst>
                      <a:path w="57" h="42">
                        <a:moveTo>
                          <a:pt x="17" y="25"/>
                        </a:moveTo>
                        <a:cubicBezTo>
                          <a:pt x="0" y="0"/>
                          <a:pt x="21" y="9"/>
                          <a:pt x="37" y="13"/>
                        </a:cubicBezTo>
                        <a:cubicBezTo>
                          <a:pt x="57" y="42"/>
                          <a:pt x="30" y="25"/>
                          <a:pt x="17"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6" name="Freeform 42"/>
                  <p:cNvSpPr>
                    <a:spLocks/>
                  </p:cNvSpPr>
                  <p:nvPr/>
                </p:nvSpPr>
                <p:spPr bwMode="ltGray">
                  <a:xfrm>
                    <a:off x="2908" y="398"/>
                    <a:ext cx="16" cy="18"/>
                  </a:xfrm>
                  <a:custGeom>
                    <a:avLst/>
                    <a:gdLst/>
                    <a:ahLst/>
                    <a:cxnLst>
                      <a:cxn ang="0">
                        <a:pos x="19" y="32"/>
                      </a:cxn>
                      <a:cxn ang="0">
                        <a:pos x="19" y="0"/>
                      </a:cxn>
                      <a:cxn ang="0">
                        <a:pos x="19" y="32"/>
                      </a:cxn>
                    </a:cxnLst>
                    <a:rect l="0" t="0" r="r" b="b"/>
                    <a:pathLst>
                      <a:path w="39" h="52">
                        <a:moveTo>
                          <a:pt x="19" y="32"/>
                        </a:moveTo>
                        <a:cubicBezTo>
                          <a:pt x="13" y="14"/>
                          <a:pt x="0" y="13"/>
                          <a:pt x="19" y="0"/>
                        </a:cubicBezTo>
                        <a:cubicBezTo>
                          <a:pt x="23" y="5"/>
                          <a:pt x="39" y="52"/>
                          <a:pt x="19"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7" name="Freeform 43"/>
                  <p:cNvSpPr>
                    <a:spLocks/>
                  </p:cNvSpPr>
                  <p:nvPr/>
                </p:nvSpPr>
                <p:spPr bwMode="ltGray">
                  <a:xfrm>
                    <a:off x="3035" y="452"/>
                    <a:ext cx="19" cy="27"/>
                  </a:xfrm>
                  <a:custGeom>
                    <a:avLst/>
                    <a:gdLst/>
                    <a:ahLst/>
                    <a:cxnLst>
                      <a:cxn ang="0">
                        <a:pos x="4" y="9"/>
                      </a:cxn>
                      <a:cxn ang="0">
                        <a:pos x="20" y="33"/>
                      </a:cxn>
                      <a:cxn ang="0">
                        <a:pos x="24" y="49"/>
                      </a:cxn>
                      <a:cxn ang="0">
                        <a:pos x="36" y="53"/>
                      </a:cxn>
                      <a:cxn ang="0">
                        <a:pos x="24" y="73"/>
                      </a:cxn>
                      <a:cxn ang="0">
                        <a:pos x="0" y="21"/>
                      </a:cxn>
                      <a:cxn ang="0">
                        <a:pos x="4" y="9"/>
                      </a:cxn>
                    </a:cxnLst>
                    <a:rect l="0" t="0" r="r" b="b"/>
                    <a:pathLst>
                      <a:path w="44" h="80">
                        <a:moveTo>
                          <a:pt x="4" y="9"/>
                        </a:moveTo>
                        <a:cubicBezTo>
                          <a:pt x="9" y="17"/>
                          <a:pt x="18" y="24"/>
                          <a:pt x="20" y="33"/>
                        </a:cubicBezTo>
                        <a:cubicBezTo>
                          <a:pt x="21" y="38"/>
                          <a:pt x="21" y="45"/>
                          <a:pt x="24" y="49"/>
                        </a:cubicBezTo>
                        <a:cubicBezTo>
                          <a:pt x="27" y="52"/>
                          <a:pt x="32" y="52"/>
                          <a:pt x="36" y="53"/>
                        </a:cubicBezTo>
                        <a:cubicBezTo>
                          <a:pt x="41" y="68"/>
                          <a:pt x="44" y="80"/>
                          <a:pt x="24" y="73"/>
                        </a:cubicBezTo>
                        <a:cubicBezTo>
                          <a:pt x="19" y="55"/>
                          <a:pt x="11" y="37"/>
                          <a:pt x="0" y="21"/>
                        </a:cubicBezTo>
                        <a:cubicBezTo>
                          <a:pt x="4" y="4"/>
                          <a:pt x="4" y="0"/>
                          <a:pt x="4" y="9"/>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8" name="Freeform 44"/>
                  <p:cNvSpPr>
                    <a:spLocks/>
                  </p:cNvSpPr>
                  <p:nvPr/>
                </p:nvSpPr>
                <p:spPr bwMode="ltGray">
                  <a:xfrm>
                    <a:off x="2696" y="247"/>
                    <a:ext cx="205" cy="41"/>
                  </a:xfrm>
                  <a:custGeom>
                    <a:avLst/>
                    <a:gdLst/>
                    <a:ahLst/>
                    <a:cxnLst>
                      <a:cxn ang="0">
                        <a:pos x="220" y="1"/>
                      </a:cxn>
                      <a:cxn ang="0">
                        <a:pos x="231" y="8"/>
                      </a:cxn>
                      <a:cxn ang="0">
                        <a:pos x="235" y="0"/>
                      </a:cxn>
                      <a:cxn ang="0">
                        <a:pos x="265" y="0"/>
                      </a:cxn>
                      <a:cxn ang="0">
                        <a:pos x="287" y="17"/>
                      </a:cxn>
                      <a:cxn ang="0">
                        <a:pos x="319" y="10"/>
                      </a:cxn>
                      <a:cxn ang="0">
                        <a:pos x="314" y="29"/>
                      </a:cxn>
                      <a:cxn ang="0">
                        <a:pos x="298" y="46"/>
                      </a:cxn>
                      <a:cxn ang="0">
                        <a:pos x="295" y="29"/>
                      </a:cxn>
                      <a:cxn ang="0">
                        <a:pos x="287" y="31"/>
                      </a:cxn>
                      <a:cxn ang="0">
                        <a:pos x="279" y="29"/>
                      </a:cxn>
                      <a:cxn ang="0">
                        <a:pos x="263" y="21"/>
                      </a:cxn>
                      <a:cxn ang="0">
                        <a:pos x="228" y="38"/>
                      </a:cxn>
                      <a:cxn ang="0">
                        <a:pos x="201" y="44"/>
                      </a:cxn>
                      <a:cxn ang="0">
                        <a:pos x="212" y="57"/>
                      </a:cxn>
                      <a:cxn ang="0">
                        <a:pos x="188" y="63"/>
                      </a:cxn>
                      <a:cxn ang="0">
                        <a:pos x="169" y="61"/>
                      </a:cxn>
                      <a:cxn ang="0">
                        <a:pos x="177" y="57"/>
                      </a:cxn>
                      <a:cxn ang="0">
                        <a:pos x="171" y="40"/>
                      </a:cxn>
                      <a:cxn ang="0">
                        <a:pos x="169" y="31"/>
                      </a:cxn>
                      <a:cxn ang="0">
                        <a:pos x="158" y="23"/>
                      </a:cxn>
                      <a:cxn ang="0">
                        <a:pos x="142" y="27"/>
                      </a:cxn>
                      <a:cxn ang="0">
                        <a:pos x="134" y="27"/>
                      </a:cxn>
                      <a:cxn ang="0">
                        <a:pos x="123" y="25"/>
                      </a:cxn>
                      <a:cxn ang="0">
                        <a:pos x="83" y="2"/>
                      </a:cxn>
                      <a:cxn ang="0">
                        <a:pos x="59" y="14"/>
                      </a:cxn>
                      <a:cxn ang="0">
                        <a:pos x="1" y="0"/>
                      </a:cxn>
                      <a:cxn ang="0">
                        <a:pos x="220" y="1"/>
                      </a:cxn>
                    </a:cxnLst>
                    <a:rect l="0" t="0" r="r" b="b"/>
                    <a:pathLst>
                      <a:path w="323" h="64">
                        <a:moveTo>
                          <a:pt x="220" y="1"/>
                        </a:moveTo>
                        <a:cubicBezTo>
                          <a:pt x="215" y="12"/>
                          <a:pt x="225" y="17"/>
                          <a:pt x="231" y="8"/>
                        </a:cubicBezTo>
                        <a:cubicBezTo>
                          <a:pt x="235" y="0"/>
                          <a:pt x="229" y="7"/>
                          <a:pt x="235" y="0"/>
                        </a:cubicBezTo>
                        <a:lnTo>
                          <a:pt x="265" y="0"/>
                        </a:lnTo>
                        <a:cubicBezTo>
                          <a:pt x="277" y="6"/>
                          <a:pt x="276" y="11"/>
                          <a:pt x="287" y="17"/>
                        </a:cubicBezTo>
                        <a:cubicBezTo>
                          <a:pt x="308" y="11"/>
                          <a:pt x="293" y="7"/>
                          <a:pt x="319" y="10"/>
                        </a:cubicBezTo>
                        <a:cubicBezTo>
                          <a:pt x="323" y="19"/>
                          <a:pt x="321" y="22"/>
                          <a:pt x="314" y="29"/>
                        </a:cubicBezTo>
                        <a:cubicBezTo>
                          <a:pt x="312" y="39"/>
                          <a:pt x="313" y="50"/>
                          <a:pt x="298" y="46"/>
                        </a:cubicBezTo>
                        <a:cubicBezTo>
                          <a:pt x="297" y="40"/>
                          <a:pt x="298" y="34"/>
                          <a:pt x="295" y="29"/>
                        </a:cubicBezTo>
                        <a:cubicBezTo>
                          <a:pt x="294" y="27"/>
                          <a:pt x="290" y="31"/>
                          <a:pt x="287" y="31"/>
                        </a:cubicBezTo>
                        <a:cubicBezTo>
                          <a:pt x="284" y="31"/>
                          <a:pt x="282" y="30"/>
                          <a:pt x="279" y="29"/>
                        </a:cubicBezTo>
                        <a:cubicBezTo>
                          <a:pt x="274" y="27"/>
                          <a:pt x="263" y="21"/>
                          <a:pt x="263" y="21"/>
                        </a:cubicBezTo>
                        <a:cubicBezTo>
                          <a:pt x="249" y="23"/>
                          <a:pt x="241" y="31"/>
                          <a:pt x="228" y="38"/>
                        </a:cubicBezTo>
                        <a:cubicBezTo>
                          <a:pt x="220" y="41"/>
                          <a:pt x="209" y="42"/>
                          <a:pt x="201" y="44"/>
                        </a:cubicBezTo>
                        <a:cubicBezTo>
                          <a:pt x="193" y="54"/>
                          <a:pt x="200" y="53"/>
                          <a:pt x="212" y="57"/>
                        </a:cubicBezTo>
                        <a:cubicBezTo>
                          <a:pt x="200" y="62"/>
                          <a:pt x="199" y="57"/>
                          <a:pt x="188" y="63"/>
                        </a:cubicBezTo>
                        <a:cubicBezTo>
                          <a:pt x="181" y="62"/>
                          <a:pt x="174" y="64"/>
                          <a:pt x="169" y="61"/>
                        </a:cubicBezTo>
                        <a:cubicBezTo>
                          <a:pt x="166" y="59"/>
                          <a:pt x="175" y="59"/>
                          <a:pt x="177" y="57"/>
                        </a:cubicBezTo>
                        <a:cubicBezTo>
                          <a:pt x="181" y="48"/>
                          <a:pt x="149" y="28"/>
                          <a:pt x="171" y="40"/>
                        </a:cubicBezTo>
                        <a:cubicBezTo>
                          <a:pt x="184" y="55"/>
                          <a:pt x="184" y="36"/>
                          <a:pt x="169" y="31"/>
                        </a:cubicBezTo>
                        <a:cubicBezTo>
                          <a:pt x="167" y="27"/>
                          <a:pt x="167" y="22"/>
                          <a:pt x="158" y="23"/>
                        </a:cubicBezTo>
                        <a:cubicBezTo>
                          <a:pt x="153" y="23"/>
                          <a:pt x="142" y="27"/>
                          <a:pt x="142" y="27"/>
                        </a:cubicBezTo>
                        <a:cubicBezTo>
                          <a:pt x="136" y="39"/>
                          <a:pt x="143" y="31"/>
                          <a:pt x="134" y="27"/>
                        </a:cubicBezTo>
                        <a:cubicBezTo>
                          <a:pt x="130" y="25"/>
                          <a:pt x="126" y="25"/>
                          <a:pt x="123" y="25"/>
                        </a:cubicBezTo>
                        <a:cubicBezTo>
                          <a:pt x="117" y="11"/>
                          <a:pt x="100" y="6"/>
                          <a:pt x="83" y="2"/>
                        </a:cubicBezTo>
                        <a:cubicBezTo>
                          <a:pt x="70" y="4"/>
                          <a:pt x="69" y="9"/>
                          <a:pt x="59" y="14"/>
                        </a:cubicBezTo>
                        <a:cubicBezTo>
                          <a:pt x="45" y="14"/>
                          <a:pt x="0" y="12"/>
                          <a:pt x="1" y="0"/>
                        </a:cubicBezTo>
                        <a:lnTo>
                          <a:pt x="220" y="1"/>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9" name="Freeform 45"/>
                  <p:cNvSpPr>
                    <a:spLocks/>
                  </p:cNvSpPr>
                  <p:nvPr/>
                </p:nvSpPr>
                <p:spPr bwMode="ltGray">
                  <a:xfrm>
                    <a:off x="2515" y="246"/>
                    <a:ext cx="190" cy="20"/>
                  </a:xfrm>
                  <a:custGeom>
                    <a:avLst/>
                    <a:gdLst/>
                    <a:ahLst/>
                    <a:cxnLst>
                      <a:cxn ang="0">
                        <a:pos x="105" y="31"/>
                      </a:cxn>
                      <a:cxn ang="0">
                        <a:pos x="30" y="1"/>
                      </a:cxn>
                      <a:cxn ang="0">
                        <a:pos x="285" y="0"/>
                      </a:cxn>
                      <a:cxn ang="0">
                        <a:pos x="296" y="14"/>
                      </a:cxn>
                      <a:cxn ang="0">
                        <a:pos x="264" y="16"/>
                      </a:cxn>
                      <a:cxn ang="0">
                        <a:pos x="105" y="31"/>
                      </a:cxn>
                    </a:cxnLst>
                    <a:rect l="0" t="0" r="r" b="b"/>
                    <a:pathLst>
                      <a:path w="300" h="31">
                        <a:moveTo>
                          <a:pt x="105" y="31"/>
                        </a:moveTo>
                        <a:cubicBezTo>
                          <a:pt x="83" y="19"/>
                          <a:pt x="0" y="6"/>
                          <a:pt x="30" y="1"/>
                        </a:cubicBezTo>
                        <a:lnTo>
                          <a:pt x="285" y="0"/>
                        </a:lnTo>
                        <a:cubicBezTo>
                          <a:pt x="296" y="4"/>
                          <a:pt x="300" y="5"/>
                          <a:pt x="296" y="14"/>
                        </a:cubicBezTo>
                        <a:cubicBezTo>
                          <a:pt x="285" y="11"/>
                          <a:pt x="276" y="16"/>
                          <a:pt x="264" y="16"/>
                        </a:cubicBezTo>
                        <a:lnTo>
                          <a:pt x="105" y="31"/>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0" name="Freeform 46"/>
                  <p:cNvSpPr>
                    <a:spLocks/>
                  </p:cNvSpPr>
                  <p:nvPr/>
                </p:nvSpPr>
                <p:spPr bwMode="ltGray">
                  <a:xfrm>
                    <a:off x="2096" y="275"/>
                    <a:ext cx="18" cy="10"/>
                  </a:xfrm>
                  <a:custGeom>
                    <a:avLst/>
                    <a:gdLst/>
                    <a:ahLst/>
                    <a:cxnLst>
                      <a:cxn ang="0">
                        <a:pos x="0" y="25"/>
                      </a:cxn>
                      <a:cxn ang="0">
                        <a:pos x="12" y="29"/>
                      </a:cxn>
                      <a:cxn ang="0">
                        <a:pos x="0" y="2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1" name="Freeform 47"/>
                  <p:cNvSpPr>
                    <a:spLocks/>
                  </p:cNvSpPr>
                  <p:nvPr/>
                </p:nvSpPr>
                <p:spPr bwMode="ltGray">
                  <a:xfrm>
                    <a:off x="1606" y="246"/>
                    <a:ext cx="436" cy="152"/>
                  </a:xfrm>
                  <a:custGeom>
                    <a:avLst/>
                    <a:gdLst/>
                    <a:ahLst/>
                    <a:cxnLst>
                      <a:cxn ang="0">
                        <a:pos x="73" y="1"/>
                      </a:cxn>
                      <a:cxn ang="0">
                        <a:pos x="436" y="0"/>
                      </a:cxn>
                      <a:cxn ang="0">
                        <a:pos x="416" y="54"/>
                      </a:cxn>
                      <a:cxn ang="0">
                        <a:pos x="397" y="68"/>
                      </a:cxn>
                      <a:cxn ang="0">
                        <a:pos x="392" y="70"/>
                      </a:cxn>
                      <a:cxn ang="0">
                        <a:pos x="375" y="73"/>
                      </a:cxn>
                      <a:cxn ang="0">
                        <a:pos x="361" y="88"/>
                      </a:cxn>
                      <a:cxn ang="0">
                        <a:pos x="362" y="99"/>
                      </a:cxn>
                      <a:cxn ang="0">
                        <a:pos x="364" y="107"/>
                      </a:cxn>
                      <a:cxn ang="0">
                        <a:pos x="366" y="113"/>
                      </a:cxn>
                      <a:cxn ang="0">
                        <a:pos x="362" y="122"/>
                      </a:cxn>
                      <a:cxn ang="0">
                        <a:pos x="351" y="120"/>
                      </a:cxn>
                      <a:cxn ang="0">
                        <a:pos x="342" y="129"/>
                      </a:cxn>
                      <a:cxn ang="0">
                        <a:pos x="347" y="105"/>
                      </a:cxn>
                      <a:cxn ang="0">
                        <a:pos x="338" y="100"/>
                      </a:cxn>
                      <a:cxn ang="0">
                        <a:pos x="344" y="93"/>
                      </a:cxn>
                      <a:cxn ang="0">
                        <a:pos x="342" y="89"/>
                      </a:cxn>
                      <a:cxn ang="0">
                        <a:pos x="320" y="94"/>
                      </a:cxn>
                      <a:cxn ang="0">
                        <a:pos x="317" y="85"/>
                      </a:cxn>
                      <a:cxn ang="0">
                        <a:pos x="297" y="94"/>
                      </a:cxn>
                      <a:cxn ang="0">
                        <a:pos x="320" y="103"/>
                      </a:cxn>
                      <a:cxn ang="0">
                        <a:pos x="305" y="117"/>
                      </a:cxn>
                      <a:cxn ang="0">
                        <a:pos x="311" y="126"/>
                      </a:cxn>
                      <a:cxn ang="0">
                        <a:pos x="315" y="138"/>
                      </a:cxn>
                      <a:cxn ang="0">
                        <a:pos x="309" y="139"/>
                      </a:cxn>
                      <a:cxn ang="0">
                        <a:pos x="314" y="144"/>
                      </a:cxn>
                      <a:cxn ang="0">
                        <a:pos x="307" y="152"/>
                      </a:cxn>
                      <a:cxn ang="0">
                        <a:pos x="0" y="149"/>
                      </a:cxn>
                      <a:cxn ang="0">
                        <a:pos x="73" y="1"/>
                      </a:cxn>
                    </a:cxnLst>
                    <a:rect l="0" t="0" r="r" b="b"/>
                    <a:pathLst>
                      <a:path w="436" h="152">
                        <a:moveTo>
                          <a:pt x="73" y="1"/>
                        </a:moveTo>
                        <a:lnTo>
                          <a:pt x="436" y="0"/>
                        </a:lnTo>
                        <a:cubicBezTo>
                          <a:pt x="430"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2" name="Freeform 48"/>
                  <p:cNvSpPr>
                    <a:spLocks/>
                  </p:cNvSpPr>
                  <p:nvPr/>
                </p:nvSpPr>
                <p:spPr bwMode="ltGray">
                  <a:xfrm>
                    <a:off x="2043" y="241"/>
                    <a:ext cx="20" cy="55"/>
                  </a:xfrm>
                  <a:custGeom>
                    <a:avLst/>
                    <a:gdLst/>
                    <a:ahLst/>
                    <a:cxnLst>
                      <a:cxn ang="0">
                        <a:pos x="5" y="156"/>
                      </a:cxn>
                      <a:cxn ang="0">
                        <a:pos x="15" y="108"/>
                      </a:cxn>
                      <a:cxn ang="0">
                        <a:pos x="17" y="68"/>
                      </a:cxn>
                      <a:cxn ang="0">
                        <a:pos x="11" y="40"/>
                      </a:cxn>
                      <a:cxn ang="0">
                        <a:pos x="17" y="12"/>
                      </a:cxn>
                      <a:cxn ang="0">
                        <a:pos x="21" y="0"/>
                      </a:cxn>
                      <a:cxn ang="0">
                        <a:pos x="31" y="30"/>
                      </a:cxn>
                      <a:cxn ang="0">
                        <a:pos x="47" y="98"/>
                      </a:cxn>
                      <a:cxn ang="0">
                        <a:pos x="31" y="108"/>
                      </a:cxn>
                      <a:cxn ang="0">
                        <a:pos x="23" y="126"/>
                      </a:cxn>
                      <a:cxn ang="0">
                        <a:pos x="21" y="132"/>
                      </a:cxn>
                      <a:cxn ang="0">
                        <a:pos x="27" y="134"/>
                      </a:cxn>
                      <a:cxn ang="0">
                        <a:pos x="31" y="146"/>
                      </a:cxn>
                      <a:cxn ang="0">
                        <a:pos x="13" y="148"/>
                      </a:cxn>
                      <a:cxn ang="0">
                        <a:pos x="7" y="160"/>
                      </a:cxn>
                      <a:cxn ang="0">
                        <a:pos x="3" y="154"/>
                      </a:cxn>
                      <a:cxn ang="0">
                        <a:pos x="5" y="156"/>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3" name="Freeform 49"/>
                  <p:cNvSpPr>
                    <a:spLocks/>
                  </p:cNvSpPr>
                  <p:nvPr/>
                </p:nvSpPr>
                <p:spPr bwMode="ltGray">
                  <a:xfrm>
                    <a:off x="2031" y="287"/>
                    <a:ext cx="59" cy="34"/>
                  </a:xfrm>
                  <a:custGeom>
                    <a:avLst/>
                    <a:gdLst/>
                    <a:ahLst/>
                    <a:cxnLst>
                      <a:cxn ang="0">
                        <a:pos x="26" y="61"/>
                      </a:cxn>
                      <a:cxn ang="0">
                        <a:pos x="30" y="43"/>
                      </a:cxn>
                      <a:cxn ang="0">
                        <a:pos x="50" y="33"/>
                      </a:cxn>
                      <a:cxn ang="0">
                        <a:pos x="54" y="45"/>
                      </a:cxn>
                      <a:cxn ang="0">
                        <a:pos x="66" y="49"/>
                      </a:cxn>
                      <a:cxn ang="0">
                        <a:pos x="80" y="55"/>
                      </a:cxn>
                      <a:cxn ang="0">
                        <a:pos x="116" y="33"/>
                      </a:cxn>
                      <a:cxn ang="0">
                        <a:pos x="130" y="17"/>
                      </a:cxn>
                      <a:cxn ang="0">
                        <a:pos x="138" y="11"/>
                      </a:cxn>
                      <a:cxn ang="0">
                        <a:pos x="106" y="49"/>
                      </a:cxn>
                      <a:cxn ang="0">
                        <a:pos x="84" y="67"/>
                      </a:cxn>
                      <a:cxn ang="0">
                        <a:pos x="66" y="81"/>
                      </a:cxn>
                      <a:cxn ang="0">
                        <a:pos x="48" y="103"/>
                      </a:cxn>
                      <a:cxn ang="0">
                        <a:pos x="26" y="89"/>
                      </a:cxn>
                      <a:cxn ang="0">
                        <a:pos x="20" y="87"/>
                      </a:cxn>
                      <a:cxn ang="0">
                        <a:pos x="22" y="97"/>
                      </a:cxn>
                      <a:cxn ang="0">
                        <a:pos x="0" y="97"/>
                      </a:cxn>
                      <a:cxn ang="0">
                        <a:pos x="10" y="79"/>
                      </a:cxn>
                      <a:cxn ang="0">
                        <a:pos x="26" y="61"/>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4" name="Freeform 50"/>
                  <p:cNvSpPr>
                    <a:spLocks/>
                  </p:cNvSpPr>
                  <p:nvPr/>
                </p:nvSpPr>
                <p:spPr bwMode="ltGray">
                  <a:xfrm>
                    <a:off x="1968" y="319"/>
                    <a:ext cx="80" cy="72"/>
                  </a:xfrm>
                  <a:custGeom>
                    <a:avLst/>
                    <a:gdLst/>
                    <a:ahLst/>
                    <a:cxnLst>
                      <a:cxn ang="0">
                        <a:pos x="158" y="24"/>
                      </a:cxn>
                      <a:cxn ang="0">
                        <a:pos x="160" y="6"/>
                      </a:cxn>
                      <a:cxn ang="0">
                        <a:pos x="170" y="0"/>
                      </a:cxn>
                      <a:cxn ang="0">
                        <a:pos x="182" y="24"/>
                      </a:cxn>
                      <a:cxn ang="0">
                        <a:pos x="188" y="42"/>
                      </a:cxn>
                      <a:cxn ang="0">
                        <a:pos x="178" y="58"/>
                      </a:cxn>
                      <a:cxn ang="0">
                        <a:pos x="170" y="76"/>
                      </a:cxn>
                      <a:cxn ang="0">
                        <a:pos x="162" y="126"/>
                      </a:cxn>
                      <a:cxn ang="0">
                        <a:pos x="144" y="136"/>
                      </a:cxn>
                      <a:cxn ang="0">
                        <a:pos x="120" y="138"/>
                      </a:cxn>
                      <a:cxn ang="0">
                        <a:pos x="112" y="124"/>
                      </a:cxn>
                      <a:cxn ang="0">
                        <a:pos x="102" y="146"/>
                      </a:cxn>
                      <a:cxn ang="0">
                        <a:pos x="90" y="150"/>
                      </a:cxn>
                      <a:cxn ang="0">
                        <a:pos x="80" y="132"/>
                      </a:cxn>
                      <a:cxn ang="0">
                        <a:pos x="58" y="144"/>
                      </a:cxn>
                      <a:cxn ang="0">
                        <a:pos x="76" y="142"/>
                      </a:cxn>
                      <a:cxn ang="0">
                        <a:pos x="78" y="160"/>
                      </a:cxn>
                      <a:cxn ang="0">
                        <a:pos x="58" y="166"/>
                      </a:cxn>
                      <a:cxn ang="0">
                        <a:pos x="34" y="166"/>
                      </a:cxn>
                      <a:cxn ang="0">
                        <a:pos x="36" y="154"/>
                      </a:cxn>
                      <a:cxn ang="0">
                        <a:pos x="46" y="144"/>
                      </a:cxn>
                      <a:cxn ang="0">
                        <a:pos x="34" y="148"/>
                      </a:cxn>
                      <a:cxn ang="0">
                        <a:pos x="26" y="166"/>
                      </a:cxn>
                      <a:cxn ang="0">
                        <a:pos x="30" y="190"/>
                      </a:cxn>
                      <a:cxn ang="0">
                        <a:pos x="14" y="200"/>
                      </a:cxn>
                      <a:cxn ang="0">
                        <a:pos x="0" y="214"/>
                      </a:cxn>
                      <a:cxn ang="0">
                        <a:pos x="8" y="188"/>
                      </a:cxn>
                      <a:cxn ang="0">
                        <a:pos x="0" y="164"/>
                      </a:cxn>
                      <a:cxn ang="0">
                        <a:pos x="14" y="152"/>
                      </a:cxn>
                      <a:cxn ang="0">
                        <a:pos x="32" y="134"/>
                      </a:cxn>
                      <a:cxn ang="0">
                        <a:pos x="44" y="118"/>
                      </a:cxn>
                      <a:cxn ang="0">
                        <a:pos x="72" y="116"/>
                      </a:cxn>
                      <a:cxn ang="0">
                        <a:pos x="84" y="112"/>
                      </a:cxn>
                      <a:cxn ang="0">
                        <a:pos x="114" y="78"/>
                      </a:cxn>
                      <a:cxn ang="0">
                        <a:pos x="120" y="92"/>
                      </a:cxn>
                      <a:cxn ang="0">
                        <a:pos x="132" y="76"/>
                      </a:cxn>
                      <a:cxn ang="0">
                        <a:pos x="150" y="54"/>
                      </a:cxn>
                      <a:cxn ang="0">
                        <a:pos x="154" y="42"/>
                      </a:cxn>
                      <a:cxn ang="0">
                        <a:pos x="148" y="38"/>
                      </a:cxn>
                      <a:cxn ang="0">
                        <a:pos x="152" y="32"/>
                      </a:cxn>
                      <a:cxn ang="0">
                        <a:pos x="158" y="24"/>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5" name="Freeform 51"/>
                  <p:cNvSpPr>
                    <a:spLocks/>
                  </p:cNvSpPr>
                  <p:nvPr/>
                </p:nvSpPr>
                <p:spPr bwMode="ltGray">
                  <a:xfrm>
                    <a:off x="2021" y="340"/>
                    <a:ext cx="6" cy="4"/>
                  </a:xfrm>
                  <a:custGeom>
                    <a:avLst/>
                    <a:gdLst/>
                    <a:ahLst/>
                    <a:cxnLst>
                      <a:cxn ang="0">
                        <a:pos x="0" y="9"/>
                      </a:cxn>
                      <a:cxn ang="0">
                        <a:pos x="4" y="13"/>
                      </a:cxn>
                      <a:cxn ang="0">
                        <a:pos x="0" y="9"/>
                      </a:cxn>
                    </a:cxnLst>
                    <a:rect l="0" t="0" r="r" b="b"/>
                    <a:pathLst>
                      <a:path w="13" h="13">
                        <a:moveTo>
                          <a:pt x="0" y="9"/>
                        </a:moveTo>
                        <a:cubicBezTo>
                          <a:pt x="6" y="0"/>
                          <a:pt x="13" y="7"/>
                          <a:pt x="4" y="13"/>
                        </a:cubicBezTo>
                        <a:cubicBezTo>
                          <a:pt x="0" y="6"/>
                          <a:pt x="0" y="5"/>
                          <a:pt x="0" y="9"/>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6" name="Freeform 52"/>
                  <p:cNvSpPr>
                    <a:spLocks/>
                  </p:cNvSpPr>
                  <p:nvPr/>
                </p:nvSpPr>
                <p:spPr bwMode="ltGray">
                  <a:xfrm>
                    <a:off x="1573" y="389"/>
                    <a:ext cx="347" cy="189"/>
                  </a:xfrm>
                  <a:custGeom>
                    <a:avLst/>
                    <a:gdLst/>
                    <a:ahLst/>
                    <a:cxnLst>
                      <a:cxn ang="0">
                        <a:pos x="812" y="26"/>
                      </a:cxn>
                      <a:cxn ang="0">
                        <a:pos x="778" y="78"/>
                      </a:cxn>
                      <a:cxn ang="0">
                        <a:pos x="748" y="122"/>
                      </a:cxn>
                      <a:cxn ang="0">
                        <a:pos x="722" y="142"/>
                      </a:cxn>
                      <a:cxn ang="0">
                        <a:pos x="634" y="180"/>
                      </a:cxn>
                      <a:cxn ang="0">
                        <a:pos x="632" y="210"/>
                      </a:cxn>
                      <a:cxn ang="0">
                        <a:pos x="604" y="230"/>
                      </a:cxn>
                      <a:cxn ang="0">
                        <a:pos x="620" y="178"/>
                      </a:cxn>
                      <a:cxn ang="0">
                        <a:pos x="576" y="188"/>
                      </a:cxn>
                      <a:cxn ang="0">
                        <a:pos x="556" y="218"/>
                      </a:cxn>
                      <a:cxn ang="0">
                        <a:pos x="596" y="280"/>
                      </a:cxn>
                      <a:cxn ang="0">
                        <a:pos x="594" y="368"/>
                      </a:cxn>
                      <a:cxn ang="0">
                        <a:pos x="542" y="406"/>
                      </a:cxn>
                      <a:cxn ang="0">
                        <a:pos x="522" y="386"/>
                      </a:cxn>
                      <a:cxn ang="0">
                        <a:pos x="482" y="348"/>
                      </a:cxn>
                      <a:cxn ang="0">
                        <a:pos x="462" y="348"/>
                      </a:cxn>
                      <a:cxn ang="0">
                        <a:pos x="450" y="394"/>
                      </a:cxn>
                      <a:cxn ang="0">
                        <a:pos x="500" y="464"/>
                      </a:cxn>
                      <a:cxn ang="0">
                        <a:pos x="510" y="524"/>
                      </a:cxn>
                      <a:cxn ang="0">
                        <a:pos x="526" y="560"/>
                      </a:cxn>
                      <a:cxn ang="0">
                        <a:pos x="492" y="544"/>
                      </a:cxn>
                      <a:cxn ang="0">
                        <a:pos x="470" y="518"/>
                      </a:cxn>
                      <a:cxn ang="0">
                        <a:pos x="422" y="424"/>
                      </a:cxn>
                      <a:cxn ang="0">
                        <a:pos x="426" y="310"/>
                      </a:cxn>
                      <a:cxn ang="0">
                        <a:pos x="422" y="268"/>
                      </a:cxn>
                      <a:cxn ang="0">
                        <a:pos x="412" y="276"/>
                      </a:cxn>
                      <a:cxn ang="0">
                        <a:pos x="386" y="266"/>
                      </a:cxn>
                      <a:cxn ang="0">
                        <a:pos x="360" y="170"/>
                      </a:cxn>
                      <a:cxn ang="0">
                        <a:pos x="330" y="166"/>
                      </a:cxn>
                      <a:cxn ang="0">
                        <a:pos x="288" y="172"/>
                      </a:cxn>
                      <a:cxn ang="0">
                        <a:pos x="242" y="232"/>
                      </a:cxn>
                      <a:cxn ang="0">
                        <a:pos x="196" y="268"/>
                      </a:cxn>
                      <a:cxn ang="0">
                        <a:pos x="184" y="274"/>
                      </a:cxn>
                      <a:cxn ang="0">
                        <a:pos x="160" y="328"/>
                      </a:cxn>
                      <a:cxn ang="0">
                        <a:pos x="152" y="354"/>
                      </a:cxn>
                      <a:cxn ang="0">
                        <a:pos x="128" y="404"/>
                      </a:cxn>
                      <a:cxn ang="0">
                        <a:pos x="94" y="392"/>
                      </a:cxn>
                      <a:cxn ang="0">
                        <a:pos x="66" y="258"/>
                      </a:cxn>
                      <a:cxn ang="0">
                        <a:pos x="72" y="156"/>
                      </a:cxn>
                      <a:cxn ang="0">
                        <a:pos x="44" y="180"/>
                      </a:cxn>
                      <a:cxn ang="0">
                        <a:pos x="20" y="150"/>
                      </a:cxn>
                      <a:cxn ang="0">
                        <a:pos x="24" y="138"/>
                      </a:cxn>
                      <a:cxn ang="0">
                        <a:pos x="0" y="92"/>
                      </a:cxn>
                      <a:cxn ang="0">
                        <a:pos x="798" y="6"/>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7" name="Freeform 53"/>
                  <p:cNvSpPr>
                    <a:spLocks/>
                  </p:cNvSpPr>
                  <p:nvPr/>
                </p:nvSpPr>
                <p:spPr bwMode="ltGray">
                  <a:xfrm>
                    <a:off x="1634" y="519"/>
                    <a:ext cx="19" cy="29"/>
                  </a:xfrm>
                  <a:custGeom>
                    <a:avLst/>
                    <a:gdLst/>
                    <a:ahLst/>
                    <a:cxnLst>
                      <a:cxn ang="0">
                        <a:pos x="7" y="11"/>
                      </a:cxn>
                      <a:cxn ang="0">
                        <a:pos x="17" y="3"/>
                      </a:cxn>
                      <a:cxn ang="0">
                        <a:pos x="37" y="33"/>
                      </a:cxn>
                      <a:cxn ang="0">
                        <a:pos x="19" y="85"/>
                      </a:cxn>
                      <a:cxn ang="0">
                        <a:pos x="1" y="69"/>
                      </a:cxn>
                      <a:cxn ang="0">
                        <a:pos x="7" y="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8" name="Freeform 54"/>
                  <p:cNvSpPr>
                    <a:spLocks/>
                  </p:cNvSpPr>
                  <p:nvPr/>
                </p:nvSpPr>
                <p:spPr bwMode="ltGray">
                  <a:xfrm>
                    <a:off x="1900" y="421"/>
                    <a:ext cx="18" cy="24"/>
                  </a:xfrm>
                  <a:custGeom>
                    <a:avLst/>
                    <a:gdLst/>
                    <a:ahLst/>
                    <a:cxnLst>
                      <a:cxn ang="0">
                        <a:pos x="13" y="28"/>
                      </a:cxn>
                      <a:cxn ang="0">
                        <a:pos x="29" y="2"/>
                      </a:cxn>
                      <a:cxn ang="0">
                        <a:pos x="43" y="4"/>
                      </a:cxn>
                      <a:cxn ang="0">
                        <a:pos x="39" y="26"/>
                      </a:cxn>
                      <a:cxn ang="0">
                        <a:pos x="13" y="74"/>
                      </a:cxn>
                      <a:cxn ang="0">
                        <a:pos x="7" y="60"/>
                      </a:cxn>
                      <a:cxn ang="0">
                        <a:pos x="3" y="36"/>
                      </a:cxn>
                      <a:cxn ang="0">
                        <a:pos x="13" y="28"/>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9" name="Freeform 55"/>
                  <p:cNvSpPr>
                    <a:spLocks/>
                  </p:cNvSpPr>
                  <p:nvPr/>
                </p:nvSpPr>
                <p:spPr bwMode="ltGray">
                  <a:xfrm>
                    <a:off x="1951" y="409"/>
                    <a:ext cx="9" cy="10"/>
                  </a:xfrm>
                  <a:custGeom>
                    <a:avLst/>
                    <a:gdLst/>
                    <a:ahLst/>
                    <a:cxnLst>
                      <a:cxn ang="0">
                        <a:pos x="7" y="16"/>
                      </a:cxn>
                      <a:cxn ang="0">
                        <a:pos x="5" y="30"/>
                      </a:cxn>
                      <a:cxn ang="0">
                        <a:pos x="7" y="16"/>
                      </a:cxn>
                    </a:cxnLst>
                    <a:rect l="0" t="0" r="r" b="b"/>
                    <a:pathLst>
                      <a:path w="20" h="30">
                        <a:moveTo>
                          <a:pt x="7" y="16"/>
                        </a:moveTo>
                        <a:cubicBezTo>
                          <a:pt x="18" y="0"/>
                          <a:pt x="20" y="20"/>
                          <a:pt x="5" y="30"/>
                        </a:cubicBezTo>
                        <a:cubicBezTo>
                          <a:pt x="0" y="23"/>
                          <a:pt x="1" y="22"/>
                          <a:pt x="7" y="1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0" name="Freeform 56"/>
                  <p:cNvSpPr>
                    <a:spLocks/>
                  </p:cNvSpPr>
                  <p:nvPr/>
                </p:nvSpPr>
                <p:spPr bwMode="ltGray">
                  <a:xfrm>
                    <a:off x="1021" y="314"/>
                    <a:ext cx="433" cy="354"/>
                  </a:xfrm>
                  <a:custGeom>
                    <a:avLst/>
                    <a:gdLst/>
                    <a:ahLst/>
                    <a:cxnLst>
                      <a:cxn ang="0">
                        <a:pos x="481" y="464"/>
                      </a:cxn>
                      <a:cxn ang="0">
                        <a:pos x="486" y="451"/>
                      </a:cxn>
                      <a:cxn ang="0">
                        <a:pos x="500" y="413"/>
                      </a:cxn>
                      <a:cxn ang="0">
                        <a:pos x="309" y="287"/>
                      </a:cxn>
                      <a:cxn ang="0">
                        <a:pos x="282" y="346"/>
                      </a:cxn>
                      <a:cxn ang="0">
                        <a:pos x="303" y="556"/>
                      </a:cxn>
                      <a:cxn ang="0">
                        <a:pos x="282" y="494"/>
                      </a:cxn>
                      <a:cxn ang="0">
                        <a:pos x="242" y="439"/>
                      </a:cxn>
                      <a:cxn ang="0">
                        <a:pos x="245" y="413"/>
                      </a:cxn>
                      <a:cxn ang="0">
                        <a:pos x="247" y="394"/>
                      </a:cxn>
                      <a:cxn ang="0">
                        <a:pos x="220" y="375"/>
                      </a:cxn>
                      <a:cxn ang="0">
                        <a:pos x="194" y="346"/>
                      </a:cxn>
                      <a:cxn ang="0">
                        <a:pos x="148" y="354"/>
                      </a:cxn>
                      <a:cxn ang="0">
                        <a:pos x="126" y="365"/>
                      </a:cxn>
                      <a:cxn ang="0">
                        <a:pos x="78" y="365"/>
                      </a:cxn>
                      <a:cxn ang="0">
                        <a:pos x="22" y="312"/>
                      </a:cxn>
                      <a:cxn ang="0">
                        <a:pos x="11" y="295"/>
                      </a:cxn>
                      <a:cxn ang="0">
                        <a:pos x="0" y="264"/>
                      </a:cxn>
                      <a:cxn ang="0">
                        <a:pos x="24" y="213"/>
                      </a:cxn>
                      <a:cxn ang="0">
                        <a:pos x="32" y="181"/>
                      </a:cxn>
                      <a:cxn ang="0">
                        <a:pos x="51" y="143"/>
                      </a:cxn>
                      <a:cxn ang="0">
                        <a:pos x="81" y="116"/>
                      </a:cxn>
                      <a:cxn ang="0">
                        <a:pos x="167" y="67"/>
                      </a:cxn>
                      <a:cxn ang="0">
                        <a:pos x="220" y="30"/>
                      </a:cxn>
                      <a:cxn ang="0">
                        <a:pos x="258" y="6"/>
                      </a:cxn>
                      <a:cxn ang="0">
                        <a:pos x="363" y="2"/>
                      </a:cxn>
                      <a:cxn ang="0">
                        <a:pos x="398" y="0"/>
                      </a:cxn>
                      <a:cxn ang="0">
                        <a:pos x="384" y="34"/>
                      </a:cxn>
                      <a:cxn ang="0">
                        <a:pos x="443" y="84"/>
                      </a:cxn>
                      <a:cxn ang="0">
                        <a:pos x="497" y="74"/>
                      </a:cxn>
                      <a:cxn ang="0">
                        <a:pos x="529" y="82"/>
                      </a:cxn>
                      <a:cxn ang="0">
                        <a:pos x="559" y="97"/>
                      </a:cxn>
                      <a:cxn ang="0">
                        <a:pos x="572" y="188"/>
                      </a:cxn>
                      <a:cxn ang="0">
                        <a:pos x="572" y="240"/>
                      </a:cxn>
                      <a:cxn ang="0">
                        <a:pos x="599" y="283"/>
                      </a:cxn>
                      <a:cxn ang="0">
                        <a:pos x="645" y="300"/>
                      </a:cxn>
                      <a:cxn ang="0">
                        <a:pos x="680" y="295"/>
                      </a:cxn>
                      <a:cxn ang="0">
                        <a:pos x="664" y="340"/>
                      </a:cxn>
                      <a:cxn ang="0">
                        <a:pos x="599" y="407"/>
                      </a:cxn>
                      <a:cxn ang="0">
                        <a:pos x="548" y="485"/>
                      </a:cxn>
                      <a:cxn ang="0">
                        <a:pos x="556" y="508"/>
                      </a:cxn>
                      <a:cxn ang="0">
                        <a:pos x="435" y="556"/>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1" name="Freeform 57"/>
                  <p:cNvSpPr>
                    <a:spLocks/>
                  </p:cNvSpPr>
                  <p:nvPr/>
                </p:nvSpPr>
                <p:spPr bwMode="ltGray">
                  <a:xfrm>
                    <a:off x="1189" y="447"/>
                    <a:ext cx="163" cy="221"/>
                  </a:xfrm>
                  <a:custGeom>
                    <a:avLst/>
                    <a:gdLst/>
                    <a:ahLst/>
                    <a:cxnLst>
                      <a:cxn ang="0">
                        <a:pos x="243" y="347"/>
                      </a:cxn>
                      <a:cxn ang="0">
                        <a:pos x="233" y="301"/>
                      </a:cxn>
                      <a:cxn ang="0">
                        <a:pos x="217" y="288"/>
                      </a:cxn>
                      <a:cxn ang="0">
                        <a:pos x="215" y="269"/>
                      </a:cxn>
                      <a:cxn ang="0">
                        <a:pos x="209" y="254"/>
                      </a:cxn>
                      <a:cxn ang="0">
                        <a:pos x="209" y="229"/>
                      </a:cxn>
                      <a:cxn ang="0">
                        <a:pos x="207" y="214"/>
                      </a:cxn>
                      <a:cxn ang="0">
                        <a:pos x="228" y="202"/>
                      </a:cxn>
                      <a:cxn ang="0">
                        <a:pos x="257" y="197"/>
                      </a:cxn>
                      <a:cxn ang="0">
                        <a:pos x="257" y="136"/>
                      </a:cxn>
                      <a:cxn ang="0">
                        <a:pos x="54" y="96"/>
                      </a:cxn>
                      <a:cxn ang="0">
                        <a:pos x="32" y="98"/>
                      </a:cxn>
                      <a:cxn ang="0">
                        <a:pos x="16" y="102"/>
                      </a:cxn>
                      <a:cxn ang="0">
                        <a:pos x="0" y="149"/>
                      </a:cxn>
                      <a:cxn ang="0">
                        <a:pos x="93" y="346"/>
                      </a:cxn>
                      <a:cxn ang="0">
                        <a:pos x="243" y="347"/>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2" name="Freeform 58"/>
                  <p:cNvSpPr>
                    <a:spLocks/>
                  </p:cNvSpPr>
                  <p:nvPr/>
                </p:nvSpPr>
                <p:spPr bwMode="ltGray">
                  <a:xfrm>
                    <a:off x="1476" y="611"/>
                    <a:ext cx="7" cy="12"/>
                  </a:xfrm>
                  <a:custGeom>
                    <a:avLst/>
                    <a:gdLst/>
                    <a:ahLst/>
                    <a:cxnLst>
                      <a:cxn ang="0">
                        <a:pos x="7" y="25"/>
                      </a:cxn>
                      <a:cxn ang="0">
                        <a:pos x="19" y="21"/>
                      </a:cxn>
                      <a:cxn ang="0">
                        <a:pos x="7" y="2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3" name="Freeform 59"/>
                  <p:cNvSpPr>
                    <a:spLocks/>
                  </p:cNvSpPr>
                  <p:nvPr/>
                </p:nvSpPr>
                <p:spPr bwMode="ltGray">
                  <a:xfrm>
                    <a:off x="1467" y="497"/>
                    <a:ext cx="9" cy="7"/>
                  </a:xfrm>
                  <a:custGeom>
                    <a:avLst/>
                    <a:gdLst/>
                    <a:ahLst/>
                    <a:cxnLst>
                      <a:cxn ang="0">
                        <a:pos x="12" y="12"/>
                      </a:cxn>
                      <a:cxn ang="0">
                        <a:pos x="16" y="0"/>
                      </a:cxn>
                      <a:cxn ang="0">
                        <a:pos x="20" y="12"/>
                      </a:cxn>
                      <a:cxn ang="0">
                        <a:pos x="8" y="20"/>
                      </a:cxn>
                      <a:cxn ang="0">
                        <a:pos x="12" y="12"/>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4" name="Freeform 60"/>
                  <p:cNvSpPr>
                    <a:spLocks/>
                  </p:cNvSpPr>
                  <p:nvPr/>
                </p:nvSpPr>
                <p:spPr bwMode="ltGray">
                  <a:xfrm>
                    <a:off x="1072" y="357"/>
                    <a:ext cx="25" cy="10"/>
                  </a:xfrm>
                  <a:custGeom>
                    <a:avLst/>
                    <a:gdLst/>
                    <a:ahLst/>
                    <a:cxnLst>
                      <a:cxn ang="0">
                        <a:pos x="24" y="18"/>
                      </a:cxn>
                      <a:cxn ang="0">
                        <a:pos x="32" y="6"/>
                      </a:cxn>
                      <a:cxn ang="0">
                        <a:pos x="36" y="30"/>
                      </a:cxn>
                      <a:cxn ang="0">
                        <a:pos x="24" y="18"/>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5" name="Freeform 61"/>
                  <p:cNvSpPr>
                    <a:spLocks/>
                  </p:cNvSpPr>
                  <p:nvPr/>
                </p:nvSpPr>
                <p:spPr bwMode="ltGray">
                  <a:xfrm>
                    <a:off x="1374" y="265"/>
                    <a:ext cx="295" cy="233"/>
                  </a:xfrm>
                  <a:custGeom>
                    <a:avLst/>
                    <a:gdLst/>
                    <a:ahLst/>
                    <a:cxnLst>
                      <a:cxn ang="0">
                        <a:pos x="473" y="464"/>
                      </a:cxn>
                      <a:cxn ang="0">
                        <a:pos x="393" y="452"/>
                      </a:cxn>
                      <a:cxn ang="0">
                        <a:pos x="325" y="412"/>
                      </a:cxn>
                      <a:cxn ang="0">
                        <a:pos x="265" y="400"/>
                      </a:cxn>
                      <a:cxn ang="0">
                        <a:pos x="237" y="416"/>
                      </a:cxn>
                      <a:cxn ang="0">
                        <a:pos x="261" y="428"/>
                      </a:cxn>
                      <a:cxn ang="0">
                        <a:pos x="293" y="468"/>
                      </a:cxn>
                      <a:cxn ang="0">
                        <a:pos x="321" y="476"/>
                      </a:cxn>
                      <a:cxn ang="0">
                        <a:pos x="333" y="536"/>
                      </a:cxn>
                      <a:cxn ang="0">
                        <a:pos x="313" y="552"/>
                      </a:cxn>
                      <a:cxn ang="0">
                        <a:pos x="261" y="616"/>
                      </a:cxn>
                      <a:cxn ang="0">
                        <a:pos x="225" y="628"/>
                      </a:cxn>
                      <a:cxn ang="0">
                        <a:pos x="97" y="696"/>
                      </a:cxn>
                      <a:cxn ang="0">
                        <a:pos x="77" y="616"/>
                      </a:cxn>
                      <a:cxn ang="0">
                        <a:pos x="45" y="524"/>
                      </a:cxn>
                      <a:cxn ang="0">
                        <a:pos x="33" y="448"/>
                      </a:cxn>
                      <a:cxn ang="0">
                        <a:pos x="53" y="344"/>
                      </a:cxn>
                      <a:cxn ang="0">
                        <a:pos x="17" y="392"/>
                      </a:cxn>
                      <a:cxn ang="0">
                        <a:pos x="81" y="280"/>
                      </a:cxn>
                      <a:cxn ang="0">
                        <a:pos x="113" y="204"/>
                      </a:cxn>
                      <a:cxn ang="0">
                        <a:pos x="37" y="204"/>
                      </a:cxn>
                      <a:cxn ang="0">
                        <a:pos x="1" y="196"/>
                      </a:cxn>
                      <a:cxn ang="0">
                        <a:pos x="25" y="140"/>
                      </a:cxn>
                      <a:cxn ang="0">
                        <a:pos x="97" y="112"/>
                      </a:cxn>
                      <a:cxn ang="0">
                        <a:pos x="221" y="124"/>
                      </a:cxn>
                      <a:cxn ang="0">
                        <a:pos x="229" y="64"/>
                      </a:cxn>
                      <a:cxn ang="0">
                        <a:pos x="261" y="0"/>
                      </a:cxn>
                      <a:cxn ang="0">
                        <a:pos x="357" y="44"/>
                      </a:cxn>
                      <a:cxn ang="0">
                        <a:pos x="329" y="88"/>
                      </a:cxn>
                      <a:cxn ang="0">
                        <a:pos x="301" y="176"/>
                      </a:cxn>
                      <a:cxn ang="0">
                        <a:pos x="361" y="192"/>
                      </a:cxn>
                      <a:cxn ang="0">
                        <a:pos x="373" y="136"/>
                      </a:cxn>
                      <a:cxn ang="0">
                        <a:pos x="417" y="92"/>
                      </a:cxn>
                      <a:cxn ang="0">
                        <a:pos x="497" y="88"/>
                      </a:cxn>
                      <a:cxn ang="0">
                        <a:pos x="529" y="52"/>
                      </a:cxn>
                      <a:cxn ang="0">
                        <a:pos x="541" y="460"/>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6" name="Freeform 62"/>
                  <p:cNvSpPr>
                    <a:spLocks/>
                  </p:cNvSpPr>
                  <p:nvPr/>
                </p:nvSpPr>
                <p:spPr bwMode="ltGray">
                  <a:xfrm>
                    <a:off x="1173" y="247"/>
                    <a:ext cx="591" cy="95"/>
                  </a:xfrm>
                  <a:custGeom>
                    <a:avLst/>
                    <a:gdLst/>
                    <a:ahLst/>
                    <a:cxnLst>
                      <a:cxn ang="0">
                        <a:pos x="825" y="0"/>
                      </a:cxn>
                      <a:cxn ang="0">
                        <a:pos x="143" y="29"/>
                      </a:cxn>
                      <a:cxn ang="0">
                        <a:pos x="91" y="42"/>
                      </a:cxn>
                      <a:cxn ang="0">
                        <a:pos x="62" y="42"/>
                      </a:cxn>
                      <a:cxn ang="0">
                        <a:pos x="22" y="77"/>
                      </a:cxn>
                      <a:cxn ang="0">
                        <a:pos x="0" y="105"/>
                      </a:cxn>
                      <a:cxn ang="0">
                        <a:pos x="59" y="115"/>
                      </a:cxn>
                      <a:cxn ang="0">
                        <a:pos x="97" y="96"/>
                      </a:cxn>
                      <a:cxn ang="0">
                        <a:pos x="108" y="84"/>
                      </a:cxn>
                      <a:cxn ang="0">
                        <a:pos x="167" y="52"/>
                      </a:cxn>
                      <a:cxn ang="0">
                        <a:pos x="215" y="46"/>
                      </a:cxn>
                      <a:cxn ang="0">
                        <a:pos x="237" y="94"/>
                      </a:cxn>
                      <a:cxn ang="0">
                        <a:pos x="188" y="109"/>
                      </a:cxn>
                      <a:cxn ang="0">
                        <a:pos x="231" y="113"/>
                      </a:cxn>
                      <a:cxn ang="0">
                        <a:pos x="250" y="90"/>
                      </a:cxn>
                      <a:cxn ang="0">
                        <a:pos x="266" y="92"/>
                      </a:cxn>
                      <a:cxn ang="0">
                        <a:pos x="253" y="54"/>
                      </a:cxn>
                      <a:cxn ang="0">
                        <a:pos x="266" y="44"/>
                      </a:cxn>
                      <a:cxn ang="0">
                        <a:pos x="277" y="88"/>
                      </a:cxn>
                      <a:cxn ang="0">
                        <a:pos x="266" y="113"/>
                      </a:cxn>
                      <a:cxn ang="0">
                        <a:pos x="296" y="130"/>
                      </a:cxn>
                      <a:cxn ang="0">
                        <a:pos x="299" y="92"/>
                      </a:cxn>
                      <a:cxn ang="0">
                        <a:pos x="331" y="103"/>
                      </a:cxn>
                      <a:cxn ang="0">
                        <a:pos x="382" y="73"/>
                      </a:cxn>
                      <a:cxn ang="0">
                        <a:pos x="409" y="50"/>
                      </a:cxn>
                      <a:cxn ang="0">
                        <a:pos x="439" y="56"/>
                      </a:cxn>
                      <a:cxn ang="0">
                        <a:pos x="455" y="50"/>
                      </a:cxn>
                      <a:cxn ang="0">
                        <a:pos x="431" y="44"/>
                      </a:cxn>
                      <a:cxn ang="0">
                        <a:pos x="474" y="35"/>
                      </a:cxn>
                      <a:cxn ang="0">
                        <a:pos x="544" y="54"/>
                      </a:cxn>
                      <a:cxn ang="0">
                        <a:pos x="581" y="42"/>
                      </a:cxn>
                      <a:cxn ang="0">
                        <a:pos x="584" y="63"/>
                      </a:cxn>
                      <a:cxn ang="0">
                        <a:pos x="568" y="101"/>
                      </a:cxn>
                      <a:cxn ang="0">
                        <a:pos x="611" y="88"/>
                      </a:cxn>
                      <a:cxn ang="0">
                        <a:pos x="624" y="80"/>
                      </a:cxn>
                      <a:cxn ang="0">
                        <a:pos x="648" y="61"/>
                      </a:cxn>
                      <a:cxn ang="0">
                        <a:pos x="794" y="84"/>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7" name="Freeform 63"/>
                  <p:cNvSpPr>
                    <a:spLocks/>
                  </p:cNvSpPr>
                  <p:nvPr/>
                </p:nvSpPr>
                <p:spPr bwMode="ltGray">
                  <a:xfrm>
                    <a:off x="1293" y="282"/>
                    <a:ext cx="13" cy="10"/>
                  </a:xfrm>
                  <a:custGeom>
                    <a:avLst/>
                    <a:gdLst/>
                    <a:ahLst/>
                    <a:cxnLst>
                      <a:cxn ang="0">
                        <a:pos x="3" y="28"/>
                      </a:cxn>
                      <a:cxn ang="0">
                        <a:pos x="31" y="0"/>
                      </a:cxn>
                      <a:cxn ang="0">
                        <a:pos x="19" y="24"/>
                      </a:cxn>
                      <a:cxn ang="0">
                        <a:pos x="3" y="28"/>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8" name="Freeform 64"/>
                  <p:cNvSpPr>
                    <a:spLocks/>
                  </p:cNvSpPr>
                  <p:nvPr/>
                </p:nvSpPr>
                <p:spPr bwMode="ltGray">
                  <a:xfrm>
                    <a:off x="1278" y="296"/>
                    <a:ext cx="19" cy="11"/>
                  </a:xfrm>
                  <a:custGeom>
                    <a:avLst/>
                    <a:gdLst/>
                    <a:ahLst/>
                    <a:cxnLst>
                      <a:cxn ang="0">
                        <a:pos x="6" y="32"/>
                      </a:cxn>
                      <a:cxn ang="0">
                        <a:pos x="22" y="0"/>
                      </a:cxn>
                      <a:cxn ang="0">
                        <a:pos x="38" y="4"/>
                      </a:cxn>
                      <a:cxn ang="0">
                        <a:pos x="6" y="32"/>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9" name="Freeform 65"/>
                  <p:cNvSpPr>
                    <a:spLocks/>
                  </p:cNvSpPr>
                  <p:nvPr/>
                </p:nvSpPr>
                <p:spPr bwMode="ltGray">
                  <a:xfrm>
                    <a:off x="1340" y="337"/>
                    <a:ext cx="32" cy="6"/>
                  </a:xfrm>
                  <a:custGeom>
                    <a:avLst/>
                    <a:gdLst/>
                    <a:ahLst/>
                    <a:cxnLst>
                      <a:cxn ang="0">
                        <a:pos x="37" y="18"/>
                      </a:cxn>
                      <a:cxn ang="0">
                        <a:pos x="25" y="2"/>
                      </a:cxn>
                      <a:cxn ang="0">
                        <a:pos x="37" y="18"/>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0" name="Freeform 66"/>
                  <p:cNvSpPr>
                    <a:spLocks/>
                  </p:cNvSpPr>
                  <p:nvPr/>
                </p:nvSpPr>
                <p:spPr bwMode="ltGray">
                  <a:xfrm>
                    <a:off x="1395" y="336"/>
                    <a:ext cx="18" cy="15"/>
                  </a:xfrm>
                  <a:custGeom>
                    <a:avLst/>
                    <a:gdLst/>
                    <a:ahLst/>
                    <a:cxnLst>
                      <a:cxn ang="0">
                        <a:pos x="0" y="21"/>
                      </a:cxn>
                      <a:cxn ang="0">
                        <a:pos x="12" y="9"/>
                      </a:cxn>
                      <a:cxn ang="0">
                        <a:pos x="0" y="21"/>
                      </a:cxn>
                    </a:cxnLst>
                    <a:rect l="0" t="0" r="r" b="b"/>
                    <a:pathLst>
                      <a:path w="42" h="44">
                        <a:moveTo>
                          <a:pt x="0" y="21"/>
                        </a:moveTo>
                        <a:cubicBezTo>
                          <a:pt x="4" y="17"/>
                          <a:pt x="7" y="11"/>
                          <a:pt x="12" y="9"/>
                        </a:cubicBezTo>
                        <a:cubicBezTo>
                          <a:pt x="42" y="0"/>
                          <a:pt x="23" y="44"/>
                          <a:pt x="0" y="2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1" name="Freeform 67"/>
                  <p:cNvSpPr>
                    <a:spLocks/>
                  </p:cNvSpPr>
                  <p:nvPr/>
                </p:nvSpPr>
                <p:spPr bwMode="ltGray">
                  <a:xfrm>
                    <a:off x="1248" y="295"/>
                    <a:ext cx="14" cy="10"/>
                  </a:xfrm>
                  <a:custGeom>
                    <a:avLst/>
                    <a:gdLst/>
                    <a:ahLst/>
                    <a:cxnLst>
                      <a:cxn ang="0">
                        <a:pos x="7" y="22"/>
                      </a:cxn>
                      <a:cxn ang="0">
                        <a:pos x="31" y="10"/>
                      </a:cxn>
                      <a:cxn ang="0">
                        <a:pos x="7" y="22"/>
                      </a:cxn>
                    </a:cxnLst>
                    <a:rect l="0" t="0" r="r" b="b"/>
                    <a:pathLst>
                      <a:path w="31" h="30">
                        <a:moveTo>
                          <a:pt x="7" y="22"/>
                        </a:moveTo>
                        <a:cubicBezTo>
                          <a:pt x="0" y="0"/>
                          <a:pt x="15" y="6"/>
                          <a:pt x="31" y="10"/>
                        </a:cubicBezTo>
                        <a:cubicBezTo>
                          <a:pt x="14" y="16"/>
                          <a:pt x="15" y="30"/>
                          <a:pt x="7" y="2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grpSp>
            <p:grpSp>
              <p:nvGrpSpPr>
                <p:cNvPr id="6" name="Group 68"/>
                <p:cNvGrpSpPr>
                  <a:grpSpLocks/>
                </p:cNvGrpSpPr>
                <p:nvPr/>
              </p:nvGrpSpPr>
              <p:grpSpPr bwMode="auto">
                <a:xfrm>
                  <a:off x="3709" y="240"/>
                  <a:ext cx="1139" cy="429"/>
                  <a:chOff x="3709" y="240"/>
                  <a:chExt cx="1139" cy="429"/>
                </a:xfrm>
              </p:grpSpPr>
              <p:sp>
                <p:nvSpPr>
                  <p:cNvPr id="1030213" name="Freeform 69"/>
                  <p:cNvSpPr>
                    <a:spLocks/>
                  </p:cNvSpPr>
                  <p:nvPr/>
                </p:nvSpPr>
                <p:spPr bwMode="ltGray">
                  <a:xfrm>
                    <a:off x="4808" y="616"/>
                    <a:ext cx="13" cy="14"/>
                  </a:xfrm>
                  <a:custGeom>
                    <a:avLst/>
                    <a:gdLst/>
                    <a:ahLst/>
                    <a:cxnLst>
                      <a:cxn ang="0">
                        <a:pos x="16" y="33"/>
                      </a:cxn>
                      <a:cxn ang="0">
                        <a:pos x="8" y="21"/>
                      </a:cxn>
                      <a:cxn ang="0">
                        <a:pos x="0" y="9"/>
                      </a:cxn>
                      <a:cxn ang="0">
                        <a:pos x="16" y="3"/>
                      </a:cxn>
                      <a:cxn ang="0">
                        <a:pos x="30" y="23"/>
                      </a:cxn>
                      <a:cxn ang="0">
                        <a:pos x="28" y="31"/>
                      </a:cxn>
                      <a:cxn ang="0">
                        <a:pos x="16" y="3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4" name="Freeform 70"/>
                  <p:cNvSpPr>
                    <a:spLocks/>
                  </p:cNvSpPr>
                  <p:nvPr/>
                </p:nvSpPr>
                <p:spPr bwMode="ltGray">
                  <a:xfrm>
                    <a:off x="4655" y="629"/>
                    <a:ext cx="11" cy="5"/>
                  </a:xfrm>
                  <a:custGeom>
                    <a:avLst/>
                    <a:gdLst/>
                    <a:ahLst/>
                    <a:cxnLst>
                      <a:cxn ang="0">
                        <a:pos x="15" y="16"/>
                      </a:cxn>
                      <a:cxn ang="0">
                        <a:pos x="3" y="8"/>
                      </a:cxn>
                      <a:cxn ang="0">
                        <a:pos x="15" y="0"/>
                      </a:cxn>
                      <a:cxn ang="0">
                        <a:pos x="15" y="16"/>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5" name="Freeform 71"/>
                  <p:cNvSpPr>
                    <a:spLocks/>
                  </p:cNvSpPr>
                  <p:nvPr/>
                </p:nvSpPr>
                <p:spPr bwMode="ltGray">
                  <a:xfrm>
                    <a:off x="4609" y="635"/>
                    <a:ext cx="28" cy="16"/>
                  </a:xfrm>
                  <a:custGeom>
                    <a:avLst/>
                    <a:gdLst/>
                    <a:ahLst/>
                    <a:cxnLst>
                      <a:cxn ang="0">
                        <a:pos x="14" y="24"/>
                      </a:cxn>
                      <a:cxn ang="0">
                        <a:pos x="30" y="4"/>
                      </a:cxn>
                      <a:cxn ang="0">
                        <a:pos x="42" y="0"/>
                      </a:cxn>
                      <a:cxn ang="0">
                        <a:pos x="58" y="12"/>
                      </a:cxn>
                      <a:cxn ang="0">
                        <a:pos x="32" y="26"/>
                      </a:cxn>
                      <a:cxn ang="0">
                        <a:pos x="12" y="46"/>
                      </a:cxn>
                      <a:cxn ang="0">
                        <a:pos x="8" y="20"/>
                      </a:cxn>
                      <a:cxn ang="0">
                        <a:pos x="12" y="14"/>
                      </a:cxn>
                      <a:cxn ang="0">
                        <a:pos x="14" y="24"/>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6" name="Freeform 72"/>
                  <p:cNvSpPr>
                    <a:spLocks/>
                  </p:cNvSpPr>
                  <p:nvPr/>
                </p:nvSpPr>
                <p:spPr bwMode="ltGray">
                  <a:xfrm>
                    <a:off x="4580" y="634"/>
                    <a:ext cx="29" cy="16"/>
                  </a:xfrm>
                  <a:custGeom>
                    <a:avLst/>
                    <a:gdLst/>
                    <a:ahLst/>
                    <a:cxnLst>
                      <a:cxn ang="0">
                        <a:pos x="0" y="31"/>
                      </a:cxn>
                      <a:cxn ang="0">
                        <a:pos x="18" y="25"/>
                      </a:cxn>
                      <a:cxn ang="0">
                        <a:pos x="52" y="1"/>
                      </a:cxn>
                      <a:cxn ang="0">
                        <a:pos x="64" y="3"/>
                      </a:cxn>
                      <a:cxn ang="0">
                        <a:pos x="50" y="19"/>
                      </a:cxn>
                      <a:cxn ang="0">
                        <a:pos x="28" y="33"/>
                      </a:cxn>
                      <a:cxn ang="0">
                        <a:pos x="22" y="47"/>
                      </a:cxn>
                      <a:cxn ang="0">
                        <a:pos x="16" y="45"/>
                      </a:cxn>
                      <a:cxn ang="0">
                        <a:pos x="12" y="39"/>
                      </a:cxn>
                      <a:cxn ang="0">
                        <a:pos x="0" y="35"/>
                      </a:cxn>
                      <a:cxn ang="0">
                        <a:pos x="0" y="3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7" name="Freeform 73"/>
                  <p:cNvSpPr>
                    <a:spLocks/>
                  </p:cNvSpPr>
                  <p:nvPr/>
                </p:nvSpPr>
                <p:spPr bwMode="ltGray">
                  <a:xfrm>
                    <a:off x="4423" y="547"/>
                    <a:ext cx="151" cy="93"/>
                  </a:xfrm>
                  <a:custGeom>
                    <a:avLst/>
                    <a:gdLst/>
                    <a:ahLst/>
                    <a:cxnLst>
                      <a:cxn ang="0">
                        <a:pos x="10" y="4"/>
                      </a:cxn>
                      <a:cxn ang="0">
                        <a:pos x="36" y="18"/>
                      </a:cxn>
                      <a:cxn ang="0">
                        <a:pos x="46" y="30"/>
                      </a:cxn>
                      <a:cxn ang="0">
                        <a:pos x="76" y="52"/>
                      </a:cxn>
                      <a:cxn ang="0">
                        <a:pos x="92" y="66"/>
                      </a:cxn>
                      <a:cxn ang="0">
                        <a:pos x="122" y="98"/>
                      </a:cxn>
                      <a:cxn ang="0">
                        <a:pos x="136" y="128"/>
                      </a:cxn>
                      <a:cxn ang="0">
                        <a:pos x="148" y="132"/>
                      </a:cxn>
                      <a:cxn ang="0">
                        <a:pos x="154" y="150"/>
                      </a:cxn>
                      <a:cxn ang="0">
                        <a:pos x="176" y="152"/>
                      </a:cxn>
                      <a:cxn ang="0">
                        <a:pos x="170" y="196"/>
                      </a:cxn>
                      <a:cxn ang="0">
                        <a:pos x="180" y="224"/>
                      </a:cxn>
                      <a:cxn ang="0">
                        <a:pos x="198" y="232"/>
                      </a:cxn>
                      <a:cxn ang="0">
                        <a:pos x="216" y="234"/>
                      </a:cxn>
                      <a:cxn ang="0">
                        <a:pos x="236" y="242"/>
                      </a:cxn>
                      <a:cxn ang="0">
                        <a:pos x="254" y="236"/>
                      </a:cxn>
                      <a:cxn ang="0">
                        <a:pos x="272" y="248"/>
                      </a:cxn>
                      <a:cxn ang="0">
                        <a:pos x="296" y="256"/>
                      </a:cxn>
                      <a:cxn ang="0">
                        <a:pos x="314" y="264"/>
                      </a:cxn>
                      <a:cxn ang="0">
                        <a:pos x="352" y="266"/>
                      </a:cxn>
                      <a:cxn ang="0">
                        <a:pos x="342" y="274"/>
                      </a:cxn>
                      <a:cxn ang="0">
                        <a:pos x="322" y="272"/>
                      </a:cxn>
                      <a:cxn ang="0">
                        <a:pos x="300" y="270"/>
                      </a:cxn>
                      <a:cxn ang="0">
                        <a:pos x="288" y="266"/>
                      </a:cxn>
                      <a:cxn ang="0">
                        <a:pos x="252" y="264"/>
                      </a:cxn>
                      <a:cxn ang="0">
                        <a:pos x="234" y="260"/>
                      </a:cxn>
                      <a:cxn ang="0">
                        <a:pos x="172" y="242"/>
                      </a:cxn>
                      <a:cxn ang="0">
                        <a:pos x="160" y="216"/>
                      </a:cxn>
                      <a:cxn ang="0">
                        <a:pos x="126" y="200"/>
                      </a:cxn>
                      <a:cxn ang="0">
                        <a:pos x="108" y="186"/>
                      </a:cxn>
                      <a:cxn ang="0">
                        <a:pos x="94" y="158"/>
                      </a:cxn>
                      <a:cxn ang="0">
                        <a:pos x="68" y="108"/>
                      </a:cxn>
                      <a:cxn ang="0">
                        <a:pos x="64" y="102"/>
                      </a:cxn>
                      <a:cxn ang="0">
                        <a:pos x="58" y="100"/>
                      </a:cxn>
                      <a:cxn ang="0">
                        <a:pos x="54" y="88"/>
                      </a:cxn>
                      <a:cxn ang="0">
                        <a:pos x="38" y="58"/>
                      </a:cxn>
                      <a:cxn ang="0">
                        <a:pos x="20" y="40"/>
                      </a:cxn>
                      <a:cxn ang="0">
                        <a:pos x="4" y="22"/>
                      </a:cxn>
                      <a:cxn ang="0">
                        <a:pos x="10" y="2"/>
                      </a:cxn>
                      <a:cxn ang="0">
                        <a:pos x="10" y="4"/>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8" name="Freeform 74"/>
                  <p:cNvSpPr>
                    <a:spLocks/>
                  </p:cNvSpPr>
                  <p:nvPr/>
                </p:nvSpPr>
                <p:spPr bwMode="ltGray">
                  <a:xfrm>
                    <a:off x="4515" y="541"/>
                    <a:ext cx="67" cy="68"/>
                  </a:xfrm>
                  <a:custGeom>
                    <a:avLst/>
                    <a:gdLst/>
                    <a:ahLst/>
                    <a:cxnLst>
                      <a:cxn ang="0">
                        <a:pos x="54" y="66"/>
                      </a:cxn>
                      <a:cxn ang="0">
                        <a:pos x="66" y="58"/>
                      </a:cxn>
                      <a:cxn ang="0">
                        <a:pos x="68" y="52"/>
                      </a:cxn>
                      <a:cxn ang="0">
                        <a:pos x="80" y="44"/>
                      </a:cxn>
                      <a:cxn ang="0">
                        <a:pos x="106" y="22"/>
                      </a:cxn>
                      <a:cxn ang="0">
                        <a:pos x="112" y="4"/>
                      </a:cxn>
                      <a:cxn ang="0">
                        <a:pos x="124" y="0"/>
                      </a:cxn>
                      <a:cxn ang="0">
                        <a:pos x="150" y="28"/>
                      </a:cxn>
                      <a:cxn ang="0">
                        <a:pos x="146" y="44"/>
                      </a:cxn>
                      <a:cxn ang="0">
                        <a:pos x="126" y="64"/>
                      </a:cxn>
                      <a:cxn ang="0">
                        <a:pos x="132" y="94"/>
                      </a:cxn>
                      <a:cxn ang="0">
                        <a:pos x="142" y="110"/>
                      </a:cxn>
                      <a:cxn ang="0">
                        <a:pos x="146" y="128"/>
                      </a:cxn>
                      <a:cxn ang="0">
                        <a:pos x="128" y="128"/>
                      </a:cxn>
                      <a:cxn ang="0">
                        <a:pos x="116" y="146"/>
                      </a:cxn>
                      <a:cxn ang="0">
                        <a:pos x="104" y="156"/>
                      </a:cxn>
                      <a:cxn ang="0">
                        <a:pos x="100" y="198"/>
                      </a:cxn>
                      <a:cxn ang="0">
                        <a:pos x="88" y="202"/>
                      </a:cxn>
                      <a:cxn ang="0">
                        <a:pos x="82" y="206"/>
                      </a:cxn>
                      <a:cxn ang="0">
                        <a:pos x="76" y="202"/>
                      </a:cxn>
                      <a:cxn ang="0">
                        <a:pos x="72" y="190"/>
                      </a:cxn>
                      <a:cxn ang="0">
                        <a:pos x="60" y="186"/>
                      </a:cxn>
                      <a:cxn ang="0">
                        <a:pos x="42" y="194"/>
                      </a:cxn>
                      <a:cxn ang="0">
                        <a:pos x="28" y="186"/>
                      </a:cxn>
                      <a:cxn ang="0">
                        <a:pos x="10" y="148"/>
                      </a:cxn>
                      <a:cxn ang="0">
                        <a:pos x="4" y="130"/>
                      </a:cxn>
                      <a:cxn ang="0">
                        <a:pos x="0" y="118"/>
                      </a:cxn>
                      <a:cxn ang="0">
                        <a:pos x="20" y="96"/>
                      </a:cxn>
                      <a:cxn ang="0">
                        <a:pos x="32" y="104"/>
                      </a:cxn>
                      <a:cxn ang="0">
                        <a:pos x="34" y="80"/>
                      </a:cxn>
                      <a:cxn ang="0">
                        <a:pos x="52" y="70"/>
                      </a:cxn>
                      <a:cxn ang="0">
                        <a:pos x="54" y="66"/>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9" name="Freeform 75"/>
                  <p:cNvSpPr>
                    <a:spLocks/>
                  </p:cNvSpPr>
                  <p:nvPr/>
                </p:nvSpPr>
                <p:spPr bwMode="ltGray">
                  <a:xfrm>
                    <a:off x="4580" y="572"/>
                    <a:ext cx="47" cy="13"/>
                  </a:xfrm>
                  <a:custGeom>
                    <a:avLst/>
                    <a:gdLst/>
                    <a:ahLst/>
                    <a:cxnLst>
                      <a:cxn ang="0">
                        <a:pos x="4" y="32"/>
                      </a:cxn>
                      <a:cxn ang="0">
                        <a:pos x="18" y="10"/>
                      </a:cxn>
                      <a:cxn ang="0">
                        <a:pos x="46" y="20"/>
                      </a:cxn>
                      <a:cxn ang="0">
                        <a:pos x="72" y="14"/>
                      </a:cxn>
                      <a:cxn ang="0">
                        <a:pos x="90" y="0"/>
                      </a:cxn>
                      <a:cxn ang="0">
                        <a:pos x="76" y="26"/>
                      </a:cxn>
                      <a:cxn ang="0">
                        <a:pos x="60" y="38"/>
                      </a:cxn>
                      <a:cxn ang="0">
                        <a:pos x="42" y="32"/>
                      </a:cxn>
                      <a:cxn ang="0">
                        <a:pos x="14" y="30"/>
                      </a:cxn>
                      <a:cxn ang="0">
                        <a:pos x="4" y="32"/>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0" name="Freeform 76"/>
                  <p:cNvSpPr>
                    <a:spLocks/>
                  </p:cNvSpPr>
                  <p:nvPr/>
                </p:nvSpPr>
                <p:spPr bwMode="ltGray">
                  <a:xfrm>
                    <a:off x="4578" y="588"/>
                    <a:ext cx="32" cy="34"/>
                  </a:xfrm>
                  <a:custGeom>
                    <a:avLst/>
                    <a:gdLst/>
                    <a:ahLst/>
                    <a:cxnLst>
                      <a:cxn ang="0">
                        <a:pos x="8" y="18"/>
                      </a:cxn>
                      <a:cxn ang="0">
                        <a:pos x="18" y="0"/>
                      </a:cxn>
                      <a:cxn ang="0">
                        <a:pos x="34" y="18"/>
                      </a:cxn>
                      <a:cxn ang="0">
                        <a:pos x="62" y="4"/>
                      </a:cxn>
                      <a:cxn ang="0">
                        <a:pos x="46" y="34"/>
                      </a:cxn>
                      <a:cxn ang="0">
                        <a:pos x="54" y="48"/>
                      </a:cxn>
                      <a:cxn ang="0">
                        <a:pos x="58" y="60"/>
                      </a:cxn>
                      <a:cxn ang="0">
                        <a:pos x="46" y="74"/>
                      </a:cxn>
                      <a:cxn ang="0">
                        <a:pos x="34" y="60"/>
                      </a:cxn>
                      <a:cxn ang="0">
                        <a:pos x="22" y="48"/>
                      </a:cxn>
                      <a:cxn ang="0">
                        <a:pos x="28" y="68"/>
                      </a:cxn>
                      <a:cxn ang="0">
                        <a:pos x="30" y="74"/>
                      </a:cxn>
                      <a:cxn ang="0">
                        <a:pos x="20" y="104"/>
                      </a:cxn>
                      <a:cxn ang="0">
                        <a:pos x="12" y="102"/>
                      </a:cxn>
                      <a:cxn ang="0">
                        <a:pos x="8" y="90"/>
                      </a:cxn>
                      <a:cxn ang="0">
                        <a:pos x="0" y="54"/>
                      </a:cxn>
                      <a:cxn ang="0">
                        <a:pos x="2" y="30"/>
                      </a:cxn>
                      <a:cxn ang="0">
                        <a:pos x="8" y="18"/>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1" name="Freeform 77"/>
                  <p:cNvSpPr>
                    <a:spLocks/>
                  </p:cNvSpPr>
                  <p:nvPr/>
                </p:nvSpPr>
                <p:spPr bwMode="ltGray">
                  <a:xfrm>
                    <a:off x="4632" y="569"/>
                    <a:ext cx="16" cy="20"/>
                  </a:xfrm>
                  <a:custGeom>
                    <a:avLst/>
                    <a:gdLst/>
                    <a:ahLst/>
                    <a:cxnLst>
                      <a:cxn ang="0">
                        <a:pos x="3" y="28"/>
                      </a:cxn>
                      <a:cxn ang="0">
                        <a:pos x="13" y="0"/>
                      </a:cxn>
                      <a:cxn ang="0">
                        <a:pos x="15" y="28"/>
                      </a:cxn>
                      <a:cxn ang="0">
                        <a:pos x="37" y="38"/>
                      </a:cxn>
                      <a:cxn ang="0">
                        <a:pos x="19" y="44"/>
                      </a:cxn>
                      <a:cxn ang="0">
                        <a:pos x="5" y="58"/>
                      </a:cxn>
                      <a:cxn ang="0">
                        <a:pos x="1" y="34"/>
                      </a:cxn>
                      <a:cxn ang="0">
                        <a:pos x="3" y="28"/>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2" name="Freeform 78"/>
                  <p:cNvSpPr>
                    <a:spLocks/>
                  </p:cNvSpPr>
                  <p:nvPr/>
                </p:nvSpPr>
                <p:spPr bwMode="ltGray">
                  <a:xfrm>
                    <a:off x="4636" y="600"/>
                    <a:ext cx="20" cy="10"/>
                  </a:xfrm>
                  <a:custGeom>
                    <a:avLst/>
                    <a:gdLst/>
                    <a:ahLst/>
                    <a:cxnLst>
                      <a:cxn ang="0">
                        <a:pos x="7" y="0"/>
                      </a:cxn>
                      <a:cxn ang="0">
                        <a:pos x="29" y="0"/>
                      </a:cxn>
                      <a:cxn ang="0">
                        <a:pos x="49" y="16"/>
                      </a:cxn>
                      <a:cxn ang="0">
                        <a:pos x="35" y="14"/>
                      </a:cxn>
                      <a:cxn ang="0">
                        <a:pos x="3" y="16"/>
                      </a:cxn>
                      <a:cxn ang="0">
                        <a:pos x="7" y="0"/>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3" name="Freeform 79"/>
                  <p:cNvSpPr>
                    <a:spLocks/>
                  </p:cNvSpPr>
                  <p:nvPr/>
                </p:nvSpPr>
                <p:spPr bwMode="ltGray">
                  <a:xfrm>
                    <a:off x="4657" y="585"/>
                    <a:ext cx="26" cy="17"/>
                  </a:xfrm>
                  <a:custGeom>
                    <a:avLst/>
                    <a:gdLst/>
                    <a:ahLst/>
                    <a:cxnLst>
                      <a:cxn ang="0">
                        <a:pos x="21" y="38"/>
                      </a:cxn>
                      <a:cxn ang="0">
                        <a:pos x="15" y="26"/>
                      </a:cxn>
                      <a:cxn ang="0">
                        <a:pos x="3" y="22"/>
                      </a:cxn>
                      <a:cxn ang="0">
                        <a:pos x="13" y="8"/>
                      </a:cxn>
                      <a:cxn ang="0">
                        <a:pos x="25" y="0"/>
                      </a:cxn>
                      <a:cxn ang="0">
                        <a:pos x="49" y="10"/>
                      </a:cxn>
                      <a:cxn ang="0">
                        <a:pos x="53" y="20"/>
                      </a:cxn>
                      <a:cxn ang="0">
                        <a:pos x="61" y="32"/>
                      </a:cxn>
                      <a:cxn ang="0">
                        <a:pos x="41" y="38"/>
                      </a:cxn>
                      <a:cxn ang="0">
                        <a:pos x="23" y="44"/>
                      </a:cxn>
                      <a:cxn ang="0">
                        <a:pos x="21" y="38"/>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4" name="Freeform 80"/>
                  <p:cNvSpPr>
                    <a:spLocks/>
                  </p:cNvSpPr>
                  <p:nvPr/>
                </p:nvSpPr>
                <p:spPr bwMode="ltGray">
                  <a:xfrm>
                    <a:off x="4664" y="593"/>
                    <a:ext cx="122" cy="61"/>
                  </a:xfrm>
                  <a:custGeom>
                    <a:avLst/>
                    <a:gdLst/>
                    <a:ahLst/>
                    <a:cxnLst>
                      <a:cxn ang="0">
                        <a:pos x="46" y="28"/>
                      </a:cxn>
                      <a:cxn ang="0">
                        <a:pos x="36" y="14"/>
                      </a:cxn>
                      <a:cxn ang="0">
                        <a:pos x="26" y="30"/>
                      </a:cxn>
                      <a:cxn ang="0">
                        <a:pos x="0" y="24"/>
                      </a:cxn>
                      <a:cxn ang="0">
                        <a:pos x="10" y="42"/>
                      </a:cxn>
                      <a:cxn ang="0">
                        <a:pos x="16" y="62"/>
                      </a:cxn>
                      <a:cxn ang="0">
                        <a:pos x="24" y="48"/>
                      </a:cxn>
                      <a:cxn ang="0">
                        <a:pos x="30" y="44"/>
                      </a:cxn>
                      <a:cxn ang="0">
                        <a:pos x="48" y="56"/>
                      </a:cxn>
                      <a:cxn ang="0">
                        <a:pos x="70" y="62"/>
                      </a:cxn>
                      <a:cxn ang="0">
                        <a:pos x="88" y="72"/>
                      </a:cxn>
                      <a:cxn ang="0">
                        <a:pos x="106" y="102"/>
                      </a:cxn>
                      <a:cxn ang="0">
                        <a:pos x="104" y="122"/>
                      </a:cxn>
                      <a:cxn ang="0">
                        <a:pos x="98" y="134"/>
                      </a:cxn>
                      <a:cxn ang="0">
                        <a:pos x="122" y="128"/>
                      </a:cxn>
                      <a:cxn ang="0">
                        <a:pos x="140" y="140"/>
                      </a:cxn>
                      <a:cxn ang="0">
                        <a:pos x="168" y="148"/>
                      </a:cxn>
                      <a:cxn ang="0">
                        <a:pos x="174" y="146"/>
                      </a:cxn>
                      <a:cxn ang="0">
                        <a:pos x="168" y="134"/>
                      </a:cxn>
                      <a:cxn ang="0">
                        <a:pos x="178" y="136"/>
                      </a:cxn>
                      <a:cxn ang="0">
                        <a:pos x="186" y="118"/>
                      </a:cxn>
                      <a:cxn ang="0">
                        <a:pos x="202" y="122"/>
                      </a:cxn>
                      <a:cxn ang="0">
                        <a:pos x="214" y="130"/>
                      </a:cxn>
                      <a:cxn ang="0">
                        <a:pos x="244" y="168"/>
                      </a:cxn>
                      <a:cxn ang="0">
                        <a:pos x="262" y="178"/>
                      </a:cxn>
                      <a:cxn ang="0">
                        <a:pos x="284" y="170"/>
                      </a:cxn>
                      <a:cxn ang="0">
                        <a:pos x="268" y="160"/>
                      </a:cxn>
                      <a:cxn ang="0">
                        <a:pos x="256" y="138"/>
                      </a:cxn>
                      <a:cxn ang="0">
                        <a:pos x="250" y="132"/>
                      </a:cxn>
                      <a:cxn ang="0">
                        <a:pos x="248" y="122"/>
                      </a:cxn>
                      <a:cxn ang="0">
                        <a:pos x="236" y="116"/>
                      </a:cxn>
                      <a:cxn ang="0">
                        <a:pos x="240" y="96"/>
                      </a:cxn>
                      <a:cxn ang="0">
                        <a:pos x="220" y="86"/>
                      </a:cxn>
                      <a:cxn ang="0">
                        <a:pos x="210" y="70"/>
                      </a:cxn>
                      <a:cxn ang="0">
                        <a:pos x="190" y="54"/>
                      </a:cxn>
                      <a:cxn ang="0">
                        <a:pos x="168" y="38"/>
                      </a:cxn>
                      <a:cxn ang="0">
                        <a:pos x="156" y="34"/>
                      </a:cxn>
                      <a:cxn ang="0">
                        <a:pos x="120" y="16"/>
                      </a:cxn>
                      <a:cxn ang="0">
                        <a:pos x="102" y="4"/>
                      </a:cxn>
                      <a:cxn ang="0">
                        <a:pos x="96" y="0"/>
                      </a:cxn>
                      <a:cxn ang="0">
                        <a:pos x="70" y="10"/>
                      </a:cxn>
                      <a:cxn ang="0">
                        <a:pos x="56" y="32"/>
                      </a:cxn>
                      <a:cxn ang="0">
                        <a:pos x="46" y="28"/>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5" name="Freeform 81"/>
                  <p:cNvSpPr>
                    <a:spLocks/>
                  </p:cNvSpPr>
                  <p:nvPr/>
                </p:nvSpPr>
                <p:spPr bwMode="ltGray">
                  <a:xfrm>
                    <a:off x="4770" y="599"/>
                    <a:ext cx="33" cy="26"/>
                  </a:xfrm>
                  <a:custGeom>
                    <a:avLst/>
                    <a:gdLst/>
                    <a:ahLst/>
                    <a:cxnLst>
                      <a:cxn ang="0">
                        <a:pos x="1" y="58"/>
                      </a:cxn>
                      <a:cxn ang="0">
                        <a:pos x="27" y="60"/>
                      </a:cxn>
                      <a:cxn ang="0">
                        <a:pos x="45" y="48"/>
                      </a:cxn>
                      <a:cxn ang="0">
                        <a:pos x="57" y="30"/>
                      </a:cxn>
                      <a:cxn ang="0">
                        <a:pos x="43" y="14"/>
                      </a:cxn>
                      <a:cxn ang="0">
                        <a:pos x="43" y="4"/>
                      </a:cxn>
                      <a:cxn ang="0">
                        <a:pos x="71" y="26"/>
                      </a:cxn>
                      <a:cxn ang="0">
                        <a:pos x="67" y="54"/>
                      </a:cxn>
                      <a:cxn ang="0">
                        <a:pos x="33" y="78"/>
                      </a:cxn>
                      <a:cxn ang="0">
                        <a:pos x="9" y="66"/>
                      </a:cxn>
                      <a:cxn ang="0">
                        <a:pos x="3" y="62"/>
                      </a:cxn>
                      <a:cxn ang="0">
                        <a:pos x="1" y="58"/>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6" name="Freeform 82"/>
                  <p:cNvSpPr>
                    <a:spLocks/>
                  </p:cNvSpPr>
                  <p:nvPr/>
                </p:nvSpPr>
                <p:spPr bwMode="ltGray">
                  <a:xfrm>
                    <a:off x="4840" y="544"/>
                    <a:ext cx="8" cy="6"/>
                  </a:xfrm>
                  <a:custGeom>
                    <a:avLst/>
                    <a:gdLst/>
                    <a:ahLst/>
                    <a:cxnLst>
                      <a:cxn ang="0">
                        <a:pos x="3" y="4"/>
                      </a:cxn>
                      <a:cxn ang="0">
                        <a:pos x="3" y="14"/>
                      </a:cxn>
                      <a:cxn ang="0">
                        <a:pos x="3" y="4"/>
                      </a:cxn>
                    </a:cxnLst>
                    <a:rect l="0" t="0" r="r" b="b"/>
                    <a:pathLst>
                      <a:path w="17" h="18">
                        <a:moveTo>
                          <a:pt x="3" y="4"/>
                        </a:moveTo>
                        <a:cubicBezTo>
                          <a:pt x="17" y="7"/>
                          <a:pt x="16" y="18"/>
                          <a:pt x="3" y="14"/>
                        </a:cubicBezTo>
                        <a:cubicBezTo>
                          <a:pt x="0" y="6"/>
                          <a:pt x="7" y="0"/>
                          <a:pt x="3" y="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7" name="Freeform 83"/>
                  <p:cNvSpPr>
                    <a:spLocks/>
                  </p:cNvSpPr>
                  <p:nvPr/>
                </p:nvSpPr>
                <p:spPr bwMode="ltGray">
                  <a:xfrm>
                    <a:off x="4747" y="494"/>
                    <a:ext cx="8" cy="5"/>
                  </a:xfrm>
                  <a:custGeom>
                    <a:avLst/>
                    <a:gdLst/>
                    <a:ahLst/>
                    <a:cxnLst>
                      <a:cxn ang="0">
                        <a:pos x="7" y="12"/>
                      </a:cxn>
                      <a:cxn ang="0">
                        <a:pos x="17" y="2"/>
                      </a:cxn>
                      <a:cxn ang="0">
                        <a:pos x="9" y="12"/>
                      </a:cxn>
                      <a:cxn ang="0">
                        <a:pos x="7" y="12"/>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8" name="Freeform 84"/>
                  <p:cNvSpPr>
                    <a:spLocks/>
                  </p:cNvSpPr>
                  <p:nvPr/>
                </p:nvSpPr>
                <p:spPr bwMode="ltGray">
                  <a:xfrm>
                    <a:off x="4676" y="536"/>
                    <a:ext cx="8" cy="5"/>
                  </a:xfrm>
                  <a:custGeom>
                    <a:avLst/>
                    <a:gdLst/>
                    <a:ahLst/>
                    <a:cxnLst>
                      <a:cxn ang="0">
                        <a:pos x="7" y="12"/>
                      </a:cxn>
                      <a:cxn ang="0">
                        <a:pos x="15" y="2"/>
                      </a:cxn>
                      <a:cxn ang="0">
                        <a:pos x="15" y="14"/>
                      </a:cxn>
                      <a:cxn ang="0">
                        <a:pos x="7" y="12"/>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9" name="Freeform 85"/>
                  <p:cNvSpPr>
                    <a:spLocks/>
                  </p:cNvSpPr>
                  <p:nvPr/>
                </p:nvSpPr>
                <p:spPr bwMode="ltGray">
                  <a:xfrm>
                    <a:off x="4598" y="523"/>
                    <a:ext cx="34" cy="27"/>
                  </a:xfrm>
                  <a:custGeom>
                    <a:avLst/>
                    <a:gdLst/>
                    <a:ahLst/>
                    <a:cxnLst>
                      <a:cxn ang="0">
                        <a:pos x="0" y="50"/>
                      </a:cxn>
                      <a:cxn ang="0">
                        <a:pos x="14" y="24"/>
                      </a:cxn>
                      <a:cxn ang="0">
                        <a:pos x="26" y="20"/>
                      </a:cxn>
                      <a:cxn ang="0">
                        <a:pos x="48" y="18"/>
                      </a:cxn>
                      <a:cxn ang="0">
                        <a:pos x="58" y="0"/>
                      </a:cxn>
                      <a:cxn ang="0">
                        <a:pos x="80" y="40"/>
                      </a:cxn>
                      <a:cxn ang="0">
                        <a:pos x="70" y="56"/>
                      </a:cxn>
                      <a:cxn ang="0">
                        <a:pos x="54" y="62"/>
                      </a:cxn>
                      <a:cxn ang="0">
                        <a:pos x="48" y="80"/>
                      </a:cxn>
                      <a:cxn ang="0">
                        <a:pos x="32" y="68"/>
                      </a:cxn>
                      <a:cxn ang="0">
                        <a:pos x="38" y="52"/>
                      </a:cxn>
                      <a:cxn ang="0">
                        <a:pos x="30" y="28"/>
                      </a:cxn>
                      <a:cxn ang="0">
                        <a:pos x="20" y="48"/>
                      </a:cxn>
                      <a:cxn ang="0">
                        <a:pos x="8" y="56"/>
                      </a:cxn>
                      <a:cxn ang="0">
                        <a:pos x="0" y="50"/>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0" name="Freeform 86"/>
                  <p:cNvSpPr>
                    <a:spLocks/>
                  </p:cNvSpPr>
                  <p:nvPr/>
                </p:nvSpPr>
                <p:spPr bwMode="ltGray">
                  <a:xfrm>
                    <a:off x="4587" y="466"/>
                    <a:ext cx="40" cy="58"/>
                  </a:xfrm>
                  <a:custGeom>
                    <a:avLst/>
                    <a:gdLst/>
                    <a:ahLst/>
                    <a:cxnLst>
                      <a:cxn ang="0">
                        <a:pos x="14" y="96"/>
                      </a:cxn>
                      <a:cxn ang="0">
                        <a:pos x="26" y="128"/>
                      </a:cxn>
                      <a:cxn ang="0">
                        <a:pos x="32" y="108"/>
                      </a:cxn>
                      <a:cxn ang="0">
                        <a:pos x="52" y="100"/>
                      </a:cxn>
                      <a:cxn ang="0">
                        <a:pos x="46" y="124"/>
                      </a:cxn>
                      <a:cxn ang="0">
                        <a:pos x="66" y="126"/>
                      </a:cxn>
                      <a:cxn ang="0">
                        <a:pos x="76" y="142"/>
                      </a:cxn>
                      <a:cxn ang="0">
                        <a:pos x="58" y="148"/>
                      </a:cxn>
                      <a:cxn ang="0">
                        <a:pos x="74" y="174"/>
                      </a:cxn>
                      <a:cxn ang="0">
                        <a:pos x="84" y="154"/>
                      </a:cxn>
                      <a:cxn ang="0">
                        <a:pos x="82" y="112"/>
                      </a:cxn>
                      <a:cxn ang="0">
                        <a:pos x="60" y="106"/>
                      </a:cxn>
                      <a:cxn ang="0">
                        <a:pos x="50" y="82"/>
                      </a:cxn>
                      <a:cxn ang="0">
                        <a:pos x="34" y="82"/>
                      </a:cxn>
                      <a:cxn ang="0">
                        <a:pos x="30" y="70"/>
                      </a:cxn>
                      <a:cxn ang="0">
                        <a:pos x="42" y="42"/>
                      </a:cxn>
                      <a:cxn ang="0">
                        <a:pos x="30" y="0"/>
                      </a:cxn>
                      <a:cxn ang="0">
                        <a:pos x="18" y="22"/>
                      </a:cxn>
                      <a:cxn ang="0">
                        <a:pos x="4" y="46"/>
                      </a:cxn>
                      <a:cxn ang="0">
                        <a:pos x="14" y="76"/>
                      </a:cxn>
                      <a:cxn ang="0">
                        <a:pos x="14" y="96"/>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1" name="Freeform 87"/>
                  <p:cNvSpPr>
                    <a:spLocks/>
                  </p:cNvSpPr>
                  <p:nvPr/>
                </p:nvSpPr>
                <p:spPr bwMode="ltGray">
                  <a:xfrm>
                    <a:off x="4597" y="508"/>
                    <a:ext cx="14" cy="17"/>
                  </a:xfrm>
                  <a:custGeom>
                    <a:avLst/>
                    <a:gdLst/>
                    <a:ahLst/>
                    <a:cxnLst>
                      <a:cxn ang="0">
                        <a:pos x="6" y="24"/>
                      </a:cxn>
                      <a:cxn ang="0">
                        <a:pos x="12" y="0"/>
                      </a:cxn>
                      <a:cxn ang="0">
                        <a:pos x="20" y="16"/>
                      </a:cxn>
                      <a:cxn ang="0">
                        <a:pos x="22" y="24"/>
                      </a:cxn>
                      <a:cxn ang="0">
                        <a:pos x="28" y="26"/>
                      </a:cxn>
                      <a:cxn ang="0">
                        <a:pos x="32" y="38"/>
                      </a:cxn>
                      <a:cxn ang="0">
                        <a:pos x="18" y="50"/>
                      </a:cxn>
                      <a:cxn ang="0">
                        <a:pos x="6" y="24"/>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2" name="Freeform 88"/>
                  <p:cNvSpPr>
                    <a:spLocks/>
                  </p:cNvSpPr>
                  <p:nvPr/>
                </p:nvSpPr>
                <p:spPr bwMode="ltGray">
                  <a:xfrm>
                    <a:off x="4569" y="512"/>
                    <a:ext cx="19" cy="17"/>
                  </a:xfrm>
                  <a:custGeom>
                    <a:avLst/>
                    <a:gdLst/>
                    <a:ahLst/>
                    <a:cxnLst>
                      <a:cxn ang="0">
                        <a:pos x="0" y="44"/>
                      </a:cxn>
                      <a:cxn ang="0">
                        <a:pos x="22" y="20"/>
                      </a:cxn>
                      <a:cxn ang="0">
                        <a:pos x="36" y="0"/>
                      </a:cxn>
                      <a:cxn ang="0">
                        <a:pos x="24" y="28"/>
                      </a:cxn>
                      <a:cxn ang="0">
                        <a:pos x="2" y="50"/>
                      </a:cxn>
                      <a:cxn ang="0">
                        <a:pos x="0" y="44"/>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3" name="Freeform 89"/>
                  <p:cNvSpPr>
                    <a:spLocks/>
                  </p:cNvSpPr>
                  <p:nvPr/>
                </p:nvSpPr>
                <p:spPr bwMode="ltGray">
                  <a:xfrm>
                    <a:off x="4784" y="275"/>
                    <a:ext cx="18" cy="10"/>
                  </a:xfrm>
                  <a:custGeom>
                    <a:avLst/>
                    <a:gdLst/>
                    <a:ahLst/>
                    <a:cxnLst>
                      <a:cxn ang="0">
                        <a:pos x="0" y="25"/>
                      </a:cxn>
                      <a:cxn ang="0">
                        <a:pos x="12" y="29"/>
                      </a:cxn>
                      <a:cxn ang="0">
                        <a:pos x="0" y="2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4" name="Freeform 90"/>
                  <p:cNvSpPr>
                    <a:spLocks/>
                  </p:cNvSpPr>
                  <p:nvPr/>
                </p:nvSpPr>
                <p:spPr bwMode="ltGray">
                  <a:xfrm>
                    <a:off x="4293" y="246"/>
                    <a:ext cx="438" cy="152"/>
                  </a:xfrm>
                  <a:custGeom>
                    <a:avLst/>
                    <a:gdLst/>
                    <a:ahLst/>
                    <a:cxnLst>
                      <a:cxn ang="0">
                        <a:pos x="73" y="1"/>
                      </a:cxn>
                      <a:cxn ang="0">
                        <a:pos x="438" y="0"/>
                      </a:cxn>
                      <a:cxn ang="0">
                        <a:pos x="416" y="54"/>
                      </a:cxn>
                      <a:cxn ang="0">
                        <a:pos x="397" y="68"/>
                      </a:cxn>
                      <a:cxn ang="0">
                        <a:pos x="392" y="70"/>
                      </a:cxn>
                      <a:cxn ang="0">
                        <a:pos x="375" y="73"/>
                      </a:cxn>
                      <a:cxn ang="0">
                        <a:pos x="361" y="88"/>
                      </a:cxn>
                      <a:cxn ang="0">
                        <a:pos x="362" y="99"/>
                      </a:cxn>
                      <a:cxn ang="0">
                        <a:pos x="364" y="107"/>
                      </a:cxn>
                      <a:cxn ang="0">
                        <a:pos x="366" y="113"/>
                      </a:cxn>
                      <a:cxn ang="0">
                        <a:pos x="362" y="122"/>
                      </a:cxn>
                      <a:cxn ang="0">
                        <a:pos x="351" y="120"/>
                      </a:cxn>
                      <a:cxn ang="0">
                        <a:pos x="342" y="129"/>
                      </a:cxn>
                      <a:cxn ang="0">
                        <a:pos x="347" y="105"/>
                      </a:cxn>
                      <a:cxn ang="0">
                        <a:pos x="338" y="100"/>
                      </a:cxn>
                      <a:cxn ang="0">
                        <a:pos x="344" y="93"/>
                      </a:cxn>
                      <a:cxn ang="0">
                        <a:pos x="342" y="89"/>
                      </a:cxn>
                      <a:cxn ang="0">
                        <a:pos x="320" y="94"/>
                      </a:cxn>
                      <a:cxn ang="0">
                        <a:pos x="317" y="85"/>
                      </a:cxn>
                      <a:cxn ang="0">
                        <a:pos x="297" y="94"/>
                      </a:cxn>
                      <a:cxn ang="0">
                        <a:pos x="320" y="103"/>
                      </a:cxn>
                      <a:cxn ang="0">
                        <a:pos x="305" y="117"/>
                      </a:cxn>
                      <a:cxn ang="0">
                        <a:pos x="311" y="126"/>
                      </a:cxn>
                      <a:cxn ang="0">
                        <a:pos x="315" y="138"/>
                      </a:cxn>
                      <a:cxn ang="0">
                        <a:pos x="309" y="139"/>
                      </a:cxn>
                      <a:cxn ang="0">
                        <a:pos x="314" y="144"/>
                      </a:cxn>
                      <a:cxn ang="0">
                        <a:pos x="307" y="152"/>
                      </a:cxn>
                      <a:cxn ang="0">
                        <a:pos x="0" y="149"/>
                      </a:cxn>
                      <a:cxn ang="0">
                        <a:pos x="73" y="1"/>
                      </a:cxn>
                    </a:cxnLst>
                    <a:rect l="0" t="0" r="r" b="b"/>
                    <a:pathLst>
                      <a:path w="438" h="152">
                        <a:moveTo>
                          <a:pt x="73" y="1"/>
                        </a:moveTo>
                        <a:lnTo>
                          <a:pt x="438" y="0"/>
                        </a:lnTo>
                        <a:cubicBezTo>
                          <a:pt x="432"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5" name="Freeform 91"/>
                  <p:cNvSpPr>
                    <a:spLocks/>
                  </p:cNvSpPr>
                  <p:nvPr/>
                </p:nvSpPr>
                <p:spPr bwMode="ltGray">
                  <a:xfrm>
                    <a:off x="4731" y="240"/>
                    <a:ext cx="20" cy="55"/>
                  </a:xfrm>
                  <a:custGeom>
                    <a:avLst/>
                    <a:gdLst/>
                    <a:ahLst/>
                    <a:cxnLst>
                      <a:cxn ang="0">
                        <a:pos x="5" y="156"/>
                      </a:cxn>
                      <a:cxn ang="0">
                        <a:pos x="15" y="108"/>
                      </a:cxn>
                      <a:cxn ang="0">
                        <a:pos x="17" y="68"/>
                      </a:cxn>
                      <a:cxn ang="0">
                        <a:pos x="11" y="40"/>
                      </a:cxn>
                      <a:cxn ang="0">
                        <a:pos x="17" y="12"/>
                      </a:cxn>
                      <a:cxn ang="0">
                        <a:pos x="21" y="0"/>
                      </a:cxn>
                      <a:cxn ang="0">
                        <a:pos x="31" y="30"/>
                      </a:cxn>
                      <a:cxn ang="0">
                        <a:pos x="47" y="98"/>
                      </a:cxn>
                      <a:cxn ang="0">
                        <a:pos x="31" y="108"/>
                      </a:cxn>
                      <a:cxn ang="0">
                        <a:pos x="23" y="126"/>
                      </a:cxn>
                      <a:cxn ang="0">
                        <a:pos x="21" y="132"/>
                      </a:cxn>
                      <a:cxn ang="0">
                        <a:pos x="27" y="134"/>
                      </a:cxn>
                      <a:cxn ang="0">
                        <a:pos x="31" y="146"/>
                      </a:cxn>
                      <a:cxn ang="0">
                        <a:pos x="13" y="148"/>
                      </a:cxn>
                      <a:cxn ang="0">
                        <a:pos x="7" y="160"/>
                      </a:cxn>
                      <a:cxn ang="0">
                        <a:pos x="3" y="154"/>
                      </a:cxn>
                      <a:cxn ang="0">
                        <a:pos x="5" y="156"/>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6" name="Freeform 92"/>
                  <p:cNvSpPr>
                    <a:spLocks/>
                  </p:cNvSpPr>
                  <p:nvPr/>
                </p:nvSpPr>
                <p:spPr bwMode="ltGray">
                  <a:xfrm>
                    <a:off x="4719" y="287"/>
                    <a:ext cx="59" cy="34"/>
                  </a:xfrm>
                  <a:custGeom>
                    <a:avLst/>
                    <a:gdLst/>
                    <a:ahLst/>
                    <a:cxnLst>
                      <a:cxn ang="0">
                        <a:pos x="26" y="61"/>
                      </a:cxn>
                      <a:cxn ang="0">
                        <a:pos x="30" y="43"/>
                      </a:cxn>
                      <a:cxn ang="0">
                        <a:pos x="50" y="33"/>
                      </a:cxn>
                      <a:cxn ang="0">
                        <a:pos x="54" y="45"/>
                      </a:cxn>
                      <a:cxn ang="0">
                        <a:pos x="66" y="49"/>
                      </a:cxn>
                      <a:cxn ang="0">
                        <a:pos x="80" y="55"/>
                      </a:cxn>
                      <a:cxn ang="0">
                        <a:pos x="116" y="33"/>
                      </a:cxn>
                      <a:cxn ang="0">
                        <a:pos x="130" y="17"/>
                      </a:cxn>
                      <a:cxn ang="0">
                        <a:pos x="138" y="11"/>
                      </a:cxn>
                      <a:cxn ang="0">
                        <a:pos x="106" y="49"/>
                      </a:cxn>
                      <a:cxn ang="0">
                        <a:pos x="84" y="67"/>
                      </a:cxn>
                      <a:cxn ang="0">
                        <a:pos x="66" y="81"/>
                      </a:cxn>
                      <a:cxn ang="0">
                        <a:pos x="48" y="103"/>
                      </a:cxn>
                      <a:cxn ang="0">
                        <a:pos x="26" y="89"/>
                      </a:cxn>
                      <a:cxn ang="0">
                        <a:pos x="20" y="87"/>
                      </a:cxn>
                      <a:cxn ang="0">
                        <a:pos x="22" y="97"/>
                      </a:cxn>
                      <a:cxn ang="0">
                        <a:pos x="0" y="97"/>
                      </a:cxn>
                      <a:cxn ang="0">
                        <a:pos x="10" y="79"/>
                      </a:cxn>
                      <a:cxn ang="0">
                        <a:pos x="26" y="61"/>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7" name="Freeform 93"/>
                  <p:cNvSpPr>
                    <a:spLocks/>
                  </p:cNvSpPr>
                  <p:nvPr/>
                </p:nvSpPr>
                <p:spPr bwMode="ltGray">
                  <a:xfrm>
                    <a:off x="4656" y="319"/>
                    <a:ext cx="80" cy="72"/>
                  </a:xfrm>
                  <a:custGeom>
                    <a:avLst/>
                    <a:gdLst/>
                    <a:ahLst/>
                    <a:cxnLst>
                      <a:cxn ang="0">
                        <a:pos x="158" y="24"/>
                      </a:cxn>
                      <a:cxn ang="0">
                        <a:pos x="160" y="6"/>
                      </a:cxn>
                      <a:cxn ang="0">
                        <a:pos x="170" y="0"/>
                      </a:cxn>
                      <a:cxn ang="0">
                        <a:pos x="182" y="24"/>
                      </a:cxn>
                      <a:cxn ang="0">
                        <a:pos x="188" y="42"/>
                      </a:cxn>
                      <a:cxn ang="0">
                        <a:pos x="178" y="58"/>
                      </a:cxn>
                      <a:cxn ang="0">
                        <a:pos x="170" y="76"/>
                      </a:cxn>
                      <a:cxn ang="0">
                        <a:pos x="162" y="126"/>
                      </a:cxn>
                      <a:cxn ang="0">
                        <a:pos x="144" y="136"/>
                      </a:cxn>
                      <a:cxn ang="0">
                        <a:pos x="120" y="138"/>
                      </a:cxn>
                      <a:cxn ang="0">
                        <a:pos x="112" y="124"/>
                      </a:cxn>
                      <a:cxn ang="0">
                        <a:pos x="102" y="146"/>
                      </a:cxn>
                      <a:cxn ang="0">
                        <a:pos x="90" y="150"/>
                      </a:cxn>
                      <a:cxn ang="0">
                        <a:pos x="80" y="132"/>
                      </a:cxn>
                      <a:cxn ang="0">
                        <a:pos x="58" y="144"/>
                      </a:cxn>
                      <a:cxn ang="0">
                        <a:pos x="76" y="142"/>
                      </a:cxn>
                      <a:cxn ang="0">
                        <a:pos x="78" y="160"/>
                      </a:cxn>
                      <a:cxn ang="0">
                        <a:pos x="58" y="166"/>
                      </a:cxn>
                      <a:cxn ang="0">
                        <a:pos x="34" y="166"/>
                      </a:cxn>
                      <a:cxn ang="0">
                        <a:pos x="36" y="154"/>
                      </a:cxn>
                      <a:cxn ang="0">
                        <a:pos x="46" y="144"/>
                      </a:cxn>
                      <a:cxn ang="0">
                        <a:pos x="34" y="148"/>
                      </a:cxn>
                      <a:cxn ang="0">
                        <a:pos x="26" y="166"/>
                      </a:cxn>
                      <a:cxn ang="0">
                        <a:pos x="30" y="190"/>
                      </a:cxn>
                      <a:cxn ang="0">
                        <a:pos x="14" y="200"/>
                      </a:cxn>
                      <a:cxn ang="0">
                        <a:pos x="0" y="214"/>
                      </a:cxn>
                      <a:cxn ang="0">
                        <a:pos x="8" y="188"/>
                      </a:cxn>
                      <a:cxn ang="0">
                        <a:pos x="0" y="164"/>
                      </a:cxn>
                      <a:cxn ang="0">
                        <a:pos x="14" y="152"/>
                      </a:cxn>
                      <a:cxn ang="0">
                        <a:pos x="32" y="134"/>
                      </a:cxn>
                      <a:cxn ang="0">
                        <a:pos x="44" y="118"/>
                      </a:cxn>
                      <a:cxn ang="0">
                        <a:pos x="72" y="116"/>
                      </a:cxn>
                      <a:cxn ang="0">
                        <a:pos x="84" y="112"/>
                      </a:cxn>
                      <a:cxn ang="0">
                        <a:pos x="114" y="78"/>
                      </a:cxn>
                      <a:cxn ang="0">
                        <a:pos x="120" y="92"/>
                      </a:cxn>
                      <a:cxn ang="0">
                        <a:pos x="132" y="76"/>
                      </a:cxn>
                      <a:cxn ang="0">
                        <a:pos x="150" y="54"/>
                      </a:cxn>
                      <a:cxn ang="0">
                        <a:pos x="154" y="42"/>
                      </a:cxn>
                      <a:cxn ang="0">
                        <a:pos x="148" y="38"/>
                      </a:cxn>
                      <a:cxn ang="0">
                        <a:pos x="152" y="32"/>
                      </a:cxn>
                      <a:cxn ang="0">
                        <a:pos x="158" y="24"/>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8" name="Freeform 94"/>
                  <p:cNvSpPr>
                    <a:spLocks/>
                  </p:cNvSpPr>
                  <p:nvPr/>
                </p:nvSpPr>
                <p:spPr bwMode="ltGray">
                  <a:xfrm>
                    <a:off x="4709" y="340"/>
                    <a:ext cx="6" cy="4"/>
                  </a:xfrm>
                  <a:custGeom>
                    <a:avLst/>
                    <a:gdLst/>
                    <a:ahLst/>
                    <a:cxnLst>
                      <a:cxn ang="0">
                        <a:pos x="0" y="9"/>
                      </a:cxn>
                      <a:cxn ang="0">
                        <a:pos x="4" y="13"/>
                      </a:cxn>
                      <a:cxn ang="0">
                        <a:pos x="0" y="9"/>
                      </a:cxn>
                    </a:cxnLst>
                    <a:rect l="0" t="0" r="r" b="b"/>
                    <a:pathLst>
                      <a:path w="13" h="13">
                        <a:moveTo>
                          <a:pt x="0" y="9"/>
                        </a:moveTo>
                        <a:cubicBezTo>
                          <a:pt x="6" y="0"/>
                          <a:pt x="13" y="7"/>
                          <a:pt x="4" y="13"/>
                        </a:cubicBezTo>
                        <a:cubicBezTo>
                          <a:pt x="0" y="6"/>
                          <a:pt x="0" y="5"/>
                          <a:pt x="0" y="9"/>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9" name="Freeform 95"/>
                  <p:cNvSpPr>
                    <a:spLocks/>
                  </p:cNvSpPr>
                  <p:nvPr/>
                </p:nvSpPr>
                <p:spPr bwMode="ltGray">
                  <a:xfrm>
                    <a:off x="4261" y="389"/>
                    <a:ext cx="347" cy="189"/>
                  </a:xfrm>
                  <a:custGeom>
                    <a:avLst/>
                    <a:gdLst/>
                    <a:ahLst/>
                    <a:cxnLst>
                      <a:cxn ang="0">
                        <a:pos x="812" y="26"/>
                      </a:cxn>
                      <a:cxn ang="0">
                        <a:pos x="778" y="78"/>
                      </a:cxn>
                      <a:cxn ang="0">
                        <a:pos x="748" y="122"/>
                      </a:cxn>
                      <a:cxn ang="0">
                        <a:pos x="722" y="142"/>
                      </a:cxn>
                      <a:cxn ang="0">
                        <a:pos x="634" y="180"/>
                      </a:cxn>
                      <a:cxn ang="0">
                        <a:pos x="632" y="210"/>
                      </a:cxn>
                      <a:cxn ang="0">
                        <a:pos x="604" y="230"/>
                      </a:cxn>
                      <a:cxn ang="0">
                        <a:pos x="620" y="178"/>
                      </a:cxn>
                      <a:cxn ang="0">
                        <a:pos x="576" y="188"/>
                      </a:cxn>
                      <a:cxn ang="0">
                        <a:pos x="556" y="218"/>
                      </a:cxn>
                      <a:cxn ang="0">
                        <a:pos x="596" y="280"/>
                      </a:cxn>
                      <a:cxn ang="0">
                        <a:pos x="594" y="368"/>
                      </a:cxn>
                      <a:cxn ang="0">
                        <a:pos x="542" y="406"/>
                      </a:cxn>
                      <a:cxn ang="0">
                        <a:pos x="522" y="386"/>
                      </a:cxn>
                      <a:cxn ang="0">
                        <a:pos x="482" y="348"/>
                      </a:cxn>
                      <a:cxn ang="0">
                        <a:pos x="462" y="348"/>
                      </a:cxn>
                      <a:cxn ang="0">
                        <a:pos x="450" y="394"/>
                      </a:cxn>
                      <a:cxn ang="0">
                        <a:pos x="500" y="464"/>
                      </a:cxn>
                      <a:cxn ang="0">
                        <a:pos x="510" y="524"/>
                      </a:cxn>
                      <a:cxn ang="0">
                        <a:pos x="526" y="560"/>
                      </a:cxn>
                      <a:cxn ang="0">
                        <a:pos x="492" y="544"/>
                      </a:cxn>
                      <a:cxn ang="0">
                        <a:pos x="470" y="518"/>
                      </a:cxn>
                      <a:cxn ang="0">
                        <a:pos x="422" y="424"/>
                      </a:cxn>
                      <a:cxn ang="0">
                        <a:pos x="426" y="310"/>
                      </a:cxn>
                      <a:cxn ang="0">
                        <a:pos x="422" y="268"/>
                      </a:cxn>
                      <a:cxn ang="0">
                        <a:pos x="412" y="276"/>
                      </a:cxn>
                      <a:cxn ang="0">
                        <a:pos x="386" y="266"/>
                      </a:cxn>
                      <a:cxn ang="0">
                        <a:pos x="360" y="170"/>
                      </a:cxn>
                      <a:cxn ang="0">
                        <a:pos x="330" y="166"/>
                      </a:cxn>
                      <a:cxn ang="0">
                        <a:pos x="288" y="172"/>
                      </a:cxn>
                      <a:cxn ang="0">
                        <a:pos x="242" y="232"/>
                      </a:cxn>
                      <a:cxn ang="0">
                        <a:pos x="196" y="268"/>
                      </a:cxn>
                      <a:cxn ang="0">
                        <a:pos x="184" y="274"/>
                      </a:cxn>
                      <a:cxn ang="0">
                        <a:pos x="160" y="328"/>
                      </a:cxn>
                      <a:cxn ang="0">
                        <a:pos x="152" y="354"/>
                      </a:cxn>
                      <a:cxn ang="0">
                        <a:pos x="128" y="404"/>
                      </a:cxn>
                      <a:cxn ang="0">
                        <a:pos x="94" y="392"/>
                      </a:cxn>
                      <a:cxn ang="0">
                        <a:pos x="66" y="258"/>
                      </a:cxn>
                      <a:cxn ang="0">
                        <a:pos x="72" y="156"/>
                      </a:cxn>
                      <a:cxn ang="0">
                        <a:pos x="44" y="180"/>
                      </a:cxn>
                      <a:cxn ang="0">
                        <a:pos x="20" y="150"/>
                      </a:cxn>
                      <a:cxn ang="0">
                        <a:pos x="24" y="138"/>
                      </a:cxn>
                      <a:cxn ang="0">
                        <a:pos x="0" y="92"/>
                      </a:cxn>
                      <a:cxn ang="0">
                        <a:pos x="798" y="6"/>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0" name="Freeform 96"/>
                  <p:cNvSpPr>
                    <a:spLocks/>
                  </p:cNvSpPr>
                  <p:nvPr/>
                </p:nvSpPr>
                <p:spPr bwMode="ltGray">
                  <a:xfrm>
                    <a:off x="4322" y="519"/>
                    <a:ext cx="19" cy="29"/>
                  </a:xfrm>
                  <a:custGeom>
                    <a:avLst/>
                    <a:gdLst/>
                    <a:ahLst/>
                    <a:cxnLst>
                      <a:cxn ang="0">
                        <a:pos x="7" y="11"/>
                      </a:cxn>
                      <a:cxn ang="0">
                        <a:pos x="17" y="3"/>
                      </a:cxn>
                      <a:cxn ang="0">
                        <a:pos x="37" y="33"/>
                      </a:cxn>
                      <a:cxn ang="0">
                        <a:pos x="19" y="85"/>
                      </a:cxn>
                      <a:cxn ang="0">
                        <a:pos x="1" y="69"/>
                      </a:cxn>
                      <a:cxn ang="0">
                        <a:pos x="7" y="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1" name="Freeform 97"/>
                  <p:cNvSpPr>
                    <a:spLocks/>
                  </p:cNvSpPr>
                  <p:nvPr/>
                </p:nvSpPr>
                <p:spPr bwMode="ltGray">
                  <a:xfrm>
                    <a:off x="4588" y="421"/>
                    <a:ext cx="18" cy="24"/>
                  </a:xfrm>
                  <a:custGeom>
                    <a:avLst/>
                    <a:gdLst/>
                    <a:ahLst/>
                    <a:cxnLst>
                      <a:cxn ang="0">
                        <a:pos x="13" y="28"/>
                      </a:cxn>
                      <a:cxn ang="0">
                        <a:pos x="29" y="2"/>
                      </a:cxn>
                      <a:cxn ang="0">
                        <a:pos x="43" y="4"/>
                      </a:cxn>
                      <a:cxn ang="0">
                        <a:pos x="39" y="26"/>
                      </a:cxn>
                      <a:cxn ang="0">
                        <a:pos x="13" y="74"/>
                      </a:cxn>
                      <a:cxn ang="0">
                        <a:pos x="7" y="60"/>
                      </a:cxn>
                      <a:cxn ang="0">
                        <a:pos x="3" y="36"/>
                      </a:cxn>
                      <a:cxn ang="0">
                        <a:pos x="13" y="28"/>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2" name="Freeform 98"/>
                  <p:cNvSpPr>
                    <a:spLocks/>
                  </p:cNvSpPr>
                  <p:nvPr/>
                </p:nvSpPr>
                <p:spPr bwMode="ltGray">
                  <a:xfrm>
                    <a:off x="4639" y="409"/>
                    <a:ext cx="9" cy="10"/>
                  </a:xfrm>
                  <a:custGeom>
                    <a:avLst/>
                    <a:gdLst/>
                    <a:ahLst/>
                    <a:cxnLst>
                      <a:cxn ang="0">
                        <a:pos x="7" y="16"/>
                      </a:cxn>
                      <a:cxn ang="0">
                        <a:pos x="5" y="30"/>
                      </a:cxn>
                      <a:cxn ang="0">
                        <a:pos x="7" y="16"/>
                      </a:cxn>
                    </a:cxnLst>
                    <a:rect l="0" t="0" r="r" b="b"/>
                    <a:pathLst>
                      <a:path w="20" h="30">
                        <a:moveTo>
                          <a:pt x="7" y="16"/>
                        </a:moveTo>
                        <a:cubicBezTo>
                          <a:pt x="18" y="0"/>
                          <a:pt x="20" y="20"/>
                          <a:pt x="5" y="30"/>
                        </a:cubicBezTo>
                        <a:cubicBezTo>
                          <a:pt x="0" y="23"/>
                          <a:pt x="1" y="22"/>
                          <a:pt x="7" y="1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3" name="Freeform 99"/>
                  <p:cNvSpPr>
                    <a:spLocks/>
                  </p:cNvSpPr>
                  <p:nvPr/>
                </p:nvSpPr>
                <p:spPr bwMode="ltGray">
                  <a:xfrm>
                    <a:off x="3709" y="315"/>
                    <a:ext cx="433" cy="354"/>
                  </a:xfrm>
                  <a:custGeom>
                    <a:avLst/>
                    <a:gdLst/>
                    <a:ahLst/>
                    <a:cxnLst>
                      <a:cxn ang="0">
                        <a:pos x="481" y="464"/>
                      </a:cxn>
                      <a:cxn ang="0">
                        <a:pos x="486" y="451"/>
                      </a:cxn>
                      <a:cxn ang="0">
                        <a:pos x="500" y="413"/>
                      </a:cxn>
                      <a:cxn ang="0">
                        <a:pos x="309" y="287"/>
                      </a:cxn>
                      <a:cxn ang="0">
                        <a:pos x="282" y="346"/>
                      </a:cxn>
                      <a:cxn ang="0">
                        <a:pos x="303" y="556"/>
                      </a:cxn>
                      <a:cxn ang="0">
                        <a:pos x="282" y="494"/>
                      </a:cxn>
                      <a:cxn ang="0">
                        <a:pos x="242" y="439"/>
                      </a:cxn>
                      <a:cxn ang="0">
                        <a:pos x="245" y="413"/>
                      </a:cxn>
                      <a:cxn ang="0">
                        <a:pos x="247" y="394"/>
                      </a:cxn>
                      <a:cxn ang="0">
                        <a:pos x="220" y="375"/>
                      </a:cxn>
                      <a:cxn ang="0">
                        <a:pos x="194" y="346"/>
                      </a:cxn>
                      <a:cxn ang="0">
                        <a:pos x="148" y="354"/>
                      </a:cxn>
                      <a:cxn ang="0">
                        <a:pos x="126" y="365"/>
                      </a:cxn>
                      <a:cxn ang="0">
                        <a:pos x="78" y="365"/>
                      </a:cxn>
                      <a:cxn ang="0">
                        <a:pos x="22" y="312"/>
                      </a:cxn>
                      <a:cxn ang="0">
                        <a:pos x="11" y="295"/>
                      </a:cxn>
                      <a:cxn ang="0">
                        <a:pos x="0" y="264"/>
                      </a:cxn>
                      <a:cxn ang="0">
                        <a:pos x="24" y="213"/>
                      </a:cxn>
                      <a:cxn ang="0">
                        <a:pos x="32" y="181"/>
                      </a:cxn>
                      <a:cxn ang="0">
                        <a:pos x="51" y="143"/>
                      </a:cxn>
                      <a:cxn ang="0">
                        <a:pos x="81" y="116"/>
                      </a:cxn>
                      <a:cxn ang="0">
                        <a:pos x="167" y="67"/>
                      </a:cxn>
                      <a:cxn ang="0">
                        <a:pos x="220" y="30"/>
                      </a:cxn>
                      <a:cxn ang="0">
                        <a:pos x="258" y="6"/>
                      </a:cxn>
                      <a:cxn ang="0">
                        <a:pos x="363" y="2"/>
                      </a:cxn>
                      <a:cxn ang="0">
                        <a:pos x="398" y="0"/>
                      </a:cxn>
                      <a:cxn ang="0">
                        <a:pos x="384" y="34"/>
                      </a:cxn>
                      <a:cxn ang="0">
                        <a:pos x="443" y="84"/>
                      </a:cxn>
                      <a:cxn ang="0">
                        <a:pos x="497" y="74"/>
                      </a:cxn>
                      <a:cxn ang="0">
                        <a:pos x="529" y="82"/>
                      </a:cxn>
                      <a:cxn ang="0">
                        <a:pos x="559" y="97"/>
                      </a:cxn>
                      <a:cxn ang="0">
                        <a:pos x="572" y="188"/>
                      </a:cxn>
                      <a:cxn ang="0">
                        <a:pos x="572" y="240"/>
                      </a:cxn>
                      <a:cxn ang="0">
                        <a:pos x="599" y="283"/>
                      </a:cxn>
                      <a:cxn ang="0">
                        <a:pos x="645" y="300"/>
                      </a:cxn>
                      <a:cxn ang="0">
                        <a:pos x="680" y="295"/>
                      </a:cxn>
                      <a:cxn ang="0">
                        <a:pos x="664" y="340"/>
                      </a:cxn>
                      <a:cxn ang="0">
                        <a:pos x="599" y="407"/>
                      </a:cxn>
                      <a:cxn ang="0">
                        <a:pos x="548" y="485"/>
                      </a:cxn>
                      <a:cxn ang="0">
                        <a:pos x="556" y="508"/>
                      </a:cxn>
                      <a:cxn ang="0">
                        <a:pos x="435" y="556"/>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4" name="Freeform 100"/>
                  <p:cNvSpPr>
                    <a:spLocks/>
                  </p:cNvSpPr>
                  <p:nvPr/>
                </p:nvSpPr>
                <p:spPr bwMode="ltGray">
                  <a:xfrm>
                    <a:off x="3877" y="448"/>
                    <a:ext cx="163" cy="221"/>
                  </a:xfrm>
                  <a:custGeom>
                    <a:avLst/>
                    <a:gdLst/>
                    <a:ahLst/>
                    <a:cxnLst>
                      <a:cxn ang="0">
                        <a:pos x="243" y="347"/>
                      </a:cxn>
                      <a:cxn ang="0">
                        <a:pos x="233" y="301"/>
                      </a:cxn>
                      <a:cxn ang="0">
                        <a:pos x="217" y="288"/>
                      </a:cxn>
                      <a:cxn ang="0">
                        <a:pos x="215" y="269"/>
                      </a:cxn>
                      <a:cxn ang="0">
                        <a:pos x="209" y="254"/>
                      </a:cxn>
                      <a:cxn ang="0">
                        <a:pos x="209" y="229"/>
                      </a:cxn>
                      <a:cxn ang="0">
                        <a:pos x="207" y="214"/>
                      </a:cxn>
                      <a:cxn ang="0">
                        <a:pos x="228" y="202"/>
                      </a:cxn>
                      <a:cxn ang="0">
                        <a:pos x="257" y="197"/>
                      </a:cxn>
                      <a:cxn ang="0">
                        <a:pos x="257" y="136"/>
                      </a:cxn>
                      <a:cxn ang="0">
                        <a:pos x="54" y="96"/>
                      </a:cxn>
                      <a:cxn ang="0">
                        <a:pos x="32" y="98"/>
                      </a:cxn>
                      <a:cxn ang="0">
                        <a:pos x="16" y="102"/>
                      </a:cxn>
                      <a:cxn ang="0">
                        <a:pos x="0" y="149"/>
                      </a:cxn>
                      <a:cxn ang="0">
                        <a:pos x="93" y="346"/>
                      </a:cxn>
                      <a:cxn ang="0">
                        <a:pos x="243" y="347"/>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5" name="Freeform 101"/>
                  <p:cNvSpPr>
                    <a:spLocks/>
                  </p:cNvSpPr>
                  <p:nvPr/>
                </p:nvSpPr>
                <p:spPr bwMode="ltGray">
                  <a:xfrm>
                    <a:off x="4164" y="611"/>
                    <a:ext cx="7" cy="12"/>
                  </a:xfrm>
                  <a:custGeom>
                    <a:avLst/>
                    <a:gdLst/>
                    <a:ahLst/>
                    <a:cxnLst>
                      <a:cxn ang="0">
                        <a:pos x="7" y="25"/>
                      </a:cxn>
                      <a:cxn ang="0">
                        <a:pos x="19" y="21"/>
                      </a:cxn>
                      <a:cxn ang="0">
                        <a:pos x="7" y="2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6" name="Freeform 102"/>
                  <p:cNvSpPr>
                    <a:spLocks/>
                  </p:cNvSpPr>
                  <p:nvPr/>
                </p:nvSpPr>
                <p:spPr bwMode="ltGray">
                  <a:xfrm>
                    <a:off x="4155" y="497"/>
                    <a:ext cx="9" cy="7"/>
                  </a:xfrm>
                  <a:custGeom>
                    <a:avLst/>
                    <a:gdLst/>
                    <a:ahLst/>
                    <a:cxnLst>
                      <a:cxn ang="0">
                        <a:pos x="12" y="12"/>
                      </a:cxn>
                      <a:cxn ang="0">
                        <a:pos x="16" y="0"/>
                      </a:cxn>
                      <a:cxn ang="0">
                        <a:pos x="20" y="12"/>
                      </a:cxn>
                      <a:cxn ang="0">
                        <a:pos x="8" y="20"/>
                      </a:cxn>
                      <a:cxn ang="0">
                        <a:pos x="12" y="12"/>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7" name="Freeform 103"/>
                  <p:cNvSpPr>
                    <a:spLocks/>
                  </p:cNvSpPr>
                  <p:nvPr/>
                </p:nvSpPr>
                <p:spPr bwMode="ltGray">
                  <a:xfrm>
                    <a:off x="3760" y="357"/>
                    <a:ext cx="25" cy="10"/>
                  </a:xfrm>
                  <a:custGeom>
                    <a:avLst/>
                    <a:gdLst/>
                    <a:ahLst/>
                    <a:cxnLst>
                      <a:cxn ang="0">
                        <a:pos x="24" y="18"/>
                      </a:cxn>
                      <a:cxn ang="0">
                        <a:pos x="32" y="6"/>
                      </a:cxn>
                      <a:cxn ang="0">
                        <a:pos x="36" y="30"/>
                      </a:cxn>
                      <a:cxn ang="0">
                        <a:pos x="24" y="18"/>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8" name="Freeform 104"/>
                  <p:cNvSpPr>
                    <a:spLocks/>
                  </p:cNvSpPr>
                  <p:nvPr/>
                </p:nvSpPr>
                <p:spPr bwMode="ltGray">
                  <a:xfrm>
                    <a:off x="4062" y="265"/>
                    <a:ext cx="295" cy="233"/>
                  </a:xfrm>
                  <a:custGeom>
                    <a:avLst/>
                    <a:gdLst/>
                    <a:ahLst/>
                    <a:cxnLst>
                      <a:cxn ang="0">
                        <a:pos x="473" y="464"/>
                      </a:cxn>
                      <a:cxn ang="0">
                        <a:pos x="393" y="452"/>
                      </a:cxn>
                      <a:cxn ang="0">
                        <a:pos x="325" y="412"/>
                      </a:cxn>
                      <a:cxn ang="0">
                        <a:pos x="265" y="400"/>
                      </a:cxn>
                      <a:cxn ang="0">
                        <a:pos x="237" y="416"/>
                      </a:cxn>
                      <a:cxn ang="0">
                        <a:pos x="261" y="428"/>
                      </a:cxn>
                      <a:cxn ang="0">
                        <a:pos x="293" y="468"/>
                      </a:cxn>
                      <a:cxn ang="0">
                        <a:pos x="321" y="476"/>
                      </a:cxn>
                      <a:cxn ang="0">
                        <a:pos x="333" y="536"/>
                      </a:cxn>
                      <a:cxn ang="0">
                        <a:pos x="313" y="552"/>
                      </a:cxn>
                      <a:cxn ang="0">
                        <a:pos x="261" y="616"/>
                      </a:cxn>
                      <a:cxn ang="0">
                        <a:pos x="225" y="628"/>
                      </a:cxn>
                      <a:cxn ang="0">
                        <a:pos x="97" y="696"/>
                      </a:cxn>
                      <a:cxn ang="0">
                        <a:pos x="77" y="616"/>
                      </a:cxn>
                      <a:cxn ang="0">
                        <a:pos x="45" y="524"/>
                      </a:cxn>
                      <a:cxn ang="0">
                        <a:pos x="33" y="448"/>
                      </a:cxn>
                      <a:cxn ang="0">
                        <a:pos x="53" y="344"/>
                      </a:cxn>
                      <a:cxn ang="0">
                        <a:pos x="17" y="392"/>
                      </a:cxn>
                      <a:cxn ang="0">
                        <a:pos x="81" y="280"/>
                      </a:cxn>
                      <a:cxn ang="0">
                        <a:pos x="113" y="204"/>
                      </a:cxn>
                      <a:cxn ang="0">
                        <a:pos x="37" y="204"/>
                      </a:cxn>
                      <a:cxn ang="0">
                        <a:pos x="1" y="196"/>
                      </a:cxn>
                      <a:cxn ang="0">
                        <a:pos x="25" y="140"/>
                      </a:cxn>
                      <a:cxn ang="0">
                        <a:pos x="97" y="112"/>
                      </a:cxn>
                      <a:cxn ang="0">
                        <a:pos x="221" y="124"/>
                      </a:cxn>
                      <a:cxn ang="0">
                        <a:pos x="229" y="64"/>
                      </a:cxn>
                      <a:cxn ang="0">
                        <a:pos x="261" y="0"/>
                      </a:cxn>
                      <a:cxn ang="0">
                        <a:pos x="357" y="44"/>
                      </a:cxn>
                      <a:cxn ang="0">
                        <a:pos x="329" y="88"/>
                      </a:cxn>
                      <a:cxn ang="0">
                        <a:pos x="301" y="176"/>
                      </a:cxn>
                      <a:cxn ang="0">
                        <a:pos x="361" y="192"/>
                      </a:cxn>
                      <a:cxn ang="0">
                        <a:pos x="373" y="136"/>
                      </a:cxn>
                      <a:cxn ang="0">
                        <a:pos x="417" y="92"/>
                      </a:cxn>
                      <a:cxn ang="0">
                        <a:pos x="497" y="88"/>
                      </a:cxn>
                      <a:cxn ang="0">
                        <a:pos x="529" y="52"/>
                      </a:cxn>
                      <a:cxn ang="0">
                        <a:pos x="541" y="460"/>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9" name="Freeform 105"/>
                  <p:cNvSpPr>
                    <a:spLocks/>
                  </p:cNvSpPr>
                  <p:nvPr/>
                </p:nvSpPr>
                <p:spPr bwMode="ltGray">
                  <a:xfrm>
                    <a:off x="3861" y="247"/>
                    <a:ext cx="591" cy="95"/>
                  </a:xfrm>
                  <a:custGeom>
                    <a:avLst/>
                    <a:gdLst/>
                    <a:ahLst/>
                    <a:cxnLst>
                      <a:cxn ang="0">
                        <a:pos x="825" y="0"/>
                      </a:cxn>
                      <a:cxn ang="0">
                        <a:pos x="143" y="29"/>
                      </a:cxn>
                      <a:cxn ang="0">
                        <a:pos x="91" y="42"/>
                      </a:cxn>
                      <a:cxn ang="0">
                        <a:pos x="62" y="42"/>
                      </a:cxn>
                      <a:cxn ang="0">
                        <a:pos x="22" y="77"/>
                      </a:cxn>
                      <a:cxn ang="0">
                        <a:pos x="0" y="105"/>
                      </a:cxn>
                      <a:cxn ang="0">
                        <a:pos x="59" y="115"/>
                      </a:cxn>
                      <a:cxn ang="0">
                        <a:pos x="97" y="96"/>
                      </a:cxn>
                      <a:cxn ang="0">
                        <a:pos x="108" y="84"/>
                      </a:cxn>
                      <a:cxn ang="0">
                        <a:pos x="167" y="52"/>
                      </a:cxn>
                      <a:cxn ang="0">
                        <a:pos x="215" y="46"/>
                      </a:cxn>
                      <a:cxn ang="0">
                        <a:pos x="237" y="94"/>
                      </a:cxn>
                      <a:cxn ang="0">
                        <a:pos x="188" y="109"/>
                      </a:cxn>
                      <a:cxn ang="0">
                        <a:pos x="231" y="113"/>
                      </a:cxn>
                      <a:cxn ang="0">
                        <a:pos x="250" y="90"/>
                      </a:cxn>
                      <a:cxn ang="0">
                        <a:pos x="266" y="92"/>
                      </a:cxn>
                      <a:cxn ang="0">
                        <a:pos x="253" y="54"/>
                      </a:cxn>
                      <a:cxn ang="0">
                        <a:pos x="266" y="44"/>
                      </a:cxn>
                      <a:cxn ang="0">
                        <a:pos x="277" y="88"/>
                      </a:cxn>
                      <a:cxn ang="0">
                        <a:pos x="266" y="113"/>
                      </a:cxn>
                      <a:cxn ang="0">
                        <a:pos x="296" y="130"/>
                      </a:cxn>
                      <a:cxn ang="0">
                        <a:pos x="299" y="92"/>
                      </a:cxn>
                      <a:cxn ang="0">
                        <a:pos x="331" y="103"/>
                      </a:cxn>
                      <a:cxn ang="0">
                        <a:pos x="382" y="73"/>
                      </a:cxn>
                      <a:cxn ang="0">
                        <a:pos x="409" y="50"/>
                      </a:cxn>
                      <a:cxn ang="0">
                        <a:pos x="439" y="56"/>
                      </a:cxn>
                      <a:cxn ang="0">
                        <a:pos x="455" y="50"/>
                      </a:cxn>
                      <a:cxn ang="0">
                        <a:pos x="431" y="44"/>
                      </a:cxn>
                      <a:cxn ang="0">
                        <a:pos x="474" y="35"/>
                      </a:cxn>
                      <a:cxn ang="0">
                        <a:pos x="544" y="54"/>
                      </a:cxn>
                      <a:cxn ang="0">
                        <a:pos x="581" y="42"/>
                      </a:cxn>
                      <a:cxn ang="0">
                        <a:pos x="584" y="63"/>
                      </a:cxn>
                      <a:cxn ang="0">
                        <a:pos x="568" y="101"/>
                      </a:cxn>
                      <a:cxn ang="0">
                        <a:pos x="611" y="88"/>
                      </a:cxn>
                      <a:cxn ang="0">
                        <a:pos x="624" y="80"/>
                      </a:cxn>
                      <a:cxn ang="0">
                        <a:pos x="648" y="61"/>
                      </a:cxn>
                      <a:cxn ang="0">
                        <a:pos x="794" y="84"/>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0" name="Freeform 106"/>
                  <p:cNvSpPr>
                    <a:spLocks/>
                  </p:cNvSpPr>
                  <p:nvPr/>
                </p:nvSpPr>
                <p:spPr bwMode="ltGray">
                  <a:xfrm>
                    <a:off x="3981" y="282"/>
                    <a:ext cx="13" cy="10"/>
                  </a:xfrm>
                  <a:custGeom>
                    <a:avLst/>
                    <a:gdLst/>
                    <a:ahLst/>
                    <a:cxnLst>
                      <a:cxn ang="0">
                        <a:pos x="3" y="28"/>
                      </a:cxn>
                      <a:cxn ang="0">
                        <a:pos x="31" y="0"/>
                      </a:cxn>
                      <a:cxn ang="0">
                        <a:pos x="19" y="24"/>
                      </a:cxn>
                      <a:cxn ang="0">
                        <a:pos x="3" y="28"/>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1" name="Freeform 107"/>
                  <p:cNvSpPr>
                    <a:spLocks/>
                  </p:cNvSpPr>
                  <p:nvPr/>
                </p:nvSpPr>
                <p:spPr bwMode="ltGray">
                  <a:xfrm>
                    <a:off x="3966" y="296"/>
                    <a:ext cx="19" cy="11"/>
                  </a:xfrm>
                  <a:custGeom>
                    <a:avLst/>
                    <a:gdLst/>
                    <a:ahLst/>
                    <a:cxnLst>
                      <a:cxn ang="0">
                        <a:pos x="6" y="32"/>
                      </a:cxn>
                      <a:cxn ang="0">
                        <a:pos x="22" y="0"/>
                      </a:cxn>
                      <a:cxn ang="0">
                        <a:pos x="38" y="4"/>
                      </a:cxn>
                      <a:cxn ang="0">
                        <a:pos x="6" y="32"/>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2" name="Freeform 108"/>
                  <p:cNvSpPr>
                    <a:spLocks/>
                  </p:cNvSpPr>
                  <p:nvPr/>
                </p:nvSpPr>
                <p:spPr bwMode="ltGray">
                  <a:xfrm>
                    <a:off x="4028" y="337"/>
                    <a:ext cx="32" cy="6"/>
                  </a:xfrm>
                  <a:custGeom>
                    <a:avLst/>
                    <a:gdLst/>
                    <a:ahLst/>
                    <a:cxnLst>
                      <a:cxn ang="0">
                        <a:pos x="37" y="18"/>
                      </a:cxn>
                      <a:cxn ang="0">
                        <a:pos x="25" y="2"/>
                      </a:cxn>
                      <a:cxn ang="0">
                        <a:pos x="37" y="18"/>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3" name="Freeform 109"/>
                  <p:cNvSpPr>
                    <a:spLocks/>
                  </p:cNvSpPr>
                  <p:nvPr/>
                </p:nvSpPr>
                <p:spPr bwMode="ltGray">
                  <a:xfrm>
                    <a:off x="4083" y="336"/>
                    <a:ext cx="18" cy="15"/>
                  </a:xfrm>
                  <a:custGeom>
                    <a:avLst/>
                    <a:gdLst/>
                    <a:ahLst/>
                    <a:cxnLst>
                      <a:cxn ang="0">
                        <a:pos x="0" y="21"/>
                      </a:cxn>
                      <a:cxn ang="0">
                        <a:pos x="12" y="9"/>
                      </a:cxn>
                      <a:cxn ang="0">
                        <a:pos x="0" y="21"/>
                      </a:cxn>
                    </a:cxnLst>
                    <a:rect l="0" t="0" r="r" b="b"/>
                    <a:pathLst>
                      <a:path w="42" h="44">
                        <a:moveTo>
                          <a:pt x="0" y="21"/>
                        </a:moveTo>
                        <a:cubicBezTo>
                          <a:pt x="4" y="17"/>
                          <a:pt x="7" y="11"/>
                          <a:pt x="12" y="9"/>
                        </a:cubicBezTo>
                        <a:cubicBezTo>
                          <a:pt x="42" y="0"/>
                          <a:pt x="23" y="44"/>
                          <a:pt x="0" y="2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4" name="Freeform 110"/>
                  <p:cNvSpPr>
                    <a:spLocks/>
                  </p:cNvSpPr>
                  <p:nvPr/>
                </p:nvSpPr>
                <p:spPr bwMode="ltGray">
                  <a:xfrm>
                    <a:off x="3936" y="295"/>
                    <a:ext cx="14" cy="10"/>
                  </a:xfrm>
                  <a:custGeom>
                    <a:avLst/>
                    <a:gdLst/>
                    <a:ahLst/>
                    <a:cxnLst>
                      <a:cxn ang="0">
                        <a:pos x="7" y="22"/>
                      </a:cxn>
                      <a:cxn ang="0">
                        <a:pos x="31" y="10"/>
                      </a:cxn>
                      <a:cxn ang="0">
                        <a:pos x="7" y="22"/>
                      </a:cxn>
                    </a:cxnLst>
                    <a:rect l="0" t="0" r="r" b="b"/>
                    <a:pathLst>
                      <a:path w="31" h="30">
                        <a:moveTo>
                          <a:pt x="7" y="22"/>
                        </a:moveTo>
                        <a:cubicBezTo>
                          <a:pt x="0" y="0"/>
                          <a:pt x="15" y="6"/>
                          <a:pt x="31" y="10"/>
                        </a:cubicBezTo>
                        <a:cubicBezTo>
                          <a:pt x="14" y="16"/>
                          <a:pt x="15" y="30"/>
                          <a:pt x="7" y="2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grpSp>
          </p:grpSp>
          <p:grpSp>
            <p:nvGrpSpPr>
              <p:cNvPr id="7" name="Group 111"/>
              <p:cNvGrpSpPr>
                <a:grpSpLocks/>
              </p:cNvGrpSpPr>
              <p:nvPr/>
            </p:nvGrpSpPr>
            <p:grpSpPr bwMode="auto">
              <a:xfrm>
                <a:off x="798" y="111"/>
                <a:ext cx="4702" cy="418"/>
                <a:chOff x="798" y="255"/>
                <a:chExt cx="4702" cy="418"/>
              </a:xfrm>
            </p:grpSpPr>
            <p:sp>
              <p:nvSpPr>
                <p:cNvPr id="1030256" name="Line 112"/>
                <p:cNvSpPr>
                  <a:spLocks noChangeShapeType="1"/>
                </p:cNvSpPr>
                <p:nvPr/>
              </p:nvSpPr>
              <p:spPr bwMode="white">
                <a:xfrm>
                  <a:off x="798" y="476"/>
                  <a:ext cx="4702" cy="0"/>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57" name="Line 113"/>
                <p:cNvSpPr>
                  <a:spLocks noChangeShapeType="1"/>
                </p:cNvSpPr>
                <p:nvPr/>
              </p:nvSpPr>
              <p:spPr bwMode="white">
                <a:xfrm>
                  <a:off x="1026"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58" name="Line 114"/>
                <p:cNvSpPr>
                  <a:spLocks noChangeShapeType="1"/>
                </p:cNvSpPr>
                <p:nvPr/>
              </p:nvSpPr>
              <p:spPr bwMode="white">
                <a:xfrm>
                  <a:off x="1254"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59" name="Line 115"/>
                <p:cNvSpPr>
                  <a:spLocks noChangeShapeType="1"/>
                </p:cNvSpPr>
                <p:nvPr/>
              </p:nvSpPr>
              <p:spPr bwMode="white">
                <a:xfrm>
                  <a:off x="1482"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0" name="Line 116"/>
                <p:cNvSpPr>
                  <a:spLocks noChangeShapeType="1"/>
                </p:cNvSpPr>
                <p:nvPr/>
              </p:nvSpPr>
              <p:spPr bwMode="white">
                <a:xfrm>
                  <a:off x="1710"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1" name="Line 117"/>
                <p:cNvSpPr>
                  <a:spLocks noChangeShapeType="1"/>
                </p:cNvSpPr>
                <p:nvPr/>
              </p:nvSpPr>
              <p:spPr bwMode="white">
                <a:xfrm>
                  <a:off x="1938"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2" name="Line 118"/>
                <p:cNvSpPr>
                  <a:spLocks noChangeShapeType="1"/>
                </p:cNvSpPr>
                <p:nvPr/>
              </p:nvSpPr>
              <p:spPr bwMode="white">
                <a:xfrm>
                  <a:off x="2166"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3" name="Line 119"/>
                <p:cNvSpPr>
                  <a:spLocks noChangeShapeType="1"/>
                </p:cNvSpPr>
                <p:nvPr/>
              </p:nvSpPr>
              <p:spPr bwMode="white">
                <a:xfrm>
                  <a:off x="2394"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4" name="Line 120"/>
                <p:cNvSpPr>
                  <a:spLocks noChangeShapeType="1"/>
                </p:cNvSpPr>
                <p:nvPr/>
              </p:nvSpPr>
              <p:spPr bwMode="white">
                <a:xfrm>
                  <a:off x="2622"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5" name="Line 121"/>
                <p:cNvSpPr>
                  <a:spLocks noChangeShapeType="1"/>
                </p:cNvSpPr>
                <p:nvPr/>
              </p:nvSpPr>
              <p:spPr bwMode="white">
                <a:xfrm>
                  <a:off x="2850"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6" name="Line 122"/>
                <p:cNvSpPr>
                  <a:spLocks noChangeShapeType="1"/>
                </p:cNvSpPr>
                <p:nvPr/>
              </p:nvSpPr>
              <p:spPr bwMode="white">
                <a:xfrm>
                  <a:off x="3078"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7" name="Line 123"/>
                <p:cNvSpPr>
                  <a:spLocks noChangeShapeType="1"/>
                </p:cNvSpPr>
                <p:nvPr/>
              </p:nvSpPr>
              <p:spPr bwMode="white">
                <a:xfrm>
                  <a:off x="3306"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8" name="Line 124"/>
                <p:cNvSpPr>
                  <a:spLocks noChangeShapeType="1"/>
                </p:cNvSpPr>
                <p:nvPr/>
              </p:nvSpPr>
              <p:spPr bwMode="white">
                <a:xfrm>
                  <a:off x="3534"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9" name="Line 125"/>
                <p:cNvSpPr>
                  <a:spLocks noChangeShapeType="1"/>
                </p:cNvSpPr>
                <p:nvPr/>
              </p:nvSpPr>
              <p:spPr bwMode="white">
                <a:xfrm>
                  <a:off x="3762"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0" name="Line 126"/>
                <p:cNvSpPr>
                  <a:spLocks noChangeShapeType="1"/>
                </p:cNvSpPr>
                <p:nvPr/>
              </p:nvSpPr>
              <p:spPr bwMode="white">
                <a:xfrm>
                  <a:off x="3990"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1" name="Line 127"/>
                <p:cNvSpPr>
                  <a:spLocks noChangeShapeType="1"/>
                </p:cNvSpPr>
                <p:nvPr/>
              </p:nvSpPr>
              <p:spPr bwMode="white">
                <a:xfrm>
                  <a:off x="4218"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2" name="Line 128"/>
                <p:cNvSpPr>
                  <a:spLocks noChangeShapeType="1"/>
                </p:cNvSpPr>
                <p:nvPr/>
              </p:nvSpPr>
              <p:spPr bwMode="white">
                <a:xfrm>
                  <a:off x="4446"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3" name="Line 129"/>
                <p:cNvSpPr>
                  <a:spLocks noChangeShapeType="1"/>
                </p:cNvSpPr>
                <p:nvPr/>
              </p:nvSpPr>
              <p:spPr bwMode="white">
                <a:xfrm>
                  <a:off x="4674"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4" name="Line 130"/>
                <p:cNvSpPr>
                  <a:spLocks noChangeShapeType="1"/>
                </p:cNvSpPr>
                <p:nvPr/>
              </p:nvSpPr>
              <p:spPr bwMode="white">
                <a:xfrm>
                  <a:off x="4902"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5" name="Line 131"/>
                <p:cNvSpPr>
                  <a:spLocks noChangeShapeType="1"/>
                </p:cNvSpPr>
                <p:nvPr/>
              </p:nvSpPr>
              <p:spPr bwMode="white">
                <a:xfrm>
                  <a:off x="5130"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6" name="Line 132"/>
                <p:cNvSpPr>
                  <a:spLocks noChangeShapeType="1"/>
                </p:cNvSpPr>
                <p:nvPr/>
              </p:nvSpPr>
              <p:spPr bwMode="white">
                <a:xfrm>
                  <a:off x="5358"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grpSp>
          <p:grpSp>
            <p:nvGrpSpPr>
              <p:cNvPr id="8" name="Group 133"/>
              <p:cNvGrpSpPr>
                <a:grpSpLocks/>
              </p:cNvGrpSpPr>
              <p:nvPr/>
            </p:nvGrpSpPr>
            <p:grpSpPr bwMode="auto">
              <a:xfrm>
                <a:off x="1208" y="109"/>
                <a:ext cx="3694" cy="423"/>
                <a:chOff x="1034" y="245"/>
                <a:chExt cx="3694" cy="423"/>
              </a:xfrm>
            </p:grpSpPr>
            <p:sp>
              <p:nvSpPr>
                <p:cNvPr id="1030278" name="Line 134"/>
                <p:cNvSpPr>
                  <a:spLocks noChangeShapeType="1"/>
                </p:cNvSpPr>
                <p:nvPr/>
              </p:nvSpPr>
              <p:spPr bwMode="ltGray">
                <a:xfrm>
                  <a:off x="2676" y="246"/>
                  <a:ext cx="0" cy="142"/>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79" name="Line 135"/>
                <p:cNvSpPr>
                  <a:spLocks noChangeShapeType="1"/>
                </p:cNvSpPr>
                <p:nvPr/>
              </p:nvSpPr>
              <p:spPr bwMode="ltGray">
                <a:xfrm>
                  <a:off x="2798" y="468"/>
                  <a:ext cx="70"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0" name="Line 136"/>
                <p:cNvSpPr>
                  <a:spLocks noChangeShapeType="1"/>
                </p:cNvSpPr>
                <p:nvPr/>
              </p:nvSpPr>
              <p:spPr bwMode="ltGray">
                <a:xfrm>
                  <a:off x="2904" y="486"/>
                  <a:ext cx="0" cy="28"/>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1" name="Line 137"/>
                <p:cNvSpPr>
                  <a:spLocks noChangeShapeType="1"/>
                </p:cNvSpPr>
                <p:nvPr/>
              </p:nvSpPr>
              <p:spPr bwMode="ltGray">
                <a:xfrm>
                  <a:off x="3132" y="586"/>
                  <a:ext cx="0" cy="79"/>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2" name="Line 138"/>
                <p:cNvSpPr>
                  <a:spLocks noChangeShapeType="1"/>
                </p:cNvSpPr>
                <p:nvPr/>
              </p:nvSpPr>
              <p:spPr bwMode="ltGray">
                <a:xfrm>
                  <a:off x="3816" y="358"/>
                  <a:ext cx="0" cy="18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3" name="Line 139"/>
                <p:cNvSpPr>
                  <a:spLocks noChangeShapeType="1"/>
                </p:cNvSpPr>
                <p:nvPr/>
              </p:nvSpPr>
              <p:spPr bwMode="ltGray">
                <a:xfrm>
                  <a:off x="3722" y="468"/>
                  <a:ext cx="348"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4" name="Line 140"/>
                <p:cNvSpPr>
                  <a:spLocks noChangeShapeType="1"/>
                </p:cNvSpPr>
                <p:nvPr/>
              </p:nvSpPr>
              <p:spPr bwMode="ltGray">
                <a:xfrm>
                  <a:off x="4044" y="372"/>
                  <a:ext cx="0" cy="294"/>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5" name="Line 141"/>
                <p:cNvSpPr>
                  <a:spLocks noChangeShapeType="1"/>
                </p:cNvSpPr>
                <p:nvPr/>
              </p:nvSpPr>
              <p:spPr bwMode="ltGray">
                <a:xfrm flipV="1">
                  <a:off x="4046" y="248"/>
                  <a:ext cx="0" cy="5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6" name="Line 142"/>
                <p:cNvSpPr>
                  <a:spLocks noChangeShapeType="1"/>
                </p:cNvSpPr>
                <p:nvPr/>
              </p:nvSpPr>
              <p:spPr bwMode="ltGray">
                <a:xfrm flipV="1">
                  <a:off x="4272" y="246"/>
                  <a:ext cx="0" cy="182"/>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7" name="Line 143"/>
                <p:cNvSpPr>
                  <a:spLocks noChangeShapeType="1"/>
                </p:cNvSpPr>
                <p:nvPr/>
              </p:nvSpPr>
              <p:spPr bwMode="ltGray">
                <a:xfrm flipH="1">
                  <a:off x="4422" y="468"/>
                  <a:ext cx="78"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8" name="Line 144"/>
                <p:cNvSpPr>
                  <a:spLocks noChangeShapeType="1"/>
                </p:cNvSpPr>
                <p:nvPr/>
              </p:nvSpPr>
              <p:spPr bwMode="ltGray">
                <a:xfrm flipH="1">
                  <a:off x="4290" y="468"/>
                  <a:ext cx="62"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9" name="Line 145"/>
                <p:cNvSpPr>
                  <a:spLocks noChangeShapeType="1"/>
                </p:cNvSpPr>
                <p:nvPr/>
              </p:nvSpPr>
              <p:spPr bwMode="ltGray">
                <a:xfrm flipV="1">
                  <a:off x="4500" y="246"/>
                  <a:ext cx="0" cy="27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0" name="Line 146"/>
                <p:cNvSpPr>
                  <a:spLocks noChangeShapeType="1"/>
                </p:cNvSpPr>
                <p:nvPr/>
              </p:nvSpPr>
              <p:spPr bwMode="ltGray">
                <a:xfrm>
                  <a:off x="4728" y="606"/>
                  <a:ext cx="0" cy="34"/>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1" name="Line 147"/>
                <p:cNvSpPr>
                  <a:spLocks noChangeShapeType="1"/>
                </p:cNvSpPr>
                <p:nvPr/>
              </p:nvSpPr>
              <p:spPr bwMode="ltGray">
                <a:xfrm>
                  <a:off x="1992" y="250"/>
                  <a:ext cx="0" cy="62"/>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2" name="Line 148"/>
                <p:cNvSpPr>
                  <a:spLocks noChangeShapeType="1"/>
                </p:cNvSpPr>
                <p:nvPr/>
              </p:nvSpPr>
              <p:spPr bwMode="ltGray">
                <a:xfrm>
                  <a:off x="1764" y="247"/>
                  <a:ext cx="0" cy="337"/>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3" name="Line 149"/>
                <p:cNvSpPr>
                  <a:spLocks noChangeShapeType="1"/>
                </p:cNvSpPr>
                <p:nvPr/>
              </p:nvSpPr>
              <p:spPr bwMode="ltGray">
                <a:xfrm flipH="1">
                  <a:off x="1738" y="468"/>
                  <a:ext cx="68"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4" name="Line 150"/>
                <p:cNvSpPr>
                  <a:spLocks noChangeShapeType="1"/>
                </p:cNvSpPr>
                <p:nvPr/>
              </p:nvSpPr>
              <p:spPr bwMode="ltGray">
                <a:xfrm>
                  <a:off x="1604" y="468"/>
                  <a:ext cx="60"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5" name="Line 151"/>
                <p:cNvSpPr>
                  <a:spLocks noChangeShapeType="1"/>
                </p:cNvSpPr>
                <p:nvPr/>
              </p:nvSpPr>
              <p:spPr bwMode="ltGray">
                <a:xfrm flipH="1">
                  <a:off x="1404" y="468"/>
                  <a:ext cx="82"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6" name="Line 152"/>
                <p:cNvSpPr>
                  <a:spLocks noChangeShapeType="1"/>
                </p:cNvSpPr>
                <p:nvPr/>
              </p:nvSpPr>
              <p:spPr bwMode="ltGray">
                <a:xfrm>
                  <a:off x="1034" y="468"/>
                  <a:ext cx="348"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7" name="Line 153"/>
                <p:cNvSpPr>
                  <a:spLocks noChangeShapeType="1"/>
                </p:cNvSpPr>
                <p:nvPr/>
              </p:nvSpPr>
              <p:spPr bwMode="ltGray">
                <a:xfrm>
                  <a:off x="1306" y="370"/>
                  <a:ext cx="0" cy="298"/>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8" name="Line 154"/>
                <p:cNvSpPr>
                  <a:spLocks noChangeShapeType="1"/>
                </p:cNvSpPr>
                <p:nvPr/>
              </p:nvSpPr>
              <p:spPr bwMode="ltGray">
                <a:xfrm>
                  <a:off x="1080" y="388"/>
                  <a:ext cx="0" cy="156"/>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9" name="Line 155"/>
                <p:cNvSpPr>
                  <a:spLocks noChangeShapeType="1"/>
                </p:cNvSpPr>
                <p:nvPr/>
              </p:nvSpPr>
              <p:spPr bwMode="ltGray">
                <a:xfrm flipH="1" flipV="1">
                  <a:off x="1308" y="245"/>
                  <a:ext cx="0" cy="27"/>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300" name="Line 156"/>
                <p:cNvSpPr>
                  <a:spLocks noChangeShapeType="1"/>
                </p:cNvSpPr>
                <p:nvPr/>
              </p:nvSpPr>
              <p:spPr bwMode="ltGray">
                <a:xfrm>
                  <a:off x="1536" y="316"/>
                  <a:ext cx="0" cy="96"/>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301" name="Line 157"/>
                <p:cNvSpPr>
                  <a:spLocks noChangeShapeType="1"/>
                </p:cNvSpPr>
                <p:nvPr/>
              </p:nvSpPr>
              <p:spPr bwMode="ltGray">
                <a:xfrm flipV="1">
                  <a:off x="1536" y="247"/>
                  <a:ext cx="0" cy="22"/>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302" name="Line 158"/>
                <p:cNvSpPr>
                  <a:spLocks noChangeShapeType="1"/>
                </p:cNvSpPr>
                <p:nvPr/>
              </p:nvSpPr>
              <p:spPr bwMode="ltGray">
                <a:xfrm>
                  <a:off x="4095" y="467"/>
                  <a:ext cx="80"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grpSp>
        </p:grpSp>
        <p:pic>
          <p:nvPicPr>
            <p:cNvPr id="1030303" name="Picture 159" descr="earth"/>
            <p:cNvPicPr>
              <a:picLocks noChangeAspect="1" noChangeArrowheads="1"/>
            </p:cNvPicPr>
            <p:nvPr userDrawn="1"/>
          </p:nvPicPr>
          <p:blipFill>
            <a:blip r:embed="rId2">
              <a:clrChange>
                <a:clrFrom>
                  <a:srgbClr val="000000"/>
                </a:clrFrom>
                <a:clrTo>
                  <a:srgbClr val="000000">
                    <a:alpha val="0"/>
                  </a:srgbClr>
                </a:clrTo>
              </a:clrChange>
            </a:blip>
            <a:srcRect/>
            <a:stretch>
              <a:fillRect/>
            </a:stretch>
          </p:blipFill>
          <p:spPr bwMode="auto">
            <a:xfrm>
              <a:off x="165" y="55"/>
              <a:ext cx="562" cy="524"/>
            </a:xfrm>
            <a:prstGeom prst="rect">
              <a:avLst/>
            </a:prstGeom>
            <a:noFill/>
          </p:spPr>
        </p:pic>
      </p:grpSp>
    </p:spTree>
  </p:cSld>
  <p:clrMap bg1="lt1" tx1="dk1" bg2="lt2" tx2="dk2" accent1="accent1" accent2="accent2" accent3="accent3" accent4="accent4" accent5="accent5" accent6="accent6" hlink="hlink" folHlink="folHlink"/>
  <p:hf hdr="0" ftr="0" dt="0"/>
  <p:txStyles>
    <p:titleStyle>
      <a:lvl1pPr algn="l" rtl="0" fontAlgn="base">
        <a:spcBef>
          <a:spcPct val="0"/>
        </a:spcBef>
        <a:spcAft>
          <a:spcPct val="0"/>
        </a:spcAft>
        <a:defRPr sz="4400" i="1">
          <a:solidFill>
            <a:schemeClr val="tx2"/>
          </a:solidFill>
          <a:latin typeface="+mj-lt"/>
          <a:ea typeface="+mj-ea"/>
          <a:cs typeface="+mj-cs"/>
        </a:defRPr>
      </a:lvl1pPr>
      <a:lvl2pPr algn="l" rtl="0" fontAlgn="base">
        <a:spcBef>
          <a:spcPct val="0"/>
        </a:spcBef>
        <a:spcAft>
          <a:spcPct val="0"/>
        </a:spcAft>
        <a:defRPr sz="4400" i="1">
          <a:solidFill>
            <a:schemeClr val="tx2"/>
          </a:solidFill>
          <a:latin typeface="Times New Roman" pitchFamily="18" charset="0"/>
        </a:defRPr>
      </a:lvl2pPr>
      <a:lvl3pPr algn="l" rtl="0" fontAlgn="base">
        <a:spcBef>
          <a:spcPct val="0"/>
        </a:spcBef>
        <a:spcAft>
          <a:spcPct val="0"/>
        </a:spcAft>
        <a:defRPr sz="4400" i="1">
          <a:solidFill>
            <a:schemeClr val="tx2"/>
          </a:solidFill>
          <a:latin typeface="Times New Roman" pitchFamily="18" charset="0"/>
        </a:defRPr>
      </a:lvl3pPr>
      <a:lvl4pPr algn="l" rtl="0" fontAlgn="base">
        <a:spcBef>
          <a:spcPct val="0"/>
        </a:spcBef>
        <a:spcAft>
          <a:spcPct val="0"/>
        </a:spcAft>
        <a:defRPr sz="4400" i="1">
          <a:solidFill>
            <a:schemeClr val="tx2"/>
          </a:solidFill>
          <a:latin typeface="Times New Roman" pitchFamily="18" charset="0"/>
        </a:defRPr>
      </a:lvl4pPr>
      <a:lvl5pPr algn="l" rtl="0" fontAlgn="base">
        <a:spcBef>
          <a:spcPct val="0"/>
        </a:spcBef>
        <a:spcAft>
          <a:spcPct val="0"/>
        </a:spcAft>
        <a:defRPr sz="4400" i="1">
          <a:solidFill>
            <a:schemeClr val="tx2"/>
          </a:solidFill>
          <a:latin typeface="Times New Roman" pitchFamily="18" charset="0"/>
        </a:defRPr>
      </a:lvl5pPr>
      <a:lvl6pPr marL="457200" algn="l" rtl="0" fontAlgn="base">
        <a:spcBef>
          <a:spcPct val="0"/>
        </a:spcBef>
        <a:spcAft>
          <a:spcPct val="0"/>
        </a:spcAft>
        <a:defRPr sz="4400" i="1">
          <a:solidFill>
            <a:schemeClr val="tx2"/>
          </a:solidFill>
          <a:latin typeface="Times New Roman" pitchFamily="18" charset="0"/>
        </a:defRPr>
      </a:lvl6pPr>
      <a:lvl7pPr marL="914400" algn="l" rtl="0" fontAlgn="base">
        <a:spcBef>
          <a:spcPct val="0"/>
        </a:spcBef>
        <a:spcAft>
          <a:spcPct val="0"/>
        </a:spcAft>
        <a:defRPr sz="4400" i="1">
          <a:solidFill>
            <a:schemeClr val="tx2"/>
          </a:solidFill>
          <a:latin typeface="Times New Roman" pitchFamily="18" charset="0"/>
        </a:defRPr>
      </a:lvl7pPr>
      <a:lvl8pPr marL="1371600" algn="l" rtl="0" fontAlgn="base">
        <a:spcBef>
          <a:spcPct val="0"/>
        </a:spcBef>
        <a:spcAft>
          <a:spcPct val="0"/>
        </a:spcAft>
        <a:defRPr sz="4400" i="1">
          <a:solidFill>
            <a:schemeClr val="tx2"/>
          </a:solidFill>
          <a:latin typeface="Times New Roman" pitchFamily="18" charset="0"/>
        </a:defRPr>
      </a:lvl8pPr>
      <a:lvl9pPr marL="1828800" algn="l" rtl="0" fontAlgn="base">
        <a:spcBef>
          <a:spcPct val="0"/>
        </a:spcBef>
        <a:spcAft>
          <a:spcPct val="0"/>
        </a:spcAft>
        <a:defRPr sz="4400" i="1">
          <a:solidFill>
            <a:schemeClr val="tx2"/>
          </a:solidFill>
          <a:latin typeface="Times New Roman" pitchFamily="18" charset="0"/>
        </a:defRPr>
      </a:lvl9pPr>
    </p:titleStyle>
    <p:bodyStyle>
      <a:lvl1pPr marL="342900" indent="-342900" algn="l" rtl="0" fontAlgn="base">
        <a:spcBef>
          <a:spcPct val="20000"/>
        </a:spcBef>
        <a:spcAft>
          <a:spcPct val="0"/>
        </a:spcAft>
        <a:buBlip>
          <a:blip r:embed="rId3"/>
        </a:buBlip>
        <a:defRPr sz="3200">
          <a:solidFill>
            <a:schemeClr val="tx1"/>
          </a:solidFill>
          <a:latin typeface="+mn-lt"/>
          <a:ea typeface="+mn-ea"/>
          <a:cs typeface="+mn-cs"/>
        </a:defRPr>
      </a:lvl1pPr>
      <a:lvl2pPr marL="742950" indent="-285750" algn="l" rtl="0" fontAlgn="base">
        <a:spcBef>
          <a:spcPct val="20000"/>
        </a:spcBef>
        <a:spcAft>
          <a:spcPct val="0"/>
        </a:spcAft>
        <a:buSzPct val="75000"/>
        <a:buBlip>
          <a:blip r:embed="rId4"/>
        </a:buBlip>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2"/>
            </a:gs>
            <a:gs pos="50000">
              <a:schemeClr val="bg1"/>
            </a:gs>
            <a:gs pos="100000">
              <a:schemeClr val="bg2"/>
            </a:gs>
          </a:gsLst>
          <a:lin ang="2700000" scaled="1"/>
        </a:gradFill>
        <a:effectLst/>
      </p:bgPr>
    </p:bg>
    <p:spTree>
      <p:nvGrpSpPr>
        <p:cNvPr id="1" name=""/>
        <p:cNvGrpSpPr/>
        <p:nvPr/>
      </p:nvGrpSpPr>
      <p:grpSpPr>
        <a:xfrm>
          <a:off x="0" y="0"/>
          <a:ext cx="0" cy="0"/>
          <a:chOff x="0" y="0"/>
          <a:chExt cx="0" cy="0"/>
        </a:xfrm>
      </p:grpSpPr>
      <p:sp>
        <p:nvSpPr>
          <p:cNvPr id="1030146" name="Rectangle 2"/>
          <p:cNvSpPr>
            <a:spLocks noGrp="1" noChangeArrowheads="1"/>
          </p:cNvSpPr>
          <p:nvPr>
            <p:ph type="title"/>
          </p:nvPr>
        </p:nvSpPr>
        <p:spPr bwMode="auto">
          <a:xfrm>
            <a:off x="246063" y="930275"/>
            <a:ext cx="7754937" cy="822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0147" name="Rectangle 3"/>
          <p:cNvSpPr>
            <a:spLocks noGrp="1" noChangeArrowheads="1"/>
          </p:cNvSpPr>
          <p:nvPr>
            <p:ph type="body" idx="1"/>
          </p:nvPr>
        </p:nvSpPr>
        <p:spPr bwMode="auto">
          <a:xfrm>
            <a:off x="685800" y="2147888"/>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148" name="Rectangle 4"/>
          <p:cNvSpPr>
            <a:spLocks noGrp="1" noChangeArrowheads="1"/>
          </p:cNvSpPr>
          <p:nvPr>
            <p:ph type="dt" sz="half" idx="2"/>
          </p:nvPr>
        </p:nvSpPr>
        <p:spPr bwMode="auto">
          <a:xfrm>
            <a:off x="685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atin typeface="+mj-lt"/>
              </a:defRPr>
            </a:lvl1pPr>
          </a:lstStyle>
          <a:p>
            <a:pPr defTabSz="914400"/>
            <a:endParaRPr lang="en-US">
              <a:solidFill>
                <a:srgbClr val="000000"/>
              </a:solidFill>
              <a:latin typeface="Times New Roman"/>
            </a:endParaRPr>
          </a:p>
        </p:txBody>
      </p:sp>
      <p:sp>
        <p:nvSpPr>
          <p:cNvPr id="1030149" name="Rectangle 5"/>
          <p:cNvSpPr>
            <a:spLocks noGrp="1" noChangeArrowheads="1"/>
          </p:cNvSpPr>
          <p:nvPr>
            <p:ph type="ftr" sz="quarter" idx="3"/>
          </p:nvPr>
        </p:nvSpPr>
        <p:spPr bwMode="auto">
          <a:xfrm>
            <a:off x="31242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mj-lt"/>
              </a:defRPr>
            </a:lvl1pPr>
          </a:lstStyle>
          <a:p>
            <a:pPr defTabSz="914400"/>
            <a:endParaRPr lang="en-US">
              <a:solidFill>
                <a:srgbClr val="000000"/>
              </a:solidFill>
              <a:latin typeface="Times New Roman"/>
            </a:endParaRPr>
          </a:p>
        </p:txBody>
      </p:sp>
      <p:sp>
        <p:nvSpPr>
          <p:cNvPr id="1030150" name="Rectangle 6"/>
          <p:cNvSpPr>
            <a:spLocks noGrp="1" noChangeArrowheads="1"/>
          </p:cNvSpPr>
          <p:nvPr>
            <p:ph type="sldNum" sz="quarter" idx="4"/>
          </p:nvPr>
        </p:nvSpPr>
        <p:spPr bwMode="auto">
          <a:xfrm>
            <a:off x="65532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mj-lt"/>
              </a:defRPr>
            </a:lvl1pPr>
          </a:lstStyle>
          <a:p>
            <a:pPr defTabSz="914400"/>
            <a:fld id="{3FD2850B-1F08-41DC-A8BF-305B2E9688A7}" type="slidenum">
              <a:rPr lang="en-US">
                <a:solidFill>
                  <a:srgbClr val="000000"/>
                </a:solidFill>
                <a:latin typeface="Times New Roman"/>
              </a:rPr>
              <a:pPr defTabSz="914400"/>
              <a:t>‹#›</a:t>
            </a:fld>
            <a:endParaRPr lang="en-US">
              <a:solidFill>
                <a:srgbClr val="000000"/>
              </a:solidFill>
              <a:latin typeface="Times New Roman"/>
            </a:endParaRPr>
          </a:p>
        </p:txBody>
      </p:sp>
      <p:grpSp>
        <p:nvGrpSpPr>
          <p:cNvPr id="2" name="Group 7"/>
          <p:cNvGrpSpPr>
            <a:grpSpLocks/>
          </p:cNvGrpSpPr>
          <p:nvPr/>
        </p:nvGrpSpPr>
        <p:grpSpPr bwMode="auto">
          <a:xfrm>
            <a:off x="1371600" y="87313"/>
            <a:ext cx="6172200" cy="598487"/>
            <a:chOff x="165" y="55"/>
            <a:chExt cx="5347" cy="524"/>
          </a:xfrm>
        </p:grpSpPr>
        <p:grpSp>
          <p:nvGrpSpPr>
            <p:cNvPr id="3" name="Group 8"/>
            <p:cNvGrpSpPr>
              <a:grpSpLocks/>
            </p:cNvGrpSpPr>
            <p:nvPr userDrawn="1"/>
          </p:nvGrpSpPr>
          <p:grpSpPr bwMode="auto">
            <a:xfrm>
              <a:off x="664" y="104"/>
              <a:ext cx="4848" cy="432"/>
              <a:chOff x="664" y="104"/>
              <a:chExt cx="4848" cy="432"/>
            </a:xfrm>
          </p:grpSpPr>
          <p:sp>
            <p:nvSpPr>
              <p:cNvPr id="1030153" name="Freeform 9"/>
              <p:cNvSpPr>
                <a:spLocks/>
              </p:cNvSpPr>
              <p:nvPr/>
            </p:nvSpPr>
            <p:spPr bwMode="ltGray">
              <a:xfrm>
                <a:off x="664" y="104"/>
                <a:ext cx="4848" cy="432"/>
              </a:xfrm>
              <a:custGeom>
                <a:avLst/>
                <a:gdLst/>
                <a:ahLst/>
                <a:cxnLst>
                  <a:cxn ang="0">
                    <a:pos x="4848" y="48"/>
                  </a:cxn>
                  <a:cxn ang="0">
                    <a:pos x="4848" y="432"/>
                  </a:cxn>
                  <a:cxn ang="0">
                    <a:pos x="0" y="432"/>
                  </a:cxn>
                  <a:cxn ang="0">
                    <a:pos x="0" y="0"/>
                  </a:cxn>
                  <a:cxn ang="0">
                    <a:pos x="4848" y="0"/>
                  </a:cxn>
                  <a:cxn ang="0">
                    <a:pos x="4848" y="48"/>
                  </a:cxn>
                </a:cxnLst>
                <a:rect l="0" t="0" r="r" b="b"/>
                <a:pathLst>
                  <a:path w="4848" h="432">
                    <a:moveTo>
                      <a:pt x="4848" y="48"/>
                    </a:moveTo>
                    <a:lnTo>
                      <a:pt x="4848" y="432"/>
                    </a:lnTo>
                    <a:cubicBezTo>
                      <a:pt x="4848" y="432"/>
                      <a:pt x="2424" y="432"/>
                      <a:pt x="0" y="432"/>
                    </a:cubicBezTo>
                    <a:cubicBezTo>
                      <a:pt x="161" y="345"/>
                      <a:pt x="169" y="61"/>
                      <a:pt x="0" y="0"/>
                    </a:cubicBezTo>
                    <a:cubicBezTo>
                      <a:pt x="2424" y="0"/>
                      <a:pt x="4848" y="0"/>
                      <a:pt x="4848" y="0"/>
                    </a:cubicBezTo>
                    <a:lnTo>
                      <a:pt x="4848" y="48"/>
                    </a:lnTo>
                    <a:close/>
                  </a:path>
                </a:pathLst>
              </a:custGeom>
              <a:solidFill>
                <a:schemeClr val="hlink"/>
              </a:solidFill>
              <a:ln w="9525">
                <a:solidFill>
                  <a:schemeClr val="bg2"/>
                </a:solidFill>
                <a:round/>
                <a:headEnd/>
                <a:tailEnd/>
              </a:ln>
              <a:effectLst/>
            </p:spPr>
            <p:txBody>
              <a:bodyPr wrap="none" anchor="ctr"/>
              <a:lstStyle/>
              <a:p>
                <a:pPr defTabSz="914400"/>
                <a:endParaRPr lang="en-US">
                  <a:solidFill>
                    <a:srgbClr val="000000"/>
                  </a:solidFill>
                  <a:latin typeface="Tahoma"/>
                </a:endParaRPr>
              </a:p>
            </p:txBody>
          </p:sp>
          <p:grpSp>
            <p:nvGrpSpPr>
              <p:cNvPr id="4" name="Group 10"/>
              <p:cNvGrpSpPr>
                <a:grpSpLocks/>
              </p:cNvGrpSpPr>
              <p:nvPr/>
            </p:nvGrpSpPr>
            <p:grpSpPr bwMode="auto">
              <a:xfrm>
                <a:off x="1195" y="104"/>
                <a:ext cx="3827" cy="429"/>
                <a:chOff x="1021" y="240"/>
                <a:chExt cx="3827" cy="429"/>
              </a:xfrm>
            </p:grpSpPr>
            <p:grpSp>
              <p:nvGrpSpPr>
                <p:cNvPr id="5" name="Group 11"/>
                <p:cNvGrpSpPr>
                  <a:grpSpLocks/>
                </p:cNvGrpSpPr>
                <p:nvPr/>
              </p:nvGrpSpPr>
              <p:grpSpPr bwMode="auto">
                <a:xfrm>
                  <a:off x="1021" y="241"/>
                  <a:ext cx="2208" cy="427"/>
                  <a:chOff x="1021" y="241"/>
                  <a:chExt cx="2208" cy="427"/>
                </a:xfrm>
              </p:grpSpPr>
              <p:sp>
                <p:nvSpPr>
                  <p:cNvPr id="1030156" name="Freeform 12"/>
                  <p:cNvSpPr>
                    <a:spLocks/>
                  </p:cNvSpPr>
                  <p:nvPr/>
                </p:nvSpPr>
                <p:spPr bwMode="ltGray">
                  <a:xfrm>
                    <a:off x="2257" y="633"/>
                    <a:ext cx="7" cy="8"/>
                  </a:xfrm>
                  <a:custGeom>
                    <a:avLst/>
                    <a:gdLst/>
                    <a:ahLst/>
                    <a:cxnLst>
                      <a:cxn ang="0">
                        <a:pos x="5" y="11"/>
                      </a:cxn>
                      <a:cxn ang="0">
                        <a:pos x="15" y="5"/>
                      </a:cxn>
                      <a:cxn ang="0">
                        <a:pos x="13" y="17"/>
                      </a:cxn>
                      <a:cxn ang="0">
                        <a:pos x="5" y="11"/>
                      </a:cxn>
                    </a:cxnLst>
                    <a:rect l="0" t="0" r="r" b="b"/>
                    <a:pathLst>
                      <a:path w="15" h="23">
                        <a:moveTo>
                          <a:pt x="5" y="11"/>
                        </a:moveTo>
                        <a:cubicBezTo>
                          <a:pt x="2" y="1"/>
                          <a:pt x="7" y="0"/>
                          <a:pt x="15" y="5"/>
                        </a:cubicBezTo>
                        <a:cubicBezTo>
                          <a:pt x="14" y="9"/>
                          <a:pt x="15" y="13"/>
                          <a:pt x="13" y="17"/>
                        </a:cubicBezTo>
                        <a:cubicBezTo>
                          <a:pt x="9" y="23"/>
                          <a:pt x="0" y="16"/>
                          <a:pt x="5" y="1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57" name="Freeform 13"/>
                  <p:cNvSpPr>
                    <a:spLocks/>
                  </p:cNvSpPr>
                  <p:nvPr/>
                </p:nvSpPr>
                <p:spPr bwMode="ltGray">
                  <a:xfrm>
                    <a:off x="2332" y="660"/>
                    <a:ext cx="9" cy="8"/>
                  </a:xfrm>
                  <a:custGeom>
                    <a:avLst/>
                    <a:gdLst/>
                    <a:ahLst/>
                    <a:cxnLst>
                      <a:cxn ang="0">
                        <a:pos x="3" y="13"/>
                      </a:cxn>
                      <a:cxn ang="0">
                        <a:pos x="11" y="3"/>
                      </a:cxn>
                      <a:cxn ang="0">
                        <a:pos x="7" y="19"/>
                      </a:cxn>
                      <a:cxn ang="0">
                        <a:pos x="3" y="13"/>
                      </a:cxn>
                    </a:cxnLst>
                    <a:rect l="0" t="0" r="r" b="b"/>
                    <a:pathLst>
                      <a:path w="20" h="23">
                        <a:moveTo>
                          <a:pt x="3" y="13"/>
                        </a:moveTo>
                        <a:cubicBezTo>
                          <a:pt x="0" y="5"/>
                          <a:pt x="2" y="0"/>
                          <a:pt x="11" y="3"/>
                        </a:cubicBezTo>
                        <a:cubicBezTo>
                          <a:pt x="16" y="10"/>
                          <a:pt x="20" y="23"/>
                          <a:pt x="7" y="19"/>
                        </a:cubicBezTo>
                        <a:cubicBezTo>
                          <a:pt x="6" y="17"/>
                          <a:pt x="3" y="13"/>
                          <a:pt x="3" y="13"/>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58" name="Freeform 14"/>
                  <p:cNvSpPr>
                    <a:spLocks/>
                  </p:cNvSpPr>
                  <p:nvPr/>
                </p:nvSpPr>
                <p:spPr bwMode="ltGray">
                  <a:xfrm>
                    <a:off x="2120" y="616"/>
                    <a:ext cx="13" cy="14"/>
                  </a:xfrm>
                  <a:custGeom>
                    <a:avLst/>
                    <a:gdLst/>
                    <a:ahLst/>
                    <a:cxnLst>
                      <a:cxn ang="0">
                        <a:pos x="16" y="33"/>
                      </a:cxn>
                      <a:cxn ang="0">
                        <a:pos x="8" y="21"/>
                      </a:cxn>
                      <a:cxn ang="0">
                        <a:pos x="0" y="9"/>
                      </a:cxn>
                      <a:cxn ang="0">
                        <a:pos x="16" y="3"/>
                      </a:cxn>
                      <a:cxn ang="0">
                        <a:pos x="30" y="23"/>
                      </a:cxn>
                      <a:cxn ang="0">
                        <a:pos x="28" y="31"/>
                      </a:cxn>
                      <a:cxn ang="0">
                        <a:pos x="16" y="3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59" name="Freeform 15"/>
                  <p:cNvSpPr>
                    <a:spLocks/>
                  </p:cNvSpPr>
                  <p:nvPr/>
                </p:nvSpPr>
                <p:spPr bwMode="ltGray">
                  <a:xfrm>
                    <a:off x="1967" y="629"/>
                    <a:ext cx="11" cy="5"/>
                  </a:xfrm>
                  <a:custGeom>
                    <a:avLst/>
                    <a:gdLst/>
                    <a:ahLst/>
                    <a:cxnLst>
                      <a:cxn ang="0">
                        <a:pos x="15" y="16"/>
                      </a:cxn>
                      <a:cxn ang="0">
                        <a:pos x="3" y="8"/>
                      </a:cxn>
                      <a:cxn ang="0">
                        <a:pos x="15" y="0"/>
                      </a:cxn>
                      <a:cxn ang="0">
                        <a:pos x="15" y="16"/>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0" name="Freeform 16"/>
                  <p:cNvSpPr>
                    <a:spLocks/>
                  </p:cNvSpPr>
                  <p:nvPr/>
                </p:nvSpPr>
                <p:spPr bwMode="ltGray">
                  <a:xfrm>
                    <a:off x="1921" y="635"/>
                    <a:ext cx="28" cy="16"/>
                  </a:xfrm>
                  <a:custGeom>
                    <a:avLst/>
                    <a:gdLst/>
                    <a:ahLst/>
                    <a:cxnLst>
                      <a:cxn ang="0">
                        <a:pos x="14" y="24"/>
                      </a:cxn>
                      <a:cxn ang="0">
                        <a:pos x="30" y="4"/>
                      </a:cxn>
                      <a:cxn ang="0">
                        <a:pos x="42" y="0"/>
                      </a:cxn>
                      <a:cxn ang="0">
                        <a:pos x="58" y="12"/>
                      </a:cxn>
                      <a:cxn ang="0">
                        <a:pos x="32" y="26"/>
                      </a:cxn>
                      <a:cxn ang="0">
                        <a:pos x="12" y="46"/>
                      </a:cxn>
                      <a:cxn ang="0">
                        <a:pos x="8" y="20"/>
                      </a:cxn>
                      <a:cxn ang="0">
                        <a:pos x="12" y="14"/>
                      </a:cxn>
                      <a:cxn ang="0">
                        <a:pos x="14" y="24"/>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1" name="Freeform 17"/>
                  <p:cNvSpPr>
                    <a:spLocks/>
                  </p:cNvSpPr>
                  <p:nvPr/>
                </p:nvSpPr>
                <p:spPr bwMode="ltGray">
                  <a:xfrm>
                    <a:off x="1892" y="634"/>
                    <a:ext cx="29" cy="16"/>
                  </a:xfrm>
                  <a:custGeom>
                    <a:avLst/>
                    <a:gdLst/>
                    <a:ahLst/>
                    <a:cxnLst>
                      <a:cxn ang="0">
                        <a:pos x="0" y="31"/>
                      </a:cxn>
                      <a:cxn ang="0">
                        <a:pos x="18" y="25"/>
                      </a:cxn>
                      <a:cxn ang="0">
                        <a:pos x="52" y="1"/>
                      </a:cxn>
                      <a:cxn ang="0">
                        <a:pos x="64" y="3"/>
                      </a:cxn>
                      <a:cxn ang="0">
                        <a:pos x="50" y="19"/>
                      </a:cxn>
                      <a:cxn ang="0">
                        <a:pos x="28" y="33"/>
                      </a:cxn>
                      <a:cxn ang="0">
                        <a:pos x="22" y="47"/>
                      </a:cxn>
                      <a:cxn ang="0">
                        <a:pos x="16" y="45"/>
                      </a:cxn>
                      <a:cxn ang="0">
                        <a:pos x="12" y="39"/>
                      </a:cxn>
                      <a:cxn ang="0">
                        <a:pos x="0" y="35"/>
                      </a:cxn>
                      <a:cxn ang="0">
                        <a:pos x="0" y="3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2" name="Freeform 18"/>
                  <p:cNvSpPr>
                    <a:spLocks/>
                  </p:cNvSpPr>
                  <p:nvPr/>
                </p:nvSpPr>
                <p:spPr bwMode="ltGray">
                  <a:xfrm>
                    <a:off x="1735" y="547"/>
                    <a:ext cx="151" cy="93"/>
                  </a:xfrm>
                  <a:custGeom>
                    <a:avLst/>
                    <a:gdLst/>
                    <a:ahLst/>
                    <a:cxnLst>
                      <a:cxn ang="0">
                        <a:pos x="10" y="4"/>
                      </a:cxn>
                      <a:cxn ang="0">
                        <a:pos x="36" y="18"/>
                      </a:cxn>
                      <a:cxn ang="0">
                        <a:pos x="46" y="30"/>
                      </a:cxn>
                      <a:cxn ang="0">
                        <a:pos x="76" y="52"/>
                      </a:cxn>
                      <a:cxn ang="0">
                        <a:pos x="92" y="66"/>
                      </a:cxn>
                      <a:cxn ang="0">
                        <a:pos x="122" y="98"/>
                      </a:cxn>
                      <a:cxn ang="0">
                        <a:pos x="136" y="128"/>
                      </a:cxn>
                      <a:cxn ang="0">
                        <a:pos x="148" y="132"/>
                      </a:cxn>
                      <a:cxn ang="0">
                        <a:pos x="154" y="150"/>
                      </a:cxn>
                      <a:cxn ang="0">
                        <a:pos x="176" y="152"/>
                      </a:cxn>
                      <a:cxn ang="0">
                        <a:pos x="170" y="196"/>
                      </a:cxn>
                      <a:cxn ang="0">
                        <a:pos x="180" y="224"/>
                      </a:cxn>
                      <a:cxn ang="0">
                        <a:pos x="198" y="232"/>
                      </a:cxn>
                      <a:cxn ang="0">
                        <a:pos x="216" y="234"/>
                      </a:cxn>
                      <a:cxn ang="0">
                        <a:pos x="236" y="242"/>
                      </a:cxn>
                      <a:cxn ang="0">
                        <a:pos x="254" y="236"/>
                      </a:cxn>
                      <a:cxn ang="0">
                        <a:pos x="272" y="248"/>
                      </a:cxn>
                      <a:cxn ang="0">
                        <a:pos x="296" y="256"/>
                      </a:cxn>
                      <a:cxn ang="0">
                        <a:pos x="314" y="264"/>
                      </a:cxn>
                      <a:cxn ang="0">
                        <a:pos x="352" y="266"/>
                      </a:cxn>
                      <a:cxn ang="0">
                        <a:pos x="342" y="274"/>
                      </a:cxn>
                      <a:cxn ang="0">
                        <a:pos x="322" y="272"/>
                      </a:cxn>
                      <a:cxn ang="0">
                        <a:pos x="300" y="270"/>
                      </a:cxn>
                      <a:cxn ang="0">
                        <a:pos x="288" y="266"/>
                      </a:cxn>
                      <a:cxn ang="0">
                        <a:pos x="252" y="264"/>
                      </a:cxn>
                      <a:cxn ang="0">
                        <a:pos x="234" y="260"/>
                      </a:cxn>
                      <a:cxn ang="0">
                        <a:pos x="172" y="242"/>
                      </a:cxn>
                      <a:cxn ang="0">
                        <a:pos x="160" y="216"/>
                      </a:cxn>
                      <a:cxn ang="0">
                        <a:pos x="126" y="200"/>
                      </a:cxn>
                      <a:cxn ang="0">
                        <a:pos x="108" y="186"/>
                      </a:cxn>
                      <a:cxn ang="0">
                        <a:pos x="94" y="158"/>
                      </a:cxn>
                      <a:cxn ang="0">
                        <a:pos x="68" y="108"/>
                      </a:cxn>
                      <a:cxn ang="0">
                        <a:pos x="64" y="102"/>
                      </a:cxn>
                      <a:cxn ang="0">
                        <a:pos x="58" y="100"/>
                      </a:cxn>
                      <a:cxn ang="0">
                        <a:pos x="54" y="88"/>
                      </a:cxn>
                      <a:cxn ang="0">
                        <a:pos x="38" y="58"/>
                      </a:cxn>
                      <a:cxn ang="0">
                        <a:pos x="20" y="40"/>
                      </a:cxn>
                      <a:cxn ang="0">
                        <a:pos x="4" y="22"/>
                      </a:cxn>
                      <a:cxn ang="0">
                        <a:pos x="10" y="2"/>
                      </a:cxn>
                      <a:cxn ang="0">
                        <a:pos x="10" y="4"/>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3" name="Freeform 19"/>
                  <p:cNvSpPr>
                    <a:spLocks/>
                  </p:cNvSpPr>
                  <p:nvPr/>
                </p:nvSpPr>
                <p:spPr bwMode="ltGray">
                  <a:xfrm>
                    <a:off x="1827" y="541"/>
                    <a:ext cx="67" cy="68"/>
                  </a:xfrm>
                  <a:custGeom>
                    <a:avLst/>
                    <a:gdLst/>
                    <a:ahLst/>
                    <a:cxnLst>
                      <a:cxn ang="0">
                        <a:pos x="54" y="66"/>
                      </a:cxn>
                      <a:cxn ang="0">
                        <a:pos x="66" y="58"/>
                      </a:cxn>
                      <a:cxn ang="0">
                        <a:pos x="68" y="52"/>
                      </a:cxn>
                      <a:cxn ang="0">
                        <a:pos x="80" y="44"/>
                      </a:cxn>
                      <a:cxn ang="0">
                        <a:pos x="106" y="22"/>
                      </a:cxn>
                      <a:cxn ang="0">
                        <a:pos x="112" y="4"/>
                      </a:cxn>
                      <a:cxn ang="0">
                        <a:pos x="124" y="0"/>
                      </a:cxn>
                      <a:cxn ang="0">
                        <a:pos x="150" y="28"/>
                      </a:cxn>
                      <a:cxn ang="0">
                        <a:pos x="146" y="44"/>
                      </a:cxn>
                      <a:cxn ang="0">
                        <a:pos x="126" y="64"/>
                      </a:cxn>
                      <a:cxn ang="0">
                        <a:pos x="132" y="94"/>
                      </a:cxn>
                      <a:cxn ang="0">
                        <a:pos x="142" y="110"/>
                      </a:cxn>
                      <a:cxn ang="0">
                        <a:pos x="146" y="128"/>
                      </a:cxn>
                      <a:cxn ang="0">
                        <a:pos x="128" y="128"/>
                      </a:cxn>
                      <a:cxn ang="0">
                        <a:pos x="116" y="146"/>
                      </a:cxn>
                      <a:cxn ang="0">
                        <a:pos x="104" y="156"/>
                      </a:cxn>
                      <a:cxn ang="0">
                        <a:pos x="100" y="198"/>
                      </a:cxn>
                      <a:cxn ang="0">
                        <a:pos x="88" y="202"/>
                      </a:cxn>
                      <a:cxn ang="0">
                        <a:pos x="82" y="206"/>
                      </a:cxn>
                      <a:cxn ang="0">
                        <a:pos x="76" y="202"/>
                      </a:cxn>
                      <a:cxn ang="0">
                        <a:pos x="72" y="190"/>
                      </a:cxn>
                      <a:cxn ang="0">
                        <a:pos x="60" y="186"/>
                      </a:cxn>
                      <a:cxn ang="0">
                        <a:pos x="42" y="194"/>
                      </a:cxn>
                      <a:cxn ang="0">
                        <a:pos x="28" y="186"/>
                      </a:cxn>
                      <a:cxn ang="0">
                        <a:pos x="10" y="148"/>
                      </a:cxn>
                      <a:cxn ang="0">
                        <a:pos x="4" y="130"/>
                      </a:cxn>
                      <a:cxn ang="0">
                        <a:pos x="0" y="118"/>
                      </a:cxn>
                      <a:cxn ang="0">
                        <a:pos x="20" y="96"/>
                      </a:cxn>
                      <a:cxn ang="0">
                        <a:pos x="32" y="104"/>
                      </a:cxn>
                      <a:cxn ang="0">
                        <a:pos x="34" y="80"/>
                      </a:cxn>
                      <a:cxn ang="0">
                        <a:pos x="52" y="70"/>
                      </a:cxn>
                      <a:cxn ang="0">
                        <a:pos x="54" y="66"/>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4" name="Freeform 20"/>
                  <p:cNvSpPr>
                    <a:spLocks/>
                  </p:cNvSpPr>
                  <p:nvPr/>
                </p:nvSpPr>
                <p:spPr bwMode="ltGray">
                  <a:xfrm>
                    <a:off x="1892" y="572"/>
                    <a:ext cx="47" cy="13"/>
                  </a:xfrm>
                  <a:custGeom>
                    <a:avLst/>
                    <a:gdLst/>
                    <a:ahLst/>
                    <a:cxnLst>
                      <a:cxn ang="0">
                        <a:pos x="4" y="32"/>
                      </a:cxn>
                      <a:cxn ang="0">
                        <a:pos x="18" y="10"/>
                      </a:cxn>
                      <a:cxn ang="0">
                        <a:pos x="46" y="20"/>
                      </a:cxn>
                      <a:cxn ang="0">
                        <a:pos x="72" y="14"/>
                      </a:cxn>
                      <a:cxn ang="0">
                        <a:pos x="90" y="0"/>
                      </a:cxn>
                      <a:cxn ang="0">
                        <a:pos x="76" y="26"/>
                      </a:cxn>
                      <a:cxn ang="0">
                        <a:pos x="60" y="38"/>
                      </a:cxn>
                      <a:cxn ang="0">
                        <a:pos x="42" y="32"/>
                      </a:cxn>
                      <a:cxn ang="0">
                        <a:pos x="14" y="30"/>
                      </a:cxn>
                      <a:cxn ang="0">
                        <a:pos x="4" y="32"/>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5" name="Freeform 21"/>
                  <p:cNvSpPr>
                    <a:spLocks/>
                  </p:cNvSpPr>
                  <p:nvPr/>
                </p:nvSpPr>
                <p:spPr bwMode="ltGray">
                  <a:xfrm>
                    <a:off x="1890" y="588"/>
                    <a:ext cx="32" cy="34"/>
                  </a:xfrm>
                  <a:custGeom>
                    <a:avLst/>
                    <a:gdLst/>
                    <a:ahLst/>
                    <a:cxnLst>
                      <a:cxn ang="0">
                        <a:pos x="8" y="18"/>
                      </a:cxn>
                      <a:cxn ang="0">
                        <a:pos x="18" y="0"/>
                      </a:cxn>
                      <a:cxn ang="0">
                        <a:pos x="34" y="18"/>
                      </a:cxn>
                      <a:cxn ang="0">
                        <a:pos x="62" y="4"/>
                      </a:cxn>
                      <a:cxn ang="0">
                        <a:pos x="46" y="34"/>
                      </a:cxn>
                      <a:cxn ang="0">
                        <a:pos x="54" y="48"/>
                      </a:cxn>
                      <a:cxn ang="0">
                        <a:pos x="58" y="60"/>
                      </a:cxn>
                      <a:cxn ang="0">
                        <a:pos x="46" y="74"/>
                      </a:cxn>
                      <a:cxn ang="0">
                        <a:pos x="34" y="60"/>
                      </a:cxn>
                      <a:cxn ang="0">
                        <a:pos x="22" y="48"/>
                      </a:cxn>
                      <a:cxn ang="0">
                        <a:pos x="28" y="68"/>
                      </a:cxn>
                      <a:cxn ang="0">
                        <a:pos x="30" y="74"/>
                      </a:cxn>
                      <a:cxn ang="0">
                        <a:pos x="20" y="104"/>
                      </a:cxn>
                      <a:cxn ang="0">
                        <a:pos x="12" y="102"/>
                      </a:cxn>
                      <a:cxn ang="0">
                        <a:pos x="8" y="90"/>
                      </a:cxn>
                      <a:cxn ang="0">
                        <a:pos x="0" y="54"/>
                      </a:cxn>
                      <a:cxn ang="0">
                        <a:pos x="2" y="30"/>
                      </a:cxn>
                      <a:cxn ang="0">
                        <a:pos x="8" y="18"/>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6" name="Freeform 22"/>
                  <p:cNvSpPr>
                    <a:spLocks/>
                  </p:cNvSpPr>
                  <p:nvPr/>
                </p:nvSpPr>
                <p:spPr bwMode="ltGray">
                  <a:xfrm>
                    <a:off x="1944" y="569"/>
                    <a:ext cx="16" cy="20"/>
                  </a:xfrm>
                  <a:custGeom>
                    <a:avLst/>
                    <a:gdLst/>
                    <a:ahLst/>
                    <a:cxnLst>
                      <a:cxn ang="0">
                        <a:pos x="3" y="28"/>
                      </a:cxn>
                      <a:cxn ang="0">
                        <a:pos x="13" y="0"/>
                      </a:cxn>
                      <a:cxn ang="0">
                        <a:pos x="15" y="28"/>
                      </a:cxn>
                      <a:cxn ang="0">
                        <a:pos x="37" y="38"/>
                      </a:cxn>
                      <a:cxn ang="0">
                        <a:pos x="19" y="44"/>
                      </a:cxn>
                      <a:cxn ang="0">
                        <a:pos x="5" y="58"/>
                      </a:cxn>
                      <a:cxn ang="0">
                        <a:pos x="1" y="34"/>
                      </a:cxn>
                      <a:cxn ang="0">
                        <a:pos x="3" y="28"/>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7" name="Freeform 23"/>
                  <p:cNvSpPr>
                    <a:spLocks/>
                  </p:cNvSpPr>
                  <p:nvPr/>
                </p:nvSpPr>
                <p:spPr bwMode="ltGray">
                  <a:xfrm>
                    <a:off x="1948" y="600"/>
                    <a:ext cx="20" cy="10"/>
                  </a:xfrm>
                  <a:custGeom>
                    <a:avLst/>
                    <a:gdLst/>
                    <a:ahLst/>
                    <a:cxnLst>
                      <a:cxn ang="0">
                        <a:pos x="7" y="0"/>
                      </a:cxn>
                      <a:cxn ang="0">
                        <a:pos x="29" y="0"/>
                      </a:cxn>
                      <a:cxn ang="0">
                        <a:pos x="49" y="16"/>
                      </a:cxn>
                      <a:cxn ang="0">
                        <a:pos x="35" y="14"/>
                      </a:cxn>
                      <a:cxn ang="0">
                        <a:pos x="3" y="16"/>
                      </a:cxn>
                      <a:cxn ang="0">
                        <a:pos x="7" y="0"/>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8" name="Freeform 24"/>
                  <p:cNvSpPr>
                    <a:spLocks/>
                  </p:cNvSpPr>
                  <p:nvPr/>
                </p:nvSpPr>
                <p:spPr bwMode="ltGray">
                  <a:xfrm>
                    <a:off x="1969" y="585"/>
                    <a:ext cx="26" cy="17"/>
                  </a:xfrm>
                  <a:custGeom>
                    <a:avLst/>
                    <a:gdLst/>
                    <a:ahLst/>
                    <a:cxnLst>
                      <a:cxn ang="0">
                        <a:pos x="21" y="38"/>
                      </a:cxn>
                      <a:cxn ang="0">
                        <a:pos x="15" y="26"/>
                      </a:cxn>
                      <a:cxn ang="0">
                        <a:pos x="3" y="22"/>
                      </a:cxn>
                      <a:cxn ang="0">
                        <a:pos x="13" y="8"/>
                      </a:cxn>
                      <a:cxn ang="0">
                        <a:pos x="25" y="0"/>
                      </a:cxn>
                      <a:cxn ang="0">
                        <a:pos x="49" y="10"/>
                      </a:cxn>
                      <a:cxn ang="0">
                        <a:pos x="53" y="20"/>
                      </a:cxn>
                      <a:cxn ang="0">
                        <a:pos x="61" y="32"/>
                      </a:cxn>
                      <a:cxn ang="0">
                        <a:pos x="41" y="38"/>
                      </a:cxn>
                      <a:cxn ang="0">
                        <a:pos x="23" y="44"/>
                      </a:cxn>
                      <a:cxn ang="0">
                        <a:pos x="21" y="38"/>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9" name="Freeform 25"/>
                  <p:cNvSpPr>
                    <a:spLocks/>
                  </p:cNvSpPr>
                  <p:nvPr/>
                </p:nvSpPr>
                <p:spPr bwMode="ltGray">
                  <a:xfrm>
                    <a:off x="1976" y="593"/>
                    <a:ext cx="122" cy="61"/>
                  </a:xfrm>
                  <a:custGeom>
                    <a:avLst/>
                    <a:gdLst/>
                    <a:ahLst/>
                    <a:cxnLst>
                      <a:cxn ang="0">
                        <a:pos x="46" y="28"/>
                      </a:cxn>
                      <a:cxn ang="0">
                        <a:pos x="36" y="14"/>
                      </a:cxn>
                      <a:cxn ang="0">
                        <a:pos x="26" y="30"/>
                      </a:cxn>
                      <a:cxn ang="0">
                        <a:pos x="0" y="24"/>
                      </a:cxn>
                      <a:cxn ang="0">
                        <a:pos x="10" y="42"/>
                      </a:cxn>
                      <a:cxn ang="0">
                        <a:pos x="16" y="62"/>
                      </a:cxn>
                      <a:cxn ang="0">
                        <a:pos x="24" y="48"/>
                      </a:cxn>
                      <a:cxn ang="0">
                        <a:pos x="30" y="44"/>
                      </a:cxn>
                      <a:cxn ang="0">
                        <a:pos x="48" y="56"/>
                      </a:cxn>
                      <a:cxn ang="0">
                        <a:pos x="70" y="62"/>
                      </a:cxn>
                      <a:cxn ang="0">
                        <a:pos x="88" y="72"/>
                      </a:cxn>
                      <a:cxn ang="0">
                        <a:pos x="106" y="102"/>
                      </a:cxn>
                      <a:cxn ang="0">
                        <a:pos x="104" y="122"/>
                      </a:cxn>
                      <a:cxn ang="0">
                        <a:pos x="98" y="134"/>
                      </a:cxn>
                      <a:cxn ang="0">
                        <a:pos x="122" y="128"/>
                      </a:cxn>
                      <a:cxn ang="0">
                        <a:pos x="140" y="140"/>
                      </a:cxn>
                      <a:cxn ang="0">
                        <a:pos x="168" y="148"/>
                      </a:cxn>
                      <a:cxn ang="0">
                        <a:pos x="174" y="146"/>
                      </a:cxn>
                      <a:cxn ang="0">
                        <a:pos x="168" y="134"/>
                      </a:cxn>
                      <a:cxn ang="0">
                        <a:pos x="178" y="136"/>
                      </a:cxn>
                      <a:cxn ang="0">
                        <a:pos x="186" y="118"/>
                      </a:cxn>
                      <a:cxn ang="0">
                        <a:pos x="202" y="122"/>
                      </a:cxn>
                      <a:cxn ang="0">
                        <a:pos x="214" y="130"/>
                      </a:cxn>
                      <a:cxn ang="0">
                        <a:pos x="244" y="168"/>
                      </a:cxn>
                      <a:cxn ang="0">
                        <a:pos x="262" y="178"/>
                      </a:cxn>
                      <a:cxn ang="0">
                        <a:pos x="284" y="170"/>
                      </a:cxn>
                      <a:cxn ang="0">
                        <a:pos x="268" y="160"/>
                      </a:cxn>
                      <a:cxn ang="0">
                        <a:pos x="256" y="138"/>
                      </a:cxn>
                      <a:cxn ang="0">
                        <a:pos x="250" y="132"/>
                      </a:cxn>
                      <a:cxn ang="0">
                        <a:pos x="248" y="122"/>
                      </a:cxn>
                      <a:cxn ang="0">
                        <a:pos x="236" y="116"/>
                      </a:cxn>
                      <a:cxn ang="0">
                        <a:pos x="240" y="96"/>
                      </a:cxn>
                      <a:cxn ang="0">
                        <a:pos x="220" y="86"/>
                      </a:cxn>
                      <a:cxn ang="0">
                        <a:pos x="210" y="70"/>
                      </a:cxn>
                      <a:cxn ang="0">
                        <a:pos x="190" y="54"/>
                      </a:cxn>
                      <a:cxn ang="0">
                        <a:pos x="168" y="38"/>
                      </a:cxn>
                      <a:cxn ang="0">
                        <a:pos x="156" y="34"/>
                      </a:cxn>
                      <a:cxn ang="0">
                        <a:pos x="120" y="16"/>
                      </a:cxn>
                      <a:cxn ang="0">
                        <a:pos x="102" y="4"/>
                      </a:cxn>
                      <a:cxn ang="0">
                        <a:pos x="96" y="0"/>
                      </a:cxn>
                      <a:cxn ang="0">
                        <a:pos x="70" y="10"/>
                      </a:cxn>
                      <a:cxn ang="0">
                        <a:pos x="56" y="32"/>
                      </a:cxn>
                      <a:cxn ang="0">
                        <a:pos x="46" y="28"/>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0" name="Freeform 26"/>
                  <p:cNvSpPr>
                    <a:spLocks/>
                  </p:cNvSpPr>
                  <p:nvPr/>
                </p:nvSpPr>
                <p:spPr bwMode="ltGray">
                  <a:xfrm>
                    <a:off x="2082" y="599"/>
                    <a:ext cx="33" cy="26"/>
                  </a:xfrm>
                  <a:custGeom>
                    <a:avLst/>
                    <a:gdLst/>
                    <a:ahLst/>
                    <a:cxnLst>
                      <a:cxn ang="0">
                        <a:pos x="1" y="58"/>
                      </a:cxn>
                      <a:cxn ang="0">
                        <a:pos x="27" y="60"/>
                      </a:cxn>
                      <a:cxn ang="0">
                        <a:pos x="45" y="48"/>
                      </a:cxn>
                      <a:cxn ang="0">
                        <a:pos x="57" y="30"/>
                      </a:cxn>
                      <a:cxn ang="0">
                        <a:pos x="43" y="14"/>
                      </a:cxn>
                      <a:cxn ang="0">
                        <a:pos x="43" y="4"/>
                      </a:cxn>
                      <a:cxn ang="0">
                        <a:pos x="71" y="26"/>
                      </a:cxn>
                      <a:cxn ang="0">
                        <a:pos x="67" y="54"/>
                      </a:cxn>
                      <a:cxn ang="0">
                        <a:pos x="33" y="78"/>
                      </a:cxn>
                      <a:cxn ang="0">
                        <a:pos x="9" y="66"/>
                      </a:cxn>
                      <a:cxn ang="0">
                        <a:pos x="3" y="62"/>
                      </a:cxn>
                      <a:cxn ang="0">
                        <a:pos x="1" y="58"/>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1" name="Freeform 27"/>
                  <p:cNvSpPr>
                    <a:spLocks/>
                  </p:cNvSpPr>
                  <p:nvPr/>
                </p:nvSpPr>
                <p:spPr bwMode="ltGray">
                  <a:xfrm>
                    <a:off x="2152" y="544"/>
                    <a:ext cx="8" cy="6"/>
                  </a:xfrm>
                  <a:custGeom>
                    <a:avLst/>
                    <a:gdLst/>
                    <a:ahLst/>
                    <a:cxnLst>
                      <a:cxn ang="0">
                        <a:pos x="3" y="4"/>
                      </a:cxn>
                      <a:cxn ang="0">
                        <a:pos x="3" y="14"/>
                      </a:cxn>
                      <a:cxn ang="0">
                        <a:pos x="3" y="4"/>
                      </a:cxn>
                    </a:cxnLst>
                    <a:rect l="0" t="0" r="r" b="b"/>
                    <a:pathLst>
                      <a:path w="17" h="18">
                        <a:moveTo>
                          <a:pt x="3" y="4"/>
                        </a:moveTo>
                        <a:cubicBezTo>
                          <a:pt x="17" y="7"/>
                          <a:pt x="16" y="18"/>
                          <a:pt x="3" y="14"/>
                        </a:cubicBezTo>
                        <a:cubicBezTo>
                          <a:pt x="0" y="6"/>
                          <a:pt x="7" y="0"/>
                          <a:pt x="3" y="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2" name="Freeform 28"/>
                  <p:cNvSpPr>
                    <a:spLocks/>
                  </p:cNvSpPr>
                  <p:nvPr/>
                </p:nvSpPr>
                <p:spPr bwMode="ltGray">
                  <a:xfrm>
                    <a:off x="2194" y="584"/>
                    <a:ext cx="11" cy="8"/>
                  </a:xfrm>
                  <a:custGeom>
                    <a:avLst/>
                    <a:gdLst/>
                    <a:ahLst/>
                    <a:cxnLst>
                      <a:cxn ang="0">
                        <a:pos x="8" y="14"/>
                      </a:cxn>
                      <a:cxn ang="0">
                        <a:pos x="14" y="0"/>
                      </a:cxn>
                      <a:cxn ang="0">
                        <a:pos x="14" y="22"/>
                      </a:cxn>
                      <a:cxn ang="0">
                        <a:pos x="8" y="14"/>
                      </a:cxn>
                    </a:cxnLst>
                    <a:rect l="0" t="0" r="r" b="b"/>
                    <a:pathLst>
                      <a:path w="26" h="22">
                        <a:moveTo>
                          <a:pt x="8" y="14"/>
                        </a:moveTo>
                        <a:cubicBezTo>
                          <a:pt x="5" y="6"/>
                          <a:pt x="5" y="3"/>
                          <a:pt x="14" y="0"/>
                        </a:cubicBezTo>
                        <a:cubicBezTo>
                          <a:pt x="26" y="4"/>
                          <a:pt x="23" y="16"/>
                          <a:pt x="14" y="22"/>
                        </a:cubicBezTo>
                        <a:cubicBezTo>
                          <a:pt x="0" y="17"/>
                          <a:pt x="13" y="3"/>
                          <a:pt x="8" y="1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3" name="Freeform 29"/>
                  <p:cNvSpPr>
                    <a:spLocks/>
                  </p:cNvSpPr>
                  <p:nvPr/>
                </p:nvSpPr>
                <p:spPr bwMode="ltGray">
                  <a:xfrm>
                    <a:off x="2059" y="494"/>
                    <a:ext cx="8" cy="5"/>
                  </a:xfrm>
                  <a:custGeom>
                    <a:avLst/>
                    <a:gdLst/>
                    <a:ahLst/>
                    <a:cxnLst>
                      <a:cxn ang="0">
                        <a:pos x="7" y="12"/>
                      </a:cxn>
                      <a:cxn ang="0">
                        <a:pos x="17" y="2"/>
                      </a:cxn>
                      <a:cxn ang="0">
                        <a:pos x="9" y="12"/>
                      </a:cxn>
                      <a:cxn ang="0">
                        <a:pos x="7" y="12"/>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4" name="Freeform 30"/>
                  <p:cNvSpPr>
                    <a:spLocks/>
                  </p:cNvSpPr>
                  <p:nvPr/>
                </p:nvSpPr>
                <p:spPr bwMode="ltGray">
                  <a:xfrm>
                    <a:off x="1988" y="536"/>
                    <a:ext cx="8" cy="5"/>
                  </a:xfrm>
                  <a:custGeom>
                    <a:avLst/>
                    <a:gdLst/>
                    <a:ahLst/>
                    <a:cxnLst>
                      <a:cxn ang="0">
                        <a:pos x="7" y="12"/>
                      </a:cxn>
                      <a:cxn ang="0">
                        <a:pos x="15" y="2"/>
                      </a:cxn>
                      <a:cxn ang="0">
                        <a:pos x="15" y="14"/>
                      </a:cxn>
                      <a:cxn ang="0">
                        <a:pos x="7" y="12"/>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5" name="Freeform 31"/>
                  <p:cNvSpPr>
                    <a:spLocks/>
                  </p:cNvSpPr>
                  <p:nvPr/>
                </p:nvSpPr>
                <p:spPr bwMode="ltGray">
                  <a:xfrm>
                    <a:off x="1910" y="523"/>
                    <a:ext cx="34" cy="27"/>
                  </a:xfrm>
                  <a:custGeom>
                    <a:avLst/>
                    <a:gdLst/>
                    <a:ahLst/>
                    <a:cxnLst>
                      <a:cxn ang="0">
                        <a:pos x="0" y="50"/>
                      </a:cxn>
                      <a:cxn ang="0">
                        <a:pos x="14" y="24"/>
                      </a:cxn>
                      <a:cxn ang="0">
                        <a:pos x="26" y="20"/>
                      </a:cxn>
                      <a:cxn ang="0">
                        <a:pos x="48" y="18"/>
                      </a:cxn>
                      <a:cxn ang="0">
                        <a:pos x="58" y="0"/>
                      </a:cxn>
                      <a:cxn ang="0">
                        <a:pos x="80" y="40"/>
                      </a:cxn>
                      <a:cxn ang="0">
                        <a:pos x="70" y="56"/>
                      </a:cxn>
                      <a:cxn ang="0">
                        <a:pos x="54" y="62"/>
                      </a:cxn>
                      <a:cxn ang="0">
                        <a:pos x="48" y="80"/>
                      </a:cxn>
                      <a:cxn ang="0">
                        <a:pos x="32" y="68"/>
                      </a:cxn>
                      <a:cxn ang="0">
                        <a:pos x="38" y="52"/>
                      </a:cxn>
                      <a:cxn ang="0">
                        <a:pos x="30" y="28"/>
                      </a:cxn>
                      <a:cxn ang="0">
                        <a:pos x="20" y="48"/>
                      </a:cxn>
                      <a:cxn ang="0">
                        <a:pos x="8" y="56"/>
                      </a:cxn>
                      <a:cxn ang="0">
                        <a:pos x="0" y="50"/>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6" name="Freeform 32"/>
                  <p:cNvSpPr>
                    <a:spLocks/>
                  </p:cNvSpPr>
                  <p:nvPr/>
                </p:nvSpPr>
                <p:spPr bwMode="ltGray">
                  <a:xfrm>
                    <a:off x="1899" y="466"/>
                    <a:ext cx="40" cy="58"/>
                  </a:xfrm>
                  <a:custGeom>
                    <a:avLst/>
                    <a:gdLst/>
                    <a:ahLst/>
                    <a:cxnLst>
                      <a:cxn ang="0">
                        <a:pos x="14" y="96"/>
                      </a:cxn>
                      <a:cxn ang="0">
                        <a:pos x="26" y="128"/>
                      </a:cxn>
                      <a:cxn ang="0">
                        <a:pos x="32" y="108"/>
                      </a:cxn>
                      <a:cxn ang="0">
                        <a:pos x="52" y="100"/>
                      </a:cxn>
                      <a:cxn ang="0">
                        <a:pos x="46" y="124"/>
                      </a:cxn>
                      <a:cxn ang="0">
                        <a:pos x="66" y="126"/>
                      </a:cxn>
                      <a:cxn ang="0">
                        <a:pos x="76" y="142"/>
                      </a:cxn>
                      <a:cxn ang="0">
                        <a:pos x="58" y="148"/>
                      </a:cxn>
                      <a:cxn ang="0">
                        <a:pos x="74" y="174"/>
                      </a:cxn>
                      <a:cxn ang="0">
                        <a:pos x="84" y="154"/>
                      </a:cxn>
                      <a:cxn ang="0">
                        <a:pos x="82" y="112"/>
                      </a:cxn>
                      <a:cxn ang="0">
                        <a:pos x="60" y="106"/>
                      </a:cxn>
                      <a:cxn ang="0">
                        <a:pos x="50" y="82"/>
                      </a:cxn>
                      <a:cxn ang="0">
                        <a:pos x="34" y="82"/>
                      </a:cxn>
                      <a:cxn ang="0">
                        <a:pos x="30" y="70"/>
                      </a:cxn>
                      <a:cxn ang="0">
                        <a:pos x="42" y="42"/>
                      </a:cxn>
                      <a:cxn ang="0">
                        <a:pos x="30" y="0"/>
                      </a:cxn>
                      <a:cxn ang="0">
                        <a:pos x="18" y="22"/>
                      </a:cxn>
                      <a:cxn ang="0">
                        <a:pos x="4" y="46"/>
                      </a:cxn>
                      <a:cxn ang="0">
                        <a:pos x="14" y="76"/>
                      </a:cxn>
                      <a:cxn ang="0">
                        <a:pos x="14" y="96"/>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7" name="Freeform 33"/>
                  <p:cNvSpPr>
                    <a:spLocks/>
                  </p:cNvSpPr>
                  <p:nvPr/>
                </p:nvSpPr>
                <p:spPr bwMode="ltGray">
                  <a:xfrm>
                    <a:off x="1909" y="508"/>
                    <a:ext cx="14" cy="17"/>
                  </a:xfrm>
                  <a:custGeom>
                    <a:avLst/>
                    <a:gdLst/>
                    <a:ahLst/>
                    <a:cxnLst>
                      <a:cxn ang="0">
                        <a:pos x="6" y="24"/>
                      </a:cxn>
                      <a:cxn ang="0">
                        <a:pos x="12" y="0"/>
                      </a:cxn>
                      <a:cxn ang="0">
                        <a:pos x="20" y="16"/>
                      </a:cxn>
                      <a:cxn ang="0">
                        <a:pos x="22" y="24"/>
                      </a:cxn>
                      <a:cxn ang="0">
                        <a:pos x="28" y="26"/>
                      </a:cxn>
                      <a:cxn ang="0">
                        <a:pos x="32" y="38"/>
                      </a:cxn>
                      <a:cxn ang="0">
                        <a:pos x="18" y="50"/>
                      </a:cxn>
                      <a:cxn ang="0">
                        <a:pos x="6" y="24"/>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8" name="Freeform 34"/>
                  <p:cNvSpPr>
                    <a:spLocks/>
                  </p:cNvSpPr>
                  <p:nvPr/>
                </p:nvSpPr>
                <p:spPr bwMode="ltGray">
                  <a:xfrm>
                    <a:off x="1881" y="512"/>
                    <a:ext cx="19" cy="17"/>
                  </a:xfrm>
                  <a:custGeom>
                    <a:avLst/>
                    <a:gdLst/>
                    <a:ahLst/>
                    <a:cxnLst>
                      <a:cxn ang="0">
                        <a:pos x="0" y="44"/>
                      </a:cxn>
                      <a:cxn ang="0">
                        <a:pos x="22" y="20"/>
                      </a:cxn>
                      <a:cxn ang="0">
                        <a:pos x="36" y="0"/>
                      </a:cxn>
                      <a:cxn ang="0">
                        <a:pos x="24" y="28"/>
                      </a:cxn>
                      <a:cxn ang="0">
                        <a:pos x="2" y="50"/>
                      </a:cxn>
                      <a:cxn ang="0">
                        <a:pos x="0" y="44"/>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9" name="Freeform 35"/>
                  <p:cNvSpPr>
                    <a:spLocks/>
                  </p:cNvSpPr>
                  <p:nvPr/>
                </p:nvSpPr>
                <p:spPr bwMode="ltGray">
                  <a:xfrm>
                    <a:off x="2930" y="489"/>
                    <a:ext cx="299" cy="179"/>
                  </a:xfrm>
                  <a:custGeom>
                    <a:avLst/>
                    <a:gdLst/>
                    <a:ahLst/>
                    <a:cxnLst>
                      <a:cxn ang="0">
                        <a:pos x="21" y="280"/>
                      </a:cxn>
                      <a:cxn ang="0">
                        <a:pos x="24" y="250"/>
                      </a:cxn>
                      <a:cxn ang="0">
                        <a:pos x="22" y="245"/>
                      </a:cxn>
                      <a:cxn ang="0">
                        <a:pos x="16" y="218"/>
                      </a:cxn>
                      <a:cxn ang="0">
                        <a:pos x="4" y="215"/>
                      </a:cxn>
                      <a:cxn ang="0">
                        <a:pos x="0" y="191"/>
                      </a:cxn>
                      <a:cxn ang="0">
                        <a:pos x="12" y="180"/>
                      </a:cxn>
                      <a:cxn ang="0">
                        <a:pos x="6" y="165"/>
                      </a:cxn>
                      <a:cxn ang="0">
                        <a:pos x="2" y="160"/>
                      </a:cxn>
                      <a:cxn ang="0">
                        <a:pos x="28" y="120"/>
                      </a:cxn>
                      <a:cxn ang="0">
                        <a:pos x="44" y="96"/>
                      </a:cxn>
                      <a:cxn ang="0">
                        <a:pos x="42" y="70"/>
                      </a:cxn>
                      <a:cxn ang="0">
                        <a:pos x="24" y="43"/>
                      </a:cxn>
                      <a:cxn ang="0">
                        <a:pos x="20" y="32"/>
                      </a:cxn>
                      <a:cxn ang="0">
                        <a:pos x="26" y="36"/>
                      </a:cxn>
                      <a:cxn ang="0">
                        <a:pos x="48" y="35"/>
                      </a:cxn>
                      <a:cxn ang="0">
                        <a:pos x="64" y="11"/>
                      </a:cxn>
                      <a:cxn ang="0">
                        <a:pos x="82" y="0"/>
                      </a:cxn>
                      <a:cxn ang="0">
                        <a:pos x="88" y="2"/>
                      </a:cxn>
                      <a:cxn ang="0">
                        <a:pos x="92" y="9"/>
                      </a:cxn>
                      <a:cxn ang="0">
                        <a:pos x="98" y="5"/>
                      </a:cxn>
                      <a:cxn ang="0">
                        <a:pos x="110" y="8"/>
                      </a:cxn>
                      <a:cxn ang="0">
                        <a:pos x="116" y="9"/>
                      </a:cxn>
                      <a:cxn ang="0">
                        <a:pos x="141" y="14"/>
                      </a:cxn>
                      <a:cxn ang="0">
                        <a:pos x="155" y="24"/>
                      </a:cxn>
                      <a:cxn ang="0">
                        <a:pos x="167" y="17"/>
                      </a:cxn>
                      <a:cxn ang="0">
                        <a:pos x="173" y="14"/>
                      </a:cxn>
                      <a:cxn ang="0">
                        <a:pos x="195" y="14"/>
                      </a:cxn>
                      <a:cxn ang="0">
                        <a:pos x="211" y="32"/>
                      </a:cxn>
                      <a:cxn ang="0">
                        <a:pos x="231" y="59"/>
                      </a:cxn>
                      <a:cxn ang="0">
                        <a:pos x="245" y="70"/>
                      </a:cxn>
                      <a:cxn ang="0">
                        <a:pos x="257" y="68"/>
                      </a:cxn>
                      <a:cxn ang="0">
                        <a:pos x="270" y="65"/>
                      </a:cxn>
                      <a:cxn ang="0">
                        <a:pos x="290" y="71"/>
                      </a:cxn>
                      <a:cxn ang="0">
                        <a:pos x="300" y="81"/>
                      </a:cxn>
                      <a:cxn ang="0">
                        <a:pos x="308" y="90"/>
                      </a:cxn>
                      <a:cxn ang="0">
                        <a:pos x="318" y="111"/>
                      </a:cxn>
                      <a:cxn ang="0">
                        <a:pos x="322" y="120"/>
                      </a:cxn>
                      <a:cxn ang="0">
                        <a:pos x="324" y="125"/>
                      </a:cxn>
                      <a:cxn ang="0">
                        <a:pos x="310" y="142"/>
                      </a:cxn>
                      <a:cxn ang="0">
                        <a:pos x="322" y="141"/>
                      </a:cxn>
                      <a:cxn ang="0">
                        <a:pos x="342" y="155"/>
                      </a:cxn>
                      <a:cxn ang="0">
                        <a:pos x="364" y="157"/>
                      </a:cxn>
                      <a:cxn ang="0">
                        <a:pos x="380" y="168"/>
                      </a:cxn>
                      <a:cxn ang="0">
                        <a:pos x="382" y="172"/>
                      </a:cxn>
                      <a:cxn ang="0">
                        <a:pos x="382" y="176"/>
                      </a:cxn>
                      <a:cxn ang="0">
                        <a:pos x="394" y="172"/>
                      </a:cxn>
                      <a:cxn ang="0">
                        <a:pos x="400" y="171"/>
                      </a:cxn>
                      <a:cxn ang="0">
                        <a:pos x="439" y="185"/>
                      </a:cxn>
                      <a:cxn ang="0">
                        <a:pos x="447" y="199"/>
                      </a:cxn>
                      <a:cxn ang="0">
                        <a:pos x="465" y="201"/>
                      </a:cxn>
                      <a:cxn ang="0">
                        <a:pos x="471" y="215"/>
                      </a:cxn>
                      <a:cxn ang="0">
                        <a:pos x="451" y="258"/>
                      </a:cxn>
                      <a:cxn ang="0">
                        <a:pos x="435" y="281"/>
                      </a:cxn>
                    </a:cxnLst>
                    <a:rect l="0" t="0" r="r" b="b"/>
                    <a:pathLst>
                      <a:path w="471" h="281">
                        <a:moveTo>
                          <a:pt x="21" y="280"/>
                        </a:moveTo>
                        <a:cubicBezTo>
                          <a:pt x="32" y="281"/>
                          <a:pt x="25" y="253"/>
                          <a:pt x="24" y="250"/>
                        </a:cubicBezTo>
                        <a:cubicBezTo>
                          <a:pt x="23" y="248"/>
                          <a:pt x="22" y="245"/>
                          <a:pt x="22" y="245"/>
                        </a:cubicBezTo>
                        <a:cubicBezTo>
                          <a:pt x="21" y="243"/>
                          <a:pt x="20" y="221"/>
                          <a:pt x="16" y="218"/>
                        </a:cubicBezTo>
                        <a:cubicBezTo>
                          <a:pt x="13" y="216"/>
                          <a:pt x="4" y="215"/>
                          <a:pt x="4" y="215"/>
                        </a:cubicBezTo>
                        <a:cubicBezTo>
                          <a:pt x="0" y="207"/>
                          <a:pt x="3" y="200"/>
                          <a:pt x="0" y="191"/>
                        </a:cubicBezTo>
                        <a:cubicBezTo>
                          <a:pt x="2" y="185"/>
                          <a:pt x="7" y="186"/>
                          <a:pt x="12" y="180"/>
                        </a:cubicBezTo>
                        <a:cubicBezTo>
                          <a:pt x="14" y="172"/>
                          <a:pt x="14" y="169"/>
                          <a:pt x="6" y="165"/>
                        </a:cubicBezTo>
                        <a:cubicBezTo>
                          <a:pt x="4" y="163"/>
                          <a:pt x="2" y="162"/>
                          <a:pt x="2" y="160"/>
                        </a:cubicBezTo>
                        <a:cubicBezTo>
                          <a:pt x="2" y="150"/>
                          <a:pt x="16" y="123"/>
                          <a:pt x="28" y="120"/>
                        </a:cubicBezTo>
                        <a:cubicBezTo>
                          <a:pt x="32" y="111"/>
                          <a:pt x="40" y="105"/>
                          <a:pt x="44" y="96"/>
                        </a:cubicBezTo>
                        <a:cubicBezTo>
                          <a:pt x="39" y="83"/>
                          <a:pt x="38" y="85"/>
                          <a:pt x="42" y="70"/>
                        </a:cubicBezTo>
                        <a:cubicBezTo>
                          <a:pt x="38" y="60"/>
                          <a:pt x="34" y="48"/>
                          <a:pt x="24" y="43"/>
                        </a:cubicBezTo>
                        <a:cubicBezTo>
                          <a:pt x="18" y="36"/>
                          <a:pt x="10" y="37"/>
                          <a:pt x="20" y="32"/>
                        </a:cubicBezTo>
                        <a:cubicBezTo>
                          <a:pt x="27" y="34"/>
                          <a:pt x="26" y="32"/>
                          <a:pt x="26" y="36"/>
                        </a:cubicBezTo>
                        <a:cubicBezTo>
                          <a:pt x="34" y="41"/>
                          <a:pt x="39" y="39"/>
                          <a:pt x="48" y="35"/>
                        </a:cubicBezTo>
                        <a:cubicBezTo>
                          <a:pt x="45" y="22"/>
                          <a:pt x="48" y="14"/>
                          <a:pt x="64" y="11"/>
                        </a:cubicBezTo>
                        <a:cubicBezTo>
                          <a:pt x="71" y="8"/>
                          <a:pt x="75" y="3"/>
                          <a:pt x="82" y="0"/>
                        </a:cubicBezTo>
                        <a:cubicBezTo>
                          <a:pt x="84" y="1"/>
                          <a:pt x="88" y="0"/>
                          <a:pt x="88" y="2"/>
                        </a:cubicBezTo>
                        <a:cubicBezTo>
                          <a:pt x="90" y="12"/>
                          <a:pt x="75" y="13"/>
                          <a:pt x="92" y="9"/>
                        </a:cubicBezTo>
                        <a:cubicBezTo>
                          <a:pt x="94" y="8"/>
                          <a:pt x="96" y="5"/>
                          <a:pt x="98" y="5"/>
                        </a:cubicBezTo>
                        <a:cubicBezTo>
                          <a:pt x="102" y="4"/>
                          <a:pt x="106" y="7"/>
                          <a:pt x="110" y="8"/>
                        </a:cubicBezTo>
                        <a:cubicBezTo>
                          <a:pt x="112" y="8"/>
                          <a:pt x="116" y="9"/>
                          <a:pt x="116" y="9"/>
                        </a:cubicBezTo>
                        <a:cubicBezTo>
                          <a:pt x="122" y="16"/>
                          <a:pt x="129" y="13"/>
                          <a:pt x="141" y="14"/>
                        </a:cubicBezTo>
                        <a:cubicBezTo>
                          <a:pt x="143" y="21"/>
                          <a:pt x="147" y="22"/>
                          <a:pt x="155" y="24"/>
                        </a:cubicBezTo>
                        <a:cubicBezTo>
                          <a:pt x="159" y="22"/>
                          <a:pt x="163" y="20"/>
                          <a:pt x="167" y="17"/>
                        </a:cubicBezTo>
                        <a:cubicBezTo>
                          <a:pt x="169" y="16"/>
                          <a:pt x="173" y="14"/>
                          <a:pt x="173" y="14"/>
                        </a:cubicBezTo>
                        <a:cubicBezTo>
                          <a:pt x="195" y="26"/>
                          <a:pt x="175" y="20"/>
                          <a:pt x="195" y="14"/>
                        </a:cubicBezTo>
                        <a:cubicBezTo>
                          <a:pt x="207" y="17"/>
                          <a:pt x="201" y="26"/>
                          <a:pt x="211" y="32"/>
                        </a:cubicBezTo>
                        <a:cubicBezTo>
                          <a:pt x="214" y="38"/>
                          <a:pt x="224" y="55"/>
                          <a:pt x="231" y="59"/>
                        </a:cubicBezTo>
                        <a:cubicBezTo>
                          <a:pt x="241" y="70"/>
                          <a:pt x="235" y="67"/>
                          <a:pt x="245" y="70"/>
                        </a:cubicBezTo>
                        <a:cubicBezTo>
                          <a:pt x="249" y="69"/>
                          <a:pt x="253" y="69"/>
                          <a:pt x="257" y="68"/>
                        </a:cubicBezTo>
                        <a:cubicBezTo>
                          <a:pt x="261" y="67"/>
                          <a:pt x="270" y="65"/>
                          <a:pt x="270" y="65"/>
                        </a:cubicBezTo>
                        <a:cubicBezTo>
                          <a:pt x="278" y="66"/>
                          <a:pt x="283" y="67"/>
                          <a:pt x="290" y="71"/>
                        </a:cubicBezTo>
                        <a:cubicBezTo>
                          <a:pt x="304" y="88"/>
                          <a:pt x="282" y="62"/>
                          <a:pt x="300" y="81"/>
                        </a:cubicBezTo>
                        <a:cubicBezTo>
                          <a:pt x="302" y="84"/>
                          <a:pt x="308" y="90"/>
                          <a:pt x="308" y="90"/>
                        </a:cubicBezTo>
                        <a:cubicBezTo>
                          <a:pt x="311" y="98"/>
                          <a:pt x="315" y="103"/>
                          <a:pt x="318" y="111"/>
                        </a:cubicBezTo>
                        <a:cubicBezTo>
                          <a:pt x="319" y="114"/>
                          <a:pt x="321" y="117"/>
                          <a:pt x="322" y="120"/>
                        </a:cubicBezTo>
                        <a:cubicBezTo>
                          <a:pt x="323" y="122"/>
                          <a:pt x="324" y="125"/>
                          <a:pt x="324" y="125"/>
                        </a:cubicBezTo>
                        <a:cubicBezTo>
                          <a:pt x="321" y="132"/>
                          <a:pt x="313" y="134"/>
                          <a:pt x="310" y="142"/>
                        </a:cubicBezTo>
                        <a:cubicBezTo>
                          <a:pt x="313" y="151"/>
                          <a:pt x="317" y="146"/>
                          <a:pt x="322" y="141"/>
                        </a:cubicBezTo>
                        <a:cubicBezTo>
                          <a:pt x="341" y="143"/>
                          <a:pt x="339" y="142"/>
                          <a:pt x="342" y="155"/>
                        </a:cubicBezTo>
                        <a:cubicBezTo>
                          <a:pt x="351" y="150"/>
                          <a:pt x="355" y="152"/>
                          <a:pt x="364" y="157"/>
                        </a:cubicBezTo>
                        <a:cubicBezTo>
                          <a:pt x="369" y="162"/>
                          <a:pt x="372" y="166"/>
                          <a:pt x="380" y="168"/>
                        </a:cubicBezTo>
                        <a:cubicBezTo>
                          <a:pt x="381" y="169"/>
                          <a:pt x="383" y="171"/>
                          <a:pt x="382" y="172"/>
                        </a:cubicBezTo>
                        <a:cubicBezTo>
                          <a:pt x="380" y="176"/>
                          <a:pt x="368" y="172"/>
                          <a:pt x="382" y="176"/>
                        </a:cubicBezTo>
                        <a:cubicBezTo>
                          <a:pt x="386" y="175"/>
                          <a:pt x="390" y="173"/>
                          <a:pt x="394" y="172"/>
                        </a:cubicBezTo>
                        <a:cubicBezTo>
                          <a:pt x="396" y="172"/>
                          <a:pt x="400" y="171"/>
                          <a:pt x="400" y="171"/>
                        </a:cubicBezTo>
                        <a:cubicBezTo>
                          <a:pt x="413" y="177"/>
                          <a:pt x="427" y="179"/>
                          <a:pt x="439" y="185"/>
                        </a:cubicBezTo>
                        <a:cubicBezTo>
                          <a:pt x="441" y="190"/>
                          <a:pt x="445" y="194"/>
                          <a:pt x="447" y="199"/>
                        </a:cubicBezTo>
                        <a:cubicBezTo>
                          <a:pt x="453" y="198"/>
                          <a:pt x="460" y="195"/>
                          <a:pt x="465" y="201"/>
                        </a:cubicBezTo>
                        <a:cubicBezTo>
                          <a:pt x="468" y="205"/>
                          <a:pt x="471" y="215"/>
                          <a:pt x="471" y="215"/>
                        </a:cubicBezTo>
                        <a:cubicBezTo>
                          <a:pt x="468" y="231"/>
                          <a:pt x="469" y="248"/>
                          <a:pt x="451" y="258"/>
                        </a:cubicBezTo>
                        <a:cubicBezTo>
                          <a:pt x="447" y="262"/>
                          <a:pt x="437" y="275"/>
                          <a:pt x="435" y="281"/>
                        </a:cubicBezTo>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0" name="Freeform 36"/>
                  <p:cNvSpPr>
                    <a:spLocks/>
                  </p:cNvSpPr>
                  <p:nvPr/>
                </p:nvSpPr>
                <p:spPr bwMode="ltGray">
                  <a:xfrm>
                    <a:off x="2534" y="242"/>
                    <a:ext cx="420" cy="283"/>
                  </a:xfrm>
                  <a:custGeom>
                    <a:avLst/>
                    <a:gdLst/>
                    <a:ahLst/>
                    <a:cxnLst>
                      <a:cxn ang="0">
                        <a:pos x="406" y="6"/>
                      </a:cxn>
                      <a:cxn ang="0">
                        <a:pos x="502" y="34"/>
                      </a:cxn>
                      <a:cxn ang="0">
                        <a:pos x="550" y="38"/>
                      </a:cxn>
                      <a:cxn ang="0">
                        <a:pos x="578" y="130"/>
                      </a:cxn>
                      <a:cxn ang="0">
                        <a:pos x="586" y="90"/>
                      </a:cxn>
                      <a:cxn ang="0">
                        <a:pos x="606" y="70"/>
                      </a:cxn>
                      <a:cxn ang="0">
                        <a:pos x="642" y="126"/>
                      </a:cxn>
                      <a:cxn ang="0">
                        <a:pos x="682" y="98"/>
                      </a:cxn>
                      <a:cxn ang="0">
                        <a:pos x="706" y="86"/>
                      </a:cxn>
                      <a:cxn ang="0">
                        <a:pos x="762" y="2"/>
                      </a:cxn>
                      <a:cxn ang="0">
                        <a:pos x="798" y="70"/>
                      </a:cxn>
                      <a:cxn ang="0">
                        <a:pos x="798" y="130"/>
                      </a:cxn>
                      <a:cxn ang="0">
                        <a:pos x="790" y="158"/>
                      </a:cxn>
                      <a:cxn ang="0">
                        <a:pos x="766" y="162"/>
                      </a:cxn>
                      <a:cxn ang="0">
                        <a:pos x="762" y="186"/>
                      </a:cxn>
                      <a:cxn ang="0">
                        <a:pos x="802" y="226"/>
                      </a:cxn>
                      <a:cxn ang="0">
                        <a:pos x="786" y="322"/>
                      </a:cxn>
                      <a:cxn ang="0">
                        <a:pos x="830" y="414"/>
                      </a:cxn>
                      <a:cxn ang="0">
                        <a:pos x="854" y="450"/>
                      </a:cxn>
                      <a:cxn ang="0">
                        <a:pos x="830" y="450"/>
                      </a:cxn>
                      <a:cxn ang="0">
                        <a:pos x="746" y="378"/>
                      </a:cxn>
                      <a:cxn ang="0">
                        <a:pos x="678" y="402"/>
                      </a:cxn>
                      <a:cxn ang="0">
                        <a:pos x="590" y="442"/>
                      </a:cxn>
                      <a:cxn ang="0">
                        <a:pos x="642" y="578"/>
                      </a:cxn>
                      <a:cxn ang="0">
                        <a:pos x="710" y="610"/>
                      </a:cxn>
                      <a:cxn ang="0">
                        <a:pos x="738" y="550"/>
                      </a:cxn>
                      <a:cxn ang="0">
                        <a:pos x="774" y="570"/>
                      </a:cxn>
                      <a:cxn ang="0">
                        <a:pos x="766" y="630"/>
                      </a:cxn>
                      <a:cxn ang="0">
                        <a:pos x="802" y="670"/>
                      </a:cxn>
                      <a:cxn ang="0">
                        <a:pos x="838" y="658"/>
                      </a:cxn>
                      <a:cxn ang="0">
                        <a:pos x="922" y="806"/>
                      </a:cxn>
                      <a:cxn ang="0">
                        <a:pos x="942" y="826"/>
                      </a:cxn>
                      <a:cxn ang="0">
                        <a:pos x="874" y="810"/>
                      </a:cxn>
                      <a:cxn ang="0">
                        <a:pos x="830" y="758"/>
                      </a:cxn>
                      <a:cxn ang="0">
                        <a:pos x="778" y="710"/>
                      </a:cxn>
                      <a:cxn ang="0">
                        <a:pos x="702" y="662"/>
                      </a:cxn>
                      <a:cxn ang="0">
                        <a:pos x="614" y="646"/>
                      </a:cxn>
                      <a:cxn ang="0">
                        <a:pos x="506" y="594"/>
                      </a:cxn>
                      <a:cxn ang="0">
                        <a:pos x="462" y="506"/>
                      </a:cxn>
                      <a:cxn ang="0">
                        <a:pos x="430" y="462"/>
                      </a:cxn>
                      <a:cxn ang="0">
                        <a:pos x="382" y="430"/>
                      </a:cxn>
                      <a:cxn ang="0">
                        <a:pos x="342" y="370"/>
                      </a:cxn>
                      <a:cxn ang="0">
                        <a:pos x="354" y="414"/>
                      </a:cxn>
                      <a:cxn ang="0">
                        <a:pos x="418" y="494"/>
                      </a:cxn>
                      <a:cxn ang="0">
                        <a:pos x="422" y="526"/>
                      </a:cxn>
                      <a:cxn ang="0">
                        <a:pos x="394" y="498"/>
                      </a:cxn>
                      <a:cxn ang="0">
                        <a:pos x="354" y="466"/>
                      </a:cxn>
                      <a:cxn ang="0">
                        <a:pos x="314" y="402"/>
                      </a:cxn>
                      <a:cxn ang="0">
                        <a:pos x="266" y="346"/>
                      </a:cxn>
                      <a:cxn ang="0">
                        <a:pos x="210" y="314"/>
                      </a:cxn>
                      <a:cxn ang="0">
                        <a:pos x="154" y="238"/>
                      </a:cxn>
                      <a:cxn ang="0">
                        <a:pos x="66" y="66"/>
                      </a:cxn>
                      <a:cxn ang="0">
                        <a:pos x="34" y="38"/>
                      </a:cxn>
                      <a:cxn ang="0">
                        <a:pos x="46" y="22"/>
                      </a:cxn>
                      <a:cxn ang="0">
                        <a:pos x="102" y="70"/>
                      </a:cxn>
                    </a:cxnLst>
                    <a:rect l="0" t="0" r="r" b="b"/>
                    <a:pathLst>
                      <a:path w="984" h="844">
                        <a:moveTo>
                          <a:pt x="82" y="38"/>
                        </a:moveTo>
                        <a:lnTo>
                          <a:pt x="406" y="6"/>
                        </a:lnTo>
                        <a:cubicBezTo>
                          <a:pt x="497" y="22"/>
                          <a:pt x="465" y="0"/>
                          <a:pt x="474" y="54"/>
                        </a:cubicBezTo>
                        <a:cubicBezTo>
                          <a:pt x="492" y="48"/>
                          <a:pt x="484" y="40"/>
                          <a:pt x="502" y="34"/>
                        </a:cubicBezTo>
                        <a:cubicBezTo>
                          <a:pt x="510" y="37"/>
                          <a:pt x="517" y="46"/>
                          <a:pt x="526" y="46"/>
                        </a:cubicBezTo>
                        <a:cubicBezTo>
                          <a:pt x="534" y="46"/>
                          <a:pt x="550" y="38"/>
                          <a:pt x="550" y="38"/>
                        </a:cubicBezTo>
                        <a:cubicBezTo>
                          <a:pt x="556" y="55"/>
                          <a:pt x="552" y="60"/>
                          <a:pt x="542" y="74"/>
                        </a:cubicBezTo>
                        <a:cubicBezTo>
                          <a:pt x="555" y="114"/>
                          <a:pt x="550" y="102"/>
                          <a:pt x="578" y="130"/>
                        </a:cubicBezTo>
                        <a:cubicBezTo>
                          <a:pt x="584" y="148"/>
                          <a:pt x="590" y="148"/>
                          <a:pt x="606" y="138"/>
                        </a:cubicBezTo>
                        <a:cubicBezTo>
                          <a:pt x="600" y="119"/>
                          <a:pt x="594" y="107"/>
                          <a:pt x="586" y="90"/>
                        </a:cubicBezTo>
                        <a:cubicBezTo>
                          <a:pt x="583" y="82"/>
                          <a:pt x="578" y="66"/>
                          <a:pt x="578" y="66"/>
                        </a:cubicBezTo>
                        <a:cubicBezTo>
                          <a:pt x="585" y="44"/>
                          <a:pt x="597" y="56"/>
                          <a:pt x="606" y="70"/>
                        </a:cubicBezTo>
                        <a:cubicBezTo>
                          <a:pt x="609" y="86"/>
                          <a:pt x="608" y="117"/>
                          <a:pt x="626" y="90"/>
                        </a:cubicBezTo>
                        <a:cubicBezTo>
                          <a:pt x="648" y="97"/>
                          <a:pt x="646" y="104"/>
                          <a:pt x="642" y="126"/>
                        </a:cubicBezTo>
                        <a:cubicBezTo>
                          <a:pt x="650" y="150"/>
                          <a:pt x="665" y="141"/>
                          <a:pt x="682" y="130"/>
                        </a:cubicBezTo>
                        <a:cubicBezTo>
                          <a:pt x="689" y="108"/>
                          <a:pt x="673" y="124"/>
                          <a:pt x="682" y="98"/>
                        </a:cubicBezTo>
                        <a:cubicBezTo>
                          <a:pt x="683" y="94"/>
                          <a:pt x="690" y="96"/>
                          <a:pt x="694" y="94"/>
                        </a:cubicBezTo>
                        <a:cubicBezTo>
                          <a:pt x="698" y="92"/>
                          <a:pt x="702" y="89"/>
                          <a:pt x="706" y="86"/>
                        </a:cubicBezTo>
                        <a:cubicBezTo>
                          <a:pt x="717" y="54"/>
                          <a:pt x="688" y="54"/>
                          <a:pt x="742" y="46"/>
                        </a:cubicBezTo>
                        <a:cubicBezTo>
                          <a:pt x="748" y="27"/>
                          <a:pt x="741" y="9"/>
                          <a:pt x="762" y="2"/>
                        </a:cubicBezTo>
                        <a:cubicBezTo>
                          <a:pt x="788" y="11"/>
                          <a:pt x="777" y="38"/>
                          <a:pt x="802" y="46"/>
                        </a:cubicBezTo>
                        <a:cubicBezTo>
                          <a:pt x="831" y="36"/>
                          <a:pt x="805" y="63"/>
                          <a:pt x="798" y="70"/>
                        </a:cubicBezTo>
                        <a:cubicBezTo>
                          <a:pt x="789" y="96"/>
                          <a:pt x="787" y="96"/>
                          <a:pt x="802" y="118"/>
                        </a:cubicBezTo>
                        <a:cubicBezTo>
                          <a:pt x="801" y="122"/>
                          <a:pt x="801" y="127"/>
                          <a:pt x="798" y="130"/>
                        </a:cubicBezTo>
                        <a:cubicBezTo>
                          <a:pt x="794" y="133"/>
                          <a:pt x="784" y="129"/>
                          <a:pt x="782" y="134"/>
                        </a:cubicBezTo>
                        <a:cubicBezTo>
                          <a:pt x="780" y="142"/>
                          <a:pt x="790" y="158"/>
                          <a:pt x="790" y="158"/>
                        </a:cubicBezTo>
                        <a:cubicBezTo>
                          <a:pt x="786" y="161"/>
                          <a:pt x="783" y="165"/>
                          <a:pt x="778" y="166"/>
                        </a:cubicBezTo>
                        <a:cubicBezTo>
                          <a:pt x="774" y="167"/>
                          <a:pt x="769" y="159"/>
                          <a:pt x="766" y="162"/>
                        </a:cubicBezTo>
                        <a:cubicBezTo>
                          <a:pt x="758" y="170"/>
                          <a:pt x="794" y="182"/>
                          <a:pt x="794" y="182"/>
                        </a:cubicBezTo>
                        <a:cubicBezTo>
                          <a:pt x="804" y="211"/>
                          <a:pt x="775" y="190"/>
                          <a:pt x="762" y="186"/>
                        </a:cubicBezTo>
                        <a:cubicBezTo>
                          <a:pt x="767" y="194"/>
                          <a:pt x="773" y="202"/>
                          <a:pt x="778" y="210"/>
                        </a:cubicBezTo>
                        <a:cubicBezTo>
                          <a:pt x="783" y="218"/>
                          <a:pt x="802" y="226"/>
                          <a:pt x="802" y="226"/>
                        </a:cubicBezTo>
                        <a:cubicBezTo>
                          <a:pt x="813" y="242"/>
                          <a:pt x="804" y="245"/>
                          <a:pt x="810" y="262"/>
                        </a:cubicBezTo>
                        <a:cubicBezTo>
                          <a:pt x="803" y="282"/>
                          <a:pt x="793" y="301"/>
                          <a:pt x="786" y="322"/>
                        </a:cubicBezTo>
                        <a:cubicBezTo>
                          <a:pt x="783" y="330"/>
                          <a:pt x="778" y="346"/>
                          <a:pt x="778" y="346"/>
                        </a:cubicBezTo>
                        <a:cubicBezTo>
                          <a:pt x="785" y="366"/>
                          <a:pt x="817" y="394"/>
                          <a:pt x="830" y="414"/>
                        </a:cubicBezTo>
                        <a:cubicBezTo>
                          <a:pt x="835" y="422"/>
                          <a:pt x="841" y="430"/>
                          <a:pt x="846" y="438"/>
                        </a:cubicBezTo>
                        <a:cubicBezTo>
                          <a:pt x="849" y="442"/>
                          <a:pt x="854" y="450"/>
                          <a:pt x="854" y="450"/>
                        </a:cubicBezTo>
                        <a:cubicBezTo>
                          <a:pt x="853" y="457"/>
                          <a:pt x="855" y="466"/>
                          <a:pt x="850" y="470"/>
                        </a:cubicBezTo>
                        <a:cubicBezTo>
                          <a:pt x="844" y="475"/>
                          <a:pt x="831" y="451"/>
                          <a:pt x="830" y="450"/>
                        </a:cubicBezTo>
                        <a:cubicBezTo>
                          <a:pt x="811" y="431"/>
                          <a:pt x="789" y="421"/>
                          <a:pt x="774" y="398"/>
                        </a:cubicBezTo>
                        <a:cubicBezTo>
                          <a:pt x="769" y="379"/>
                          <a:pt x="766" y="371"/>
                          <a:pt x="746" y="378"/>
                        </a:cubicBezTo>
                        <a:cubicBezTo>
                          <a:pt x="717" y="368"/>
                          <a:pt x="730" y="368"/>
                          <a:pt x="706" y="374"/>
                        </a:cubicBezTo>
                        <a:cubicBezTo>
                          <a:pt x="688" y="402"/>
                          <a:pt x="699" y="395"/>
                          <a:pt x="678" y="402"/>
                        </a:cubicBezTo>
                        <a:cubicBezTo>
                          <a:pt x="654" y="386"/>
                          <a:pt x="650" y="390"/>
                          <a:pt x="618" y="394"/>
                        </a:cubicBezTo>
                        <a:cubicBezTo>
                          <a:pt x="607" y="411"/>
                          <a:pt x="601" y="426"/>
                          <a:pt x="590" y="442"/>
                        </a:cubicBezTo>
                        <a:cubicBezTo>
                          <a:pt x="600" y="471"/>
                          <a:pt x="593" y="459"/>
                          <a:pt x="606" y="478"/>
                        </a:cubicBezTo>
                        <a:cubicBezTo>
                          <a:pt x="593" y="518"/>
                          <a:pt x="622" y="548"/>
                          <a:pt x="642" y="578"/>
                        </a:cubicBezTo>
                        <a:cubicBezTo>
                          <a:pt x="651" y="591"/>
                          <a:pt x="651" y="601"/>
                          <a:pt x="666" y="606"/>
                        </a:cubicBezTo>
                        <a:cubicBezTo>
                          <a:pt x="680" y="627"/>
                          <a:pt x="691" y="623"/>
                          <a:pt x="710" y="610"/>
                        </a:cubicBezTo>
                        <a:cubicBezTo>
                          <a:pt x="729" y="616"/>
                          <a:pt x="729" y="606"/>
                          <a:pt x="734" y="590"/>
                        </a:cubicBezTo>
                        <a:cubicBezTo>
                          <a:pt x="735" y="577"/>
                          <a:pt x="731" y="562"/>
                          <a:pt x="738" y="550"/>
                        </a:cubicBezTo>
                        <a:cubicBezTo>
                          <a:pt x="742" y="543"/>
                          <a:pt x="762" y="542"/>
                          <a:pt x="762" y="542"/>
                        </a:cubicBezTo>
                        <a:cubicBezTo>
                          <a:pt x="783" y="547"/>
                          <a:pt x="786" y="552"/>
                          <a:pt x="774" y="570"/>
                        </a:cubicBezTo>
                        <a:cubicBezTo>
                          <a:pt x="779" y="590"/>
                          <a:pt x="790" y="605"/>
                          <a:pt x="770" y="618"/>
                        </a:cubicBezTo>
                        <a:cubicBezTo>
                          <a:pt x="769" y="622"/>
                          <a:pt x="764" y="626"/>
                          <a:pt x="766" y="630"/>
                        </a:cubicBezTo>
                        <a:cubicBezTo>
                          <a:pt x="768" y="634"/>
                          <a:pt x="775" y="634"/>
                          <a:pt x="778" y="638"/>
                        </a:cubicBezTo>
                        <a:cubicBezTo>
                          <a:pt x="788" y="651"/>
                          <a:pt x="786" y="660"/>
                          <a:pt x="802" y="670"/>
                        </a:cubicBezTo>
                        <a:cubicBezTo>
                          <a:pt x="810" y="667"/>
                          <a:pt x="818" y="665"/>
                          <a:pt x="826" y="662"/>
                        </a:cubicBezTo>
                        <a:cubicBezTo>
                          <a:pt x="830" y="661"/>
                          <a:pt x="838" y="658"/>
                          <a:pt x="838" y="658"/>
                        </a:cubicBezTo>
                        <a:cubicBezTo>
                          <a:pt x="857" y="664"/>
                          <a:pt x="864" y="680"/>
                          <a:pt x="870" y="698"/>
                        </a:cubicBezTo>
                        <a:cubicBezTo>
                          <a:pt x="859" y="731"/>
                          <a:pt x="887" y="794"/>
                          <a:pt x="922" y="806"/>
                        </a:cubicBezTo>
                        <a:cubicBezTo>
                          <a:pt x="938" y="801"/>
                          <a:pt x="941" y="792"/>
                          <a:pt x="958" y="798"/>
                        </a:cubicBezTo>
                        <a:cubicBezTo>
                          <a:pt x="984" y="837"/>
                          <a:pt x="928" y="784"/>
                          <a:pt x="942" y="826"/>
                        </a:cubicBezTo>
                        <a:cubicBezTo>
                          <a:pt x="936" y="844"/>
                          <a:pt x="930" y="844"/>
                          <a:pt x="914" y="834"/>
                        </a:cubicBezTo>
                        <a:cubicBezTo>
                          <a:pt x="903" y="817"/>
                          <a:pt x="890" y="821"/>
                          <a:pt x="874" y="810"/>
                        </a:cubicBezTo>
                        <a:cubicBezTo>
                          <a:pt x="851" y="776"/>
                          <a:pt x="882" y="816"/>
                          <a:pt x="854" y="794"/>
                        </a:cubicBezTo>
                        <a:cubicBezTo>
                          <a:pt x="843" y="785"/>
                          <a:pt x="840" y="768"/>
                          <a:pt x="830" y="758"/>
                        </a:cubicBezTo>
                        <a:cubicBezTo>
                          <a:pt x="824" y="739"/>
                          <a:pt x="817" y="724"/>
                          <a:pt x="798" y="718"/>
                        </a:cubicBezTo>
                        <a:cubicBezTo>
                          <a:pt x="791" y="696"/>
                          <a:pt x="800" y="712"/>
                          <a:pt x="778" y="710"/>
                        </a:cubicBezTo>
                        <a:cubicBezTo>
                          <a:pt x="767" y="709"/>
                          <a:pt x="746" y="702"/>
                          <a:pt x="746" y="702"/>
                        </a:cubicBezTo>
                        <a:cubicBezTo>
                          <a:pt x="729" y="691"/>
                          <a:pt x="720" y="674"/>
                          <a:pt x="702" y="662"/>
                        </a:cubicBezTo>
                        <a:cubicBezTo>
                          <a:pt x="694" y="665"/>
                          <a:pt x="687" y="673"/>
                          <a:pt x="678" y="674"/>
                        </a:cubicBezTo>
                        <a:cubicBezTo>
                          <a:pt x="657" y="677"/>
                          <a:pt x="630" y="657"/>
                          <a:pt x="614" y="646"/>
                        </a:cubicBezTo>
                        <a:cubicBezTo>
                          <a:pt x="600" y="637"/>
                          <a:pt x="580" y="639"/>
                          <a:pt x="566" y="630"/>
                        </a:cubicBezTo>
                        <a:cubicBezTo>
                          <a:pt x="546" y="617"/>
                          <a:pt x="525" y="607"/>
                          <a:pt x="506" y="594"/>
                        </a:cubicBezTo>
                        <a:cubicBezTo>
                          <a:pt x="513" y="572"/>
                          <a:pt x="509" y="551"/>
                          <a:pt x="490" y="538"/>
                        </a:cubicBezTo>
                        <a:cubicBezTo>
                          <a:pt x="485" y="522"/>
                          <a:pt x="476" y="515"/>
                          <a:pt x="462" y="506"/>
                        </a:cubicBezTo>
                        <a:cubicBezTo>
                          <a:pt x="441" y="474"/>
                          <a:pt x="469" y="513"/>
                          <a:pt x="442" y="486"/>
                        </a:cubicBezTo>
                        <a:cubicBezTo>
                          <a:pt x="436" y="480"/>
                          <a:pt x="436" y="468"/>
                          <a:pt x="430" y="462"/>
                        </a:cubicBezTo>
                        <a:cubicBezTo>
                          <a:pt x="427" y="459"/>
                          <a:pt x="422" y="459"/>
                          <a:pt x="418" y="458"/>
                        </a:cubicBezTo>
                        <a:cubicBezTo>
                          <a:pt x="407" y="447"/>
                          <a:pt x="382" y="430"/>
                          <a:pt x="382" y="430"/>
                        </a:cubicBezTo>
                        <a:cubicBezTo>
                          <a:pt x="371" y="413"/>
                          <a:pt x="358" y="399"/>
                          <a:pt x="346" y="382"/>
                        </a:cubicBezTo>
                        <a:cubicBezTo>
                          <a:pt x="344" y="378"/>
                          <a:pt x="345" y="373"/>
                          <a:pt x="342" y="370"/>
                        </a:cubicBezTo>
                        <a:cubicBezTo>
                          <a:pt x="339" y="367"/>
                          <a:pt x="334" y="367"/>
                          <a:pt x="330" y="366"/>
                        </a:cubicBezTo>
                        <a:cubicBezTo>
                          <a:pt x="322" y="390"/>
                          <a:pt x="342" y="398"/>
                          <a:pt x="354" y="414"/>
                        </a:cubicBezTo>
                        <a:cubicBezTo>
                          <a:pt x="368" y="432"/>
                          <a:pt x="372" y="446"/>
                          <a:pt x="390" y="458"/>
                        </a:cubicBezTo>
                        <a:cubicBezTo>
                          <a:pt x="409" y="487"/>
                          <a:pt x="399" y="475"/>
                          <a:pt x="418" y="494"/>
                        </a:cubicBezTo>
                        <a:cubicBezTo>
                          <a:pt x="423" y="510"/>
                          <a:pt x="428" y="517"/>
                          <a:pt x="442" y="526"/>
                        </a:cubicBezTo>
                        <a:cubicBezTo>
                          <a:pt x="450" y="550"/>
                          <a:pt x="432" y="533"/>
                          <a:pt x="422" y="526"/>
                        </a:cubicBezTo>
                        <a:cubicBezTo>
                          <a:pt x="399" y="492"/>
                          <a:pt x="430" y="532"/>
                          <a:pt x="402" y="510"/>
                        </a:cubicBezTo>
                        <a:cubicBezTo>
                          <a:pt x="398" y="507"/>
                          <a:pt x="397" y="501"/>
                          <a:pt x="394" y="498"/>
                        </a:cubicBezTo>
                        <a:cubicBezTo>
                          <a:pt x="391" y="495"/>
                          <a:pt x="386" y="493"/>
                          <a:pt x="382" y="490"/>
                        </a:cubicBezTo>
                        <a:cubicBezTo>
                          <a:pt x="377" y="474"/>
                          <a:pt x="370" y="471"/>
                          <a:pt x="354" y="466"/>
                        </a:cubicBezTo>
                        <a:cubicBezTo>
                          <a:pt x="344" y="452"/>
                          <a:pt x="340" y="447"/>
                          <a:pt x="346" y="430"/>
                        </a:cubicBezTo>
                        <a:cubicBezTo>
                          <a:pt x="338" y="418"/>
                          <a:pt x="314" y="402"/>
                          <a:pt x="314" y="402"/>
                        </a:cubicBezTo>
                        <a:cubicBezTo>
                          <a:pt x="306" y="390"/>
                          <a:pt x="298" y="378"/>
                          <a:pt x="290" y="366"/>
                        </a:cubicBezTo>
                        <a:cubicBezTo>
                          <a:pt x="284" y="357"/>
                          <a:pt x="273" y="354"/>
                          <a:pt x="266" y="346"/>
                        </a:cubicBezTo>
                        <a:cubicBezTo>
                          <a:pt x="263" y="342"/>
                          <a:pt x="262" y="337"/>
                          <a:pt x="258" y="334"/>
                        </a:cubicBezTo>
                        <a:cubicBezTo>
                          <a:pt x="243" y="324"/>
                          <a:pt x="225" y="324"/>
                          <a:pt x="210" y="314"/>
                        </a:cubicBezTo>
                        <a:cubicBezTo>
                          <a:pt x="201" y="300"/>
                          <a:pt x="194" y="291"/>
                          <a:pt x="178" y="286"/>
                        </a:cubicBezTo>
                        <a:cubicBezTo>
                          <a:pt x="160" y="260"/>
                          <a:pt x="192" y="247"/>
                          <a:pt x="154" y="238"/>
                        </a:cubicBezTo>
                        <a:cubicBezTo>
                          <a:pt x="111" y="209"/>
                          <a:pt x="106" y="149"/>
                          <a:pt x="90" y="102"/>
                        </a:cubicBezTo>
                        <a:cubicBezTo>
                          <a:pt x="86" y="90"/>
                          <a:pt x="76" y="73"/>
                          <a:pt x="66" y="66"/>
                        </a:cubicBezTo>
                        <a:cubicBezTo>
                          <a:pt x="58" y="60"/>
                          <a:pt x="42" y="50"/>
                          <a:pt x="42" y="50"/>
                        </a:cubicBezTo>
                        <a:cubicBezTo>
                          <a:pt x="39" y="46"/>
                          <a:pt x="38" y="41"/>
                          <a:pt x="34" y="38"/>
                        </a:cubicBezTo>
                        <a:cubicBezTo>
                          <a:pt x="27" y="34"/>
                          <a:pt x="10" y="30"/>
                          <a:pt x="10" y="30"/>
                        </a:cubicBezTo>
                        <a:cubicBezTo>
                          <a:pt x="0" y="1"/>
                          <a:pt x="31" y="17"/>
                          <a:pt x="46" y="22"/>
                        </a:cubicBezTo>
                        <a:cubicBezTo>
                          <a:pt x="65" y="51"/>
                          <a:pt x="61" y="41"/>
                          <a:pt x="86" y="58"/>
                        </a:cubicBezTo>
                        <a:cubicBezTo>
                          <a:pt x="94" y="70"/>
                          <a:pt x="94" y="93"/>
                          <a:pt x="102" y="70"/>
                        </a:cubicBezTo>
                        <a:cubicBezTo>
                          <a:pt x="95" y="49"/>
                          <a:pt x="82" y="62"/>
                          <a:pt x="82" y="3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1" name="Freeform 37"/>
                  <p:cNvSpPr>
                    <a:spLocks/>
                  </p:cNvSpPr>
                  <p:nvPr/>
                </p:nvSpPr>
                <p:spPr bwMode="ltGray">
                  <a:xfrm>
                    <a:off x="2405" y="445"/>
                    <a:ext cx="15" cy="16"/>
                  </a:xfrm>
                  <a:custGeom>
                    <a:avLst/>
                    <a:gdLst/>
                    <a:ahLst/>
                    <a:cxnLst>
                      <a:cxn ang="0">
                        <a:pos x="6" y="28"/>
                      </a:cxn>
                      <a:cxn ang="0">
                        <a:pos x="10" y="48"/>
                      </a:cxn>
                      <a:cxn ang="0">
                        <a:pos x="6" y="28"/>
                      </a:cxn>
                    </a:cxnLst>
                    <a:rect l="0" t="0" r="r" b="b"/>
                    <a:pathLst>
                      <a:path w="36" h="48">
                        <a:moveTo>
                          <a:pt x="6" y="28"/>
                        </a:moveTo>
                        <a:cubicBezTo>
                          <a:pt x="25" y="0"/>
                          <a:pt x="36" y="31"/>
                          <a:pt x="10" y="48"/>
                        </a:cubicBezTo>
                        <a:cubicBezTo>
                          <a:pt x="0" y="34"/>
                          <a:pt x="0" y="40"/>
                          <a:pt x="6"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2" name="Freeform 38"/>
                  <p:cNvSpPr>
                    <a:spLocks/>
                  </p:cNvSpPr>
                  <p:nvPr/>
                </p:nvSpPr>
                <p:spPr bwMode="ltGray">
                  <a:xfrm>
                    <a:off x="2393" y="439"/>
                    <a:ext cx="16" cy="12"/>
                  </a:xfrm>
                  <a:custGeom>
                    <a:avLst/>
                    <a:gdLst/>
                    <a:ahLst/>
                    <a:cxnLst>
                      <a:cxn ang="0">
                        <a:pos x="0" y="5"/>
                      </a:cxn>
                      <a:cxn ang="0">
                        <a:pos x="12" y="1"/>
                      </a:cxn>
                      <a:cxn ang="0">
                        <a:pos x="36" y="17"/>
                      </a:cxn>
                      <a:cxn ang="0">
                        <a:pos x="8" y="17"/>
                      </a:cxn>
                      <a:cxn ang="0">
                        <a:pos x="0" y="5"/>
                      </a:cxn>
                    </a:cxnLst>
                    <a:rect l="0" t="0" r="r" b="b"/>
                    <a:pathLst>
                      <a:path w="36" h="37">
                        <a:moveTo>
                          <a:pt x="0" y="5"/>
                        </a:moveTo>
                        <a:cubicBezTo>
                          <a:pt x="4" y="4"/>
                          <a:pt x="8" y="0"/>
                          <a:pt x="12" y="1"/>
                        </a:cubicBezTo>
                        <a:cubicBezTo>
                          <a:pt x="21" y="4"/>
                          <a:pt x="36" y="17"/>
                          <a:pt x="36" y="17"/>
                        </a:cubicBezTo>
                        <a:cubicBezTo>
                          <a:pt x="29" y="37"/>
                          <a:pt x="22" y="26"/>
                          <a:pt x="8" y="17"/>
                        </a:cubicBezTo>
                        <a:cubicBezTo>
                          <a:pt x="5" y="13"/>
                          <a:pt x="0" y="5"/>
                          <a:pt x="0" y="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3" name="Freeform 39"/>
                  <p:cNvSpPr>
                    <a:spLocks/>
                  </p:cNvSpPr>
                  <p:nvPr/>
                </p:nvSpPr>
                <p:spPr bwMode="ltGray">
                  <a:xfrm>
                    <a:off x="2878" y="406"/>
                    <a:ext cx="73" cy="33"/>
                  </a:xfrm>
                  <a:custGeom>
                    <a:avLst/>
                    <a:gdLst/>
                    <a:ahLst/>
                    <a:cxnLst>
                      <a:cxn ang="0">
                        <a:pos x="0" y="49"/>
                      </a:cxn>
                      <a:cxn ang="0">
                        <a:pos x="28" y="25"/>
                      </a:cxn>
                      <a:cxn ang="0">
                        <a:pos x="56" y="21"/>
                      </a:cxn>
                      <a:cxn ang="0">
                        <a:pos x="80" y="9"/>
                      </a:cxn>
                      <a:cxn ang="0">
                        <a:pos x="64" y="25"/>
                      </a:cxn>
                      <a:cxn ang="0">
                        <a:pos x="124" y="49"/>
                      </a:cxn>
                      <a:cxn ang="0">
                        <a:pos x="160" y="65"/>
                      </a:cxn>
                      <a:cxn ang="0">
                        <a:pos x="116" y="77"/>
                      </a:cxn>
                      <a:cxn ang="0">
                        <a:pos x="88" y="57"/>
                      </a:cxn>
                      <a:cxn ang="0">
                        <a:pos x="76" y="53"/>
                      </a:cxn>
                      <a:cxn ang="0">
                        <a:pos x="24" y="41"/>
                      </a:cxn>
                      <a:cxn ang="0">
                        <a:pos x="0" y="49"/>
                      </a:cxn>
                    </a:cxnLst>
                    <a:rect l="0" t="0" r="r" b="b"/>
                    <a:pathLst>
                      <a:path w="170" h="96">
                        <a:moveTo>
                          <a:pt x="0" y="49"/>
                        </a:moveTo>
                        <a:cubicBezTo>
                          <a:pt x="5" y="33"/>
                          <a:pt x="12" y="30"/>
                          <a:pt x="28" y="25"/>
                        </a:cubicBezTo>
                        <a:cubicBezTo>
                          <a:pt x="20" y="0"/>
                          <a:pt x="42" y="16"/>
                          <a:pt x="56" y="21"/>
                        </a:cubicBezTo>
                        <a:cubicBezTo>
                          <a:pt x="56" y="21"/>
                          <a:pt x="77" y="6"/>
                          <a:pt x="80" y="9"/>
                        </a:cubicBezTo>
                        <a:cubicBezTo>
                          <a:pt x="85" y="14"/>
                          <a:pt x="71" y="23"/>
                          <a:pt x="64" y="25"/>
                        </a:cubicBezTo>
                        <a:cubicBezTo>
                          <a:pt x="82" y="37"/>
                          <a:pt x="103" y="42"/>
                          <a:pt x="124" y="49"/>
                        </a:cubicBezTo>
                        <a:cubicBezTo>
                          <a:pt x="136" y="53"/>
                          <a:pt x="160" y="65"/>
                          <a:pt x="160" y="65"/>
                        </a:cubicBezTo>
                        <a:cubicBezTo>
                          <a:pt x="170" y="96"/>
                          <a:pt x="134" y="83"/>
                          <a:pt x="116" y="77"/>
                        </a:cubicBezTo>
                        <a:cubicBezTo>
                          <a:pt x="109" y="57"/>
                          <a:pt x="116" y="66"/>
                          <a:pt x="88" y="57"/>
                        </a:cubicBezTo>
                        <a:cubicBezTo>
                          <a:pt x="84" y="56"/>
                          <a:pt x="76" y="53"/>
                          <a:pt x="76" y="53"/>
                        </a:cubicBezTo>
                        <a:cubicBezTo>
                          <a:pt x="57" y="34"/>
                          <a:pt x="53" y="37"/>
                          <a:pt x="24" y="41"/>
                        </a:cubicBezTo>
                        <a:cubicBezTo>
                          <a:pt x="9" y="51"/>
                          <a:pt x="17" y="49"/>
                          <a:pt x="0" y="49"/>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4" name="Freeform 40"/>
                  <p:cNvSpPr>
                    <a:spLocks/>
                  </p:cNvSpPr>
                  <p:nvPr/>
                </p:nvSpPr>
                <p:spPr bwMode="ltGray">
                  <a:xfrm>
                    <a:off x="2955" y="433"/>
                    <a:ext cx="59" cy="15"/>
                  </a:xfrm>
                  <a:custGeom>
                    <a:avLst/>
                    <a:gdLst/>
                    <a:ahLst/>
                    <a:cxnLst>
                      <a:cxn ang="0">
                        <a:pos x="0" y="0"/>
                      </a:cxn>
                      <a:cxn ang="0">
                        <a:pos x="52" y="4"/>
                      </a:cxn>
                      <a:cxn ang="0">
                        <a:pos x="88" y="24"/>
                      </a:cxn>
                      <a:cxn ang="0">
                        <a:pos x="112" y="20"/>
                      </a:cxn>
                      <a:cxn ang="0">
                        <a:pos x="108" y="44"/>
                      </a:cxn>
                      <a:cxn ang="0">
                        <a:pos x="64" y="40"/>
                      </a:cxn>
                      <a:cxn ang="0">
                        <a:pos x="0" y="36"/>
                      </a:cxn>
                      <a:cxn ang="0">
                        <a:pos x="28" y="20"/>
                      </a:cxn>
                      <a:cxn ang="0">
                        <a:pos x="0" y="0"/>
                      </a:cxn>
                    </a:cxnLst>
                    <a:rect l="0" t="0" r="r" b="b"/>
                    <a:pathLst>
                      <a:path w="138" h="44">
                        <a:moveTo>
                          <a:pt x="0" y="0"/>
                        </a:moveTo>
                        <a:cubicBezTo>
                          <a:pt x="19" y="3"/>
                          <a:pt x="35" y="10"/>
                          <a:pt x="52" y="4"/>
                        </a:cubicBezTo>
                        <a:cubicBezTo>
                          <a:pt x="87" y="11"/>
                          <a:pt x="61" y="15"/>
                          <a:pt x="88" y="24"/>
                        </a:cubicBezTo>
                        <a:cubicBezTo>
                          <a:pt x="96" y="23"/>
                          <a:pt x="104" y="19"/>
                          <a:pt x="112" y="20"/>
                        </a:cubicBezTo>
                        <a:cubicBezTo>
                          <a:pt x="138" y="23"/>
                          <a:pt x="118" y="41"/>
                          <a:pt x="108" y="44"/>
                        </a:cubicBezTo>
                        <a:cubicBezTo>
                          <a:pt x="78" y="34"/>
                          <a:pt x="92" y="34"/>
                          <a:pt x="64" y="40"/>
                        </a:cubicBezTo>
                        <a:cubicBezTo>
                          <a:pt x="41" y="37"/>
                          <a:pt x="22" y="41"/>
                          <a:pt x="0" y="36"/>
                        </a:cubicBezTo>
                        <a:cubicBezTo>
                          <a:pt x="6" y="11"/>
                          <a:pt x="7" y="27"/>
                          <a:pt x="28" y="20"/>
                        </a:cubicBezTo>
                        <a:cubicBezTo>
                          <a:pt x="17" y="13"/>
                          <a:pt x="0" y="13"/>
                          <a:pt x="0" y="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5" name="Freeform 41"/>
                  <p:cNvSpPr>
                    <a:spLocks/>
                  </p:cNvSpPr>
                  <p:nvPr/>
                </p:nvSpPr>
                <p:spPr bwMode="ltGray">
                  <a:xfrm>
                    <a:off x="2924" y="441"/>
                    <a:ext cx="24" cy="14"/>
                  </a:xfrm>
                  <a:custGeom>
                    <a:avLst/>
                    <a:gdLst/>
                    <a:ahLst/>
                    <a:cxnLst>
                      <a:cxn ang="0">
                        <a:pos x="17" y="25"/>
                      </a:cxn>
                      <a:cxn ang="0">
                        <a:pos x="37" y="13"/>
                      </a:cxn>
                      <a:cxn ang="0">
                        <a:pos x="17" y="25"/>
                      </a:cxn>
                    </a:cxnLst>
                    <a:rect l="0" t="0" r="r" b="b"/>
                    <a:pathLst>
                      <a:path w="57" h="42">
                        <a:moveTo>
                          <a:pt x="17" y="25"/>
                        </a:moveTo>
                        <a:cubicBezTo>
                          <a:pt x="0" y="0"/>
                          <a:pt x="21" y="9"/>
                          <a:pt x="37" y="13"/>
                        </a:cubicBezTo>
                        <a:cubicBezTo>
                          <a:pt x="57" y="42"/>
                          <a:pt x="30" y="25"/>
                          <a:pt x="17"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6" name="Freeform 42"/>
                  <p:cNvSpPr>
                    <a:spLocks/>
                  </p:cNvSpPr>
                  <p:nvPr/>
                </p:nvSpPr>
                <p:spPr bwMode="ltGray">
                  <a:xfrm>
                    <a:off x="2908" y="398"/>
                    <a:ext cx="16" cy="18"/>
                  </a:xfrm>
                  <a:custGeom>
                    <a:avLst/>
                    <a:gdLst/>
                    <a:ahLst/>
                    <a:cxnLst>
                      <a:cxn ang="0">
                        <a:pos x="19" y="32"/>
                      </a:cxn>
                      <a:cxn ang="0">
                        <a:pos x="19" y="0"/>
                      </a:cxn>
                      <a:cxn ang="0">
                        <a:pos x="19" y="32"/>
                      </a:cxn>
                    </a:cxnLst>
                    <a:rect l="0" t="0" r="r" b="b"/>
                    <a:pathLst>
                      <a:path w="39" h="52">
                        <a:moveTo>
                          <a:pt x="19" y="32"/>
                        </a:moveTo>
                        <a:cubicBezTo>
                          <a:pt x="13" y="14"/>
                          <a:pt x="0" y="13"/>
                          <a:pt x="19" y="0"/>
                        </a:cubicBezTo>
                        <a:cubicBezTo>
                          <a:pt x="23" y="5"/>
                          <a:pt x="39" y="52"/>
                          <a:pt x="19"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7" name="Freeform 43"/>
                  <p:cNvSpPr>
                    <a:spLocks/>
                  </p:cNvSpPr>
                  <p:nvPr/>
                </p:nvSpPr>
                <p:spPr bwMode="ltGray">
                  <a:xfrm>
                    <a:off x="3035" y="452"/>
                    <a:ext cx="19" cy="27"/>
                  </a:xfrm>
                  <a:custGeom>
                    <a:avLst/>
                    <a:gdLst/>
                    <a:ahLst/>
                    <a:cxnLst>
                      <a:cxn ang="0">
                        <a:pos x="4" y="9"/>
                      </a:cxn>
                      <a:cxn ang="0">
                        <a:pos x="20" y="33"/>
                      </a:cxn>
                      <a:cxn ang="0">
                        <a:pos x="24" y="49"/>
                      </a:cxn>
                      <a:cxn ang="0">
                        <a:pos x="36" y="53"/>
                      </a:cxn>
                      <a:cxn ang="0">
                        <a:pos x="24" y="73"/>
                      </a:cxn>
                      <a:cxn ang="0">
                        <a:pos x="0" y="21"/>
                      </a:cxn>
                      <a:cxn ang="0">
                        <a:pos x="4" y="9"/>
                      </a:cxn>
                    </a:cxnLst>
                    <a:rect l="0" t="0" r="r" b="b"/>
                    <a:pathLst>
                      <a:path w="44" h="80">
                        <a:moveTo>
                          <a:pt x="4" y="9"/>
                        </a:moveTo>
                        <a:cubicBezTo>
                          <a:pt x="9" y="17"/>
                          <a:pt x="18" y="24"/>
                          <a:pt x="20" y="33"/>
                        </a:cubicBezTo>
                        <a:cubicBezTo>
                          <a:pt x="21" y="38"/>
                          <a:pt x="21" y="45"/>
                          <a:pt x="24" y="49"/>
                        </a:cubicBezTo>
                        <a:cubicBezTo>
                          <a:pt x="27" y="52"/>
                          <a:pt x="32" y="52"/>
                          <a:pt x="36" y="53"/>
                        </a:cubicBezTo>
                        <a:cubicBezTo>
                          <a:pt x="41" y="68"/>
                          <a:pt x="44" y="80"/>
                          <a:pt x="24" y="73"/>
                        </a:cubicBezTo>
                        <a:cubicBezTo>
                          <a:pt x="19" y="55"/>
                          <a:pt x="11" y="37"/>
                          <a:pt x="0" y="21"/>
                        </a:cubicBezTo>
                        <a:cubicBezTo>
                          <a:pt x="4" y="4"/>
                          <a:pt x="4" y="0"/>
                          <a:pt x="4" y="9"/>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8" name="Freeform 44"/>
                  <p:cNvSpPr>
                    <a:spLocks/>
                  </p:cNvSpPr>
                  <p:nvPr/>
                </p:nvSpPr>
                <p:spPr bwMode="ltGray">
                  <a:xfrm>
                    <a:off x="2696" y="247"/>
                    <a:ext cx="205" cy="41"/>
                  </a:xfrm>
                  <a:custGeom>
                    <a:avLst/>
                    <a:gdLst/>
                    <a:ahLst/>
                    <a:cxnLst>
                      <a:cxn ang="0">
                        <a:pos x="220" y="1"/>
                      </a:cxn>
                      <a:cxn ang="0">
                        <a:pos x="231" y="8"/>
                      </a:cxn>
                      <a:cxn ang="0">
                        <a:pos x="235" y="0"/>
                      </a:cxn>
                      <a:cxn ang="0">
                        <a:pos x="265" y="0"/>
                      </a:cxn>
                      <a:cxn ang="0">
                        <a:pos x="287" y="17"/>
                      </a:cxn>
                      <a:cxn ang="0">
                        <a:pos x="319" y="10"/>
                      </a:cxn>
                      <a:cxn ang="0">
                        <a:pos x="314" y="29"/>
                      </a:cxn>
                      <a:cxn ang="0">
                        <a:pos x="298" y="46"/>
                      </a:cxn>
                      <a:cxn ang="0">
                        <a:pos x="295" y="29"/>
                      </a:cxn>
                      <a:cxn ang="0">
                        <a:pos x="287" y="31"/>
                      </a:cxn>
                      <a:cxn ang="0">
                        <a:pos x="279" y="29"/>
                      </a:cxn>
                      <a:cxn ang="0">
                        <a:pos x="263" y="21"/>
                      </a:cxn>
                      <a:cxn ang="0">
                        <a:pos x="228" y="38"/>
                      </a:cxn>
                      <a:cxn ang="0">
                        <a:pos x="201" y="44"/>
                      </a:cxn>
                      <a:cxn ang="0">
                        <a:pos x="212" y="57"/>
                      </a:cxn>
                      <a:cxn ang="0">
                        <a:pos x="188" y="63"/>
                      </a:cxn>
                      <a:cxn ang="0">
                        <a:pos x="169" y="61"/>
                      </a:cxn>
                      <a:cxn ang="0">
                        <a:pos x="177" y="57"/>
                      </a:cxn>
                      <a:cxn ang="0">
                        <a:pos x="171" y="40"/>
                      </a:cxn>
                      <a:cxn ang="0">
                        <a:pos x="169" y="31"/>
                      </a:cxn>
                      <a:cxn ang="0">
                        <a:pos x="158" y="23"/>
                      </a:cxn>
                      <a:cxn ang="0">
                        <a:pos x="142" y="27"/>
                      </a:cxn>
                      <a:cxn ang="0">
                        <a:pos x="134" y="27"/>
                      </a:cxn>
                      <a:cxn ang="0">
                        <a:pos x="123" y="25"/>
                      </a:cxn>
                      <a:cxn ang="0">
                        <a:pos x="83" y="2"/>
                      </a:cxn>
                      <a:cxn ang="0">
                        <a:pos x="59" y="14"/>
                      </a:cxn>
                      <a:cxn ang="0">
                        <a:pos x="1" y="0"/>
                      </a:cxn>
                      <a:cxn ang="0">
                        <a:pos x="220" y="1"/>
                      </a:cxn>
                    </a:cxnLst>
                    <a:rect l="0" t="0" r="r" b="b"/>
                    <a:pathLst>
                      <a:path w="323" h="64">
                        <a:moveTo>
                          <a:pt x="220" y="1"/>
                        </a:moveTo>
                        <a:cubicBezTo>
                          <a:pt x="215" y="12"/>
                          <a:pt x="225" y="17"/>
                          <a:pt x="231" y="8"/>
                        </a:cubicBezTo>
                        <a:cubicBezTo>
                          <a:pt x="235" y="0"/>
                          <a:pt x="229" y="7"/>
                          <a:pt x="235" y="0"/>
                        </a:cubicBezTo>
                        <a:lnTo>
                          <a:pt x="265" y="0"/>
                        </a:lnTo>
                        <a:cubicBezTo>
                          <a:pt x="277" y="6"/>
                          <a:pt x="276" y="11"/>
                          <a:pt x="287" y="17"/>
                        </a:cubicBezTo>
                        <a:cubicBezTo>
                          <a:pt x="308" y="11"/>
                          <a:pt x="293" y="7"/>
                          <a:pt x="319" y="10"/>
                        </a:cubicBezTo>
                        <a:cubicBezTo>
                          <a:pt x="323" y="19"/>
                          <a:pt x="321" y="22"/>
                          <a:pt x="314" y="29"/>
                        </a:cubicBezTo>
                        <a:cubicBezTo>
                          <a:pt x="312" y="39"/>
                          <a:pt x="313" y="50"/>
                          <a:pt x="298" y="46"/>
                        </a:cubicBezTo>
                        <a:cubicBezTo>
                          <a:pt x="297" y="40"/>
                          <a:pt x="298" y="34"/>
                          <a:pt x="295" y="29"/>
                        </a:cubicBezTo>
                        <a:cubicBezTo>
                          <a:pt x="294" y="27"/>
                          <a:pt x="290" y="31"/>
                          <a:pt x="287" y="31"/>
                        </a:cubicBezTo>
                        <a:cubicBezTo>
                          <a:pt x="284" y="31"/>
                          <a:pt x="282" y="30"/>
                          <a:pt x="279" y="29"/>
                        </a:cubicBezTo>
                        <a:cubicBezTo>
                          <a:pt x="274" y="27"/>
                          <a:pt x="263" y="21"/>
                          <a:pt x="263" y="21"/>
                        </a:cubicBezTo>
                        <a:cubicBezTo>
                          <a:pt x="249" y="23"/>
                          <a:pt x="241" y="31"/>
                          <a:pt x="228" y="38"/>
                        </a:cubicBezTo>
                        <a:cubicBezTo>
                          <a:pt x="220" y="41"/>
                          <a:pt x="209" y="42"/>
                          <a:pt x="201" y="44"/>
                        </a:cubicBezTo>
                        <a:cubicBezTo>
                          <a:pt x="193" y="54"/>
                          <a:pt x="200" y="53"/>
                          <a:pt x="212" y="57"/>
                        </a:cubicBezTo>
                        <a:cubicBezTo>
                          <a:pt x="200" y="62"/>
                          <a:pt x="199" y="57"/>
                          <a:pt x="188" y="63"/>
                        </a:cubicBezTo>
                        <a:cubicBezTo>
                          <a:pt x="181" y="62"/>
                          <a:pt x="174" y="64"/>
                          <a:pt x="169" y="61"/>
                        </a:cubicBezTo>
                        <a:cubicBezTo>
                          <a:pt x="166" y="59"/>
                          <a:pt x="175" y="59"/>
                          <a:pt x="177" y="57"/>
                        </a:cubicBezTo>
                        <a:cubicBezTo>
                          <a:pt x="181" y="48"/>
                          <a:pt x="149" y="28"/>
                          <a:pt x="171" y="40"/>
                        </a:cubicBezTo>
                        <a:cubicBezTo>
                          <a:pt x="184" y="55"/>
                          <a:pt x="184" y="36"/>
                          <a:pt x="169" y="31"/>
                        </a:cubicBezTo>
                        <a:cubicBezTo>
                          <a:pt x="167" y="27"/>
                          <a:pt x="167" y="22"/>
                          <a:pt x="158" y="23"/>
                        </a:cubicBezTo>
                        <a:cubicBezTo>
                          <a:pt x="153" y="23"/>
                          <a:pt x="142" y="27"/>
                          <a:pt x="142" y="27"/>
                        </a:cubicBezTo>
                        <a:cubicBezTo>
                          <a:pt x="136" y="39"/>
                          <a:pt x="143" y="31"/>
                          <a:pt x="134" y="27"/>
                        </a:cubicBezTo>
                        <a:cubicBezTo>
                          <a:pt x="130" y="25"/>
                          <a:pt x="126" y="25"/>
                          <a:pt x="123" y="25"/>
                        </a:cubicBezTo>
                        <a:cubicBezTo>
                          <a:pt x="117" y="11"/>
                          <a:pt x="100" y="6"/>
                          <a:pt x="83" y="2"/>
                        </a:cubicBezTo>
                        <a:cubicBezTo>
                          <a:pt x="70" y="4"/>
                          <a:pt x="69" y="9"/>
                          <a:pt x="59" y="14"/>
                        </a:cubicBezTo>
                        <a:cubicBezTo>
                          <a:pt x="45" y="14"/>
                          <a:pt x="0" y="12"/>
                          <a:pt x="1" y="0"/>
                        </a:cubicBezTo>
                        <a:lnTo>
                          <a:pt x="220" y="1"/>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9" name="Freeform 45"/>
                  <p:cNvSpPr>
                    <a:spLocks/>
                  </p:cNvSpPr>
                  <p:nvPr/>
                </p:nvSpPr>
                <p:spPr bwMode="ltGray">
                  <a:xfrm>
                    <a:off x="2515" y="246"/>
                    <a:ext cx="190" cy="20"/>
                  </a:xfrm>
                  <a:custGeom>
                    <a:avLst/>
                    <a:gdLst/>
                    <a:ahLst/>
                    <a:cxnLst>
                      <a:cxn ang="0">
                        <a:pos x="105" y="31"/>
                      </a:cxn>
                      <a:cxn ang="0">
                        <a:pos x="30" y="1"/>
                      </a:cxn>
                      <a:cxn ang="0">
                        <a:pos x="285" y="0"/>
                      </a:cxn>
                      <a:cxn ang="0">
                        <a:pos x="296" y="14"/>
                      </a:cxn>
                      <a:cxn ang="0">
                        <a:pos x="264" y="16"/>
                      </a:cxn>
                      <a:cxn ang="0">
                        <a:pos x="105" y="31"/>
                      </a:cxn>
                    </a:cxnLst>
                    <a:rect l="0" t="0" r="r" b="b"/>
                    <a:pathLst>
                      <a:path w="300" h="31">
                        <a:moveTo>
                          <a:pt x="105" y="31"/>
                        </a:moveTo>
                        <a:cubicBezTo>
                          <a:pt x="83" y="19"/>
                          <a:pt x="0" y="6"/>
                          <a:pt x="30" y="1"/>
                        </a:cubicBezTo>
                        <a:lnTo>
                          <a:pt x="285" y="0"/>
                        </a:lnTo>
                        <a:cubicBezTo>
                          <a:pt x="296" y="4"/>
                          <a:pt x="300" y="5"/>
                          <a:pt x="296" y="14"/>
                        </a:cubicBezTo>
                        <a:cubicBezTo>
                          <a:pt x="285" y="11"/>
                          <a:pt x="276" y="16"/>
                          <a:pt x="264" y="16"/>
                        </a:cubicBezTo>
                        <a:lnTo>
                          <a:pt x="105" y="31"/>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0" name="Freeform 46"/>
                  <p:cNvSpPr>
                    <a:spLocks/>
                  </p:cNvSpPr>
                  <p:nvPr/>
                </p:nvSpPr>
                <p:spPr bwMode="ltGray">
                  <a:xfrm>
                    <a:off x="2096" y="275"/>
                    <a:ext cx="18" cy="10"/>
                  </a:xfrm>
                  <a:custGeom>
                    <a:avLst/>
                    <a:gdLst/>
                    <a:ahLst/>
                    <a:cxnLst>
                      <a:cxn ang="0">
                        <a:pos x="0" y="25"/>
                      </a:cxn>
                      <a:cxn ang="0">
                        <a:pos x="12" y="29"/>
                      </a:cxn>
                      <a:cxn ang="0">
                        <a:pos x="0" y="2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1" name="Freeform 47"/>
                  <p:cNvSpPr>
                    <a:spLocks/>
                  </p:cNvSpPr>
                  <p:nvPr/>
                </p:nvSpPr>
                <p:spPr bwMode="ltGray">
                  <a:xfrm>
                    <a:off x="1606" y="246"/>
                    <a:ext cx="436" cy="152"/>
                  </a:xfrm>
                  <a:custGeom>
                    <a:avLst/>
                    <a:gdLst/>
                    <a:ahLst/>
                    <a:cxnLst>
                      <a:cxn ang="0">
                        <a:pos x="73" y="1"/>
                      </a:cxn>
                      <a:cxn ang="0">
                        <a:pos x="436" y="0"/>
                      </a:cxn>
                      <a:cxn ang="0">
                        <a:pos x="416" y="54"/>
                      </a:cxn>
                      <a:cxn ang="0">
                        <a:pos x="397" y="68"/>
                      </a:cxn>
                      <a:cxn ang="0">
                        <a:pos x="392" y="70"/>
                      </a:cxn>
                      <a:cxn ang="0">
                        <a:pos x="375" y="73"/>
                      </a:cxn>
                      <a:cxn ang="0">
                        <a:pos x="361" y="88"/>
                      </a:cxn>
                      <a:cxn ang="0">
                        <a:pos x="362" y="99"/>
                      </a:cxn>
                      <a:cxn ang="0">
                        <a:pos x="364" y="107"/>
                      </a:cxn>
                      <a:cxn ang="0">
                        <a:pos x="366" y="113"/>
                      </a:cxn>
                      <a:cxn ang="0">
                        <a:pos x="362" y="122"/>
                      </a:cxn>
                      <a:cxn ang="0">
                        <a:pos x="351" y="120"/>
                      </a:cxn>
                      <a:cxn ang="0">
                        <a:pos x="342" y="129"/>
                      </a:cxn>
                      <a:cxn ang="0">
                        <a:pos x="347" y="105"/>
                      </a:cxn>
                      <a:cxn ang="0">
                        <a:pos x="338" y="100"/>
                      </a:cxn>
                      <a:cxn ang="0">
                        <a:pos x="344" y="93"/>
                      </a:cxn>
                      <a:cxn ang="0">
                        <a:pos x="342" y="89"/>
                      </a:cxn>
                      <a:cxn ang="0">
                        <a:pos x="320" y="94"/>
                      </a:cxn>
                      <a:cxn ang="0">
                        <a:pos x="317" y="85"/>
                      </a:cxn>
                      <a:cxn ang="0">
                        <a:pos x="297" y="94"/>
                      </a:cxn>
                      <a:cxn ang="0">
                        <a:pos x="320" y="103"/>
                      </a:cxn>
                      <a:cxn ang="0">
                        <a:pos x="305" y="117"/>
                      </a:cxn>
                      <a:cxn ang="0">
                        <a:pos x="311" y="126"/>
                      </a:cxn>
                      <a:cxn ang="0">
                        <a:pos x="315" y="138"/>
                      </a:cxn>
                      <a:cxn ang="0">
                        <a:pos x="309" y="139"/>
                      </a:cxn>
                      <a:cxn ang="0">
                        <a:pos x="314" y="144"/>
                      </a:cxn>
                      <a:cxn ang="0">
                        <a:pos x="307" y="152"/>
                      </a:cxn>
                      <a:cxn ang="0">
                        <a:pos x="0" y="149"/>
                      </a:cxn>
                      <a:cxn ang="0">
                        <a:pos x="73" y="1"/>
                      </a:cxn>
                    </a:cxnLst>
                    <a:rect l="0" t="0" r="r" b="b"/>
                    <a:pathLst>
                      <a:path w="436" h="152">
                        <a:moveTo>
                          <a:pt x="73" y="1"/>
                        </a:moveTo>
                        <a:lnTo>
                          <a:pt x="436" y="0"/>
                        </a:lnTo>
                        <a:cubicBezTo>
                          <a:pt x="430"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2" name="Freeform 48"/>
                  <p:cNvSpPr>
                    <a:spLocks/>
                  </p:cNvSpPr>
                  <p:nvPr/>
                </p:nvSpPr>
                <p:spPr bwMode="ltGray">
                  <a:xfrm>
                    <a:off x="2043" y="241"/>
                    <a:ext cx="20" cy="55"/>
                  </a:xfrm>
                  <a:custGeom>
                    <a:avLst/>
                    <a:gdLst/>
                    <a:ahLst/>
                    <a:cxnLst>
                      <a:cxn ang="0">
                        <a:pos x="5" y="156"/>
                      </a:cxn>
                      <a:cxn ang="0">
                        <a:pos x="15" y="108"/>
                      </a:cxn>
                      <a:cxn ang="0">
                        <a:pos x="17" y="68"/>
                      </a:cxn>
                      <a:cxn ang="0">
                        <a:pos x="11" y="40"/>
                      </a:cxn>
                      <a:cxn ang="0">
                        <a:pos x="17" y="12"/>
                      </a:cxn>
                      <a:cxn ang="0">
                        <a:pos x="21" y="0"/>
                      </a:cxn>
                      <a:cxn ang="0">
                        <a:pos x="31" y="30"/>
                      </a:cxn>
                      <a:cxn ang="0">
                        <a:pos x="47" y="98"/>
                      </a:cxn>
                      <a:cxn ang="0">
                        <a:pos x="31" y="108"/>
                      </a:cxn>
                      <a:cxn ang="0">
                        <a:pos x="23" y="126"/>
                      </a:cxn>
                      <a:cxn ang="0">
                        <a:pos x="21" y="132"/>
                      </a:cxn>
                      <a:cxn ang="0">
                        <a:pos x="27" y="134"/>
                      </a:cxn>
                      <a:cxn ang="0">
                        <a:pos x="31" y="146"/>
                      </a:cxn>
                      <a:cxn ang="0">
                        <a:pos x="13" y="148"/>
                      </a:cxn>
                      <a:cxn ang="0">
                        <a:pos x="7" y="160"/>
                      </a:cxn>
                      <a:cxn ang="0">
                        <a:pos x="3" y="154"/>
                      </a:cxn>
                      <a:cxn ang="0">
                        <a:pos x="5" y="156"/>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3" name="Freeform 49"/>
                  <p:cNvSpPr>
                    <a:spLocks/>
                  </p:cNvSpPr>
                  <p:nvPr/>
                </p:nvSpPr>
                <p:spPr bwMode="ltGray">
                  <a:xfrm>
                    <a:off x="2031" y="287"/>
                    <a:ext cx="59" cy="34"/>
                  </a:xfrm>
                  <a:custGeom>
                    <a:avLst/>
                    <a:gdLst/>
                    <a:ahLst/>
                    <a:cxnLst>
                      <a:cxn ang="0">
                        <a:pos x="26" y="61"/>
                      </a:cxn>
                      <a:cxn ang="0">
                        <a:pos x="30" y="43"/>
                      </a:cxn>
                      <a:cxn ang="0">
                        <a:pos x="50" y="33"/>
                      </a:cxn>
                      <a:cxn ang="0">
                        <a:pos x="54" y="45"/>
                      </a:cxn>
                      <a:cxn ang="0">
                        <a:pos x="66" y="49"/>
                      </a:cxn>
                      <a:cxn ang="0">
                        <a:pos x="80" y="55"/>
                      </a:cxn>
                      <a:cxn ang="0">
                        <a:pos x="116" y="33"/>
                      </a:cxn>
                      <a:cxn ang="0">
                        <a:pos x="130" y="17"/>
                      </a:cxn>
                      <a:cxn ang="0">
                        <a:pos x="138" y="11"/>
                      </a:cxn>
                      <a:cxn ang="0">
                        <a:pos x="106" y="49"/>
                      </a:cxn>
                      <a:cxn ang="0">
                        <a:pos x="84" y="67"/>
                      </a:cxn>
                      <a:cxn ang="0">
                        <a:pos x="66" y="81"/>
                      </a:cxn>
                      <a:cxn ang="0">
                        <a:pos x="48" y="103"/>
                      </a:cxn>
                      <a:cxn ang="0">
                        <a:pos x="26" y="89"/>
                      </a:cxn>
                      <a:cxn ang="0">
                        <a:pos x="20" y="87"/>
                      </a:cxn>
                      <a:cxn ang="0">
                        <a:pos x="22" y="97"/>
                      </a:cxn>
                      <a:cxn ang="0">
                        <a:pos x="0" y="97"/>
                      </a:cxn>
                      <a:cxn ang="0">
                        <a:pos x="10" y="79"/>
                      </a:cxn>
                      <a:cxn ang="0">
                        <a:pos x="26" y="61"/>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4" name="Freeform 50"/>
                  <p:cNvSpPr>
                    <a:spLocks/>
                  </p:cNvSpPr>
                  <p:nvPr/>
                </p:nvSpPr>
                <p:spPr bwMode="ltGray">
                  <a:xfrm>
                    <a:off x="1968" y="319"/>
                    <a:ext cx="80" cy="72"/>
                  </a:xfrm>
                  <a:custGeom>
                    <a:avLst/>
                    <a:gdLst/>
                    <a:ahLst/>
                    <a:cxnLst>
                      <a:cxn ang="0">
                        <a:pos x="158" y="24"/>
                      </a:cxn>
                      <a:cxn ang="0">
                        <a:pos x="160" y="6"/>
                      </a:cxn>
                      <a:cxn ang="0">
                        <a:pos x="170" y="0"/>
                      </a:cxn>
                      <a:cxn ang="0">
                        <a:pos x="182" y="24"/>
                      </a:cxn>
                      <a:cxn ang="0">
                        <a:pos x="188" y="42"/>
                      </a:cxn>
                      <a:cxn ang="0">
                        <a:pos x="178" y="58"/>
                      </a:cxn>
                      <a:cxn ang="0">
                        <a:pos x="170" y="76"/>
                      </a:cxn>
                      <a:cxn ang="0">
                        <a:pos x="162" y="126"/>
                      </a:cxn>
                      <a:cxn ang="0">
                        <a:pos x="144" y="136"/>
                      </a:cxn>
                      <a:cxn ang="0">
                        <a:pos x="120" y="138"/>
                      </a:cxn>
                      <a:cxn ang="0">
                        <a:pos x="112" y="124"/>
                      </a:cxn>
                      <a:cxn ang="0">
                        <a:pos x="102" y="146"/>
                      </a:cxn>
                      <a:cxn ang="0">
                        <a:pos x="90" y="150"/>
                      </a:cxn>
                      <a:cxn ang="0">
                        <a:pos x="80" y="132"/>
                      </a:cxn>
                      <a:cxn ang="0">
                        <a:pos x="58" y="144"/>
                      </a:cxn>
                      <a:cxn ang="0">
                        <a:pos x="76" y="142"/>
                      </a:cxn>
                      <a:cxn ang="0">
                        <a:pos x="78" y="160"/>
                      </a:cxn>
                      <a:cxn ang="0">
                        <a:pos x="58" y="166"/>
                      </a:cxn>
                      <a:cxn ang="0">
                        <a:pos x="34" y="166"/>
                      </a:cxn>
                      <a:cxn ang="0">
                        <a:pos x="36" y="154"/>
                      </a:cxn>
                      <a:cxn ang="0">
                        <a:pos x="46" y="144"/>
                      </a:cxn>
                      <a:cxn ang="0">
                        <a:pos x="34" y="148"/>
                      </a:cxn>
                      <a:cxn ang="0">
                        <a:pos x="26" y="166"/>
                      </a:cxn>
                      <a:cxn ang="0">
                        <a:pos x="30" y="190"/>
                      </a:cxn>
                      <a:cxn ang="0">
                        <a:pos x="14" y="200"/>
                      </a:cxn>
                      <a:cxn ang="0">
                        <a:pos x="0" y="214"/>
                      </a:cxn>
                      <a:cxn ang="0">
                        <a:pos x="8" y="188"/>
                      </a:cxn>
                      <a:cxn ang="0">
                        <a:pos x="0" y="164"/>
                      </a:cxn>
                      <a:cxn ang="0">
                        <a:pos x="14" y="152"/>
                      </a:cxn>
                      <a:cxn ang="0">
                        <a:pos x="32" y="134"/>
                      </a:cxn>
                      <a:cxn ang="0">
                        <a:pos x="44" y="118"/>
                      </a:cxn>
                      <a:cxn ang="0">
                        <a:pos x="72" y="116"/>
                      </a:cxn>
                      <a:cxn ang="0">
                        <a:pos x="84" y="112"/>
                      </a:cxn>
                      <a:cxn ang="0">
                        <a:pos x="114" y="78"/>
                      </a:cxn>
                      <a:cxn ang="0">
                        <a:pos x="120" y="92"/>
                      </a:cxn>
                      <a:cxn ang="0">
                        <a:pos x="132" y="76"/>
                      </a:cxn>
                      <a:cxn ang="0">
                        <a:pos x="150" y="54"/>
                      </a:cxn>
                      <a:cxn ang="0">
                        <a:pos x="154" y="42"/>
                      </a:cxn>
                      <a:cxn ang="0">
                        <a:pos x="148" y="38"/>
                      </a:cxn>
                      <a:cxn ang="0">
                        <a:pos x="152" y="32"/>
                      </a:cxn>
                      <a:cxn ang="0">
                        <a:pos x="158" y="24"/>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5" name="Freeform 51"/>
                  <p:cNvSpPr>
                    <a:spLocks/>
                  </p:cNvSpPr>
                  <p:nvPr/>
                </p:nvSpPr>
                <p:spPr bwMode="ltGray">
                  <a:xfrm>
                    <a:off x="2021" y="340"/>
                    <a:ext cx="6" cy="4"/>
                  </a:xfrm>
                  <a:custGeom>
                    <a:avLst/>
                    <a:gdLst/>
                    <a:ahLst/>
                    <a:cxnLst>
                      <a:cxn ang="0">
                        <a:pos x="0" y="9"/>
                      </a:cxn>
                      <a:cxn ang="0">
                        <a:pos x="4" y="13"/>
                      </a:cxn>
                      <a:cxn ang="0">
                        <a:pos x="0" y="9"/>
                      </a:cxn>
                    </a:cxnLst>
                    <a:rect l="0" t="0" r="r" b="b"/>
                    <a:pathLst>
                      <a:path w="13" h="13">
                        <a:moveTo>
                          <a:pt x="0" y="9"/>
                        </a:moveTo>
                        <a:cubicBezTo>
                          <a:pt x="6" y="0"/>
                          <a:pt x="13" y="7"/>
                          <a:pt x="4" y="13"/>
                        </a:cubicBezTo>
                        <a:cubicBezTo>
                          <a:pt x="0" y="6"/>
                          <a:pt x="0" y="5"/>
                          <a:pt x="0" y="9"/>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6" name="Freeform 52"/>
                  <p:cNvSpPr>
                    <a:spLocks/>
                  </p:cNvSpPr>
                  <p:nvPr/>
                </p:nvSpPr>
                <p:spPr bwMode="ltGray">
                  <a:xfrm>
                    <a:off x="1573" y="389"/>
                    <a:ext cx="347" cy="189"/>
                  </a:xfrm>
                  <a:custGeom>
                    <a:avLst/>
                    <a:gdLst/>
                    <a:ahLst/>
                    <a:cxnLst>
                      <a:cxn ang="0">
                        <a:pos x="812" y="26"/>
                      </a:cxn>
                      <a:cxn ang="0">
                        <a:pos x="778" y="78"/>
                      </a:cxn>
                      <a:cxn ang="0">
                        <a:pos x="748" y="122"/>
                      </a:cxn>
                      <a:cxn ang="0">
                        <a:pos x="722" y="142"/>
                      </a:cxn>
                      <a:cxn ang="0">
                        <a:pos x="634" y="180"/>
                      </a:cxn>
                      <a:cxn ang="0">
                        <a:pos x="632" y="210"/>
                      </a:cxn>
                      <a:cxn ang="0">
                        <a:pos x="604" y="230"/>
                      </a:cxn>
                      <a:cxn ang="0">
                        <a:pos x="620" y="178"/>
                      </a:cxn>
                      <a:cxn ang="0">
                        <a:pos x="576" y="188"/>
                      </a:cxn>
                      <a:cxn ang="0">
                        <a:pos x="556" y="218"/>
                      </a:cxn>
                      <a:cxn ang="0">
                        <a:pos x="596" y="280"/>
                      </a:cxn>
                      <a:cxn ang="0">
                        <a:pos x="594" y="368"/>
                      </a:cxn>
                      <a:cxn ang="0">
                        <a:pos x="542" y="406"/>
                      </a:cxn>
                      <a:cxn ang="0">
                        <a:pos x="522" y="386"/>
                      </a:cxn>
                      <a:cxn ang="0">
                        <a:pos x="482" y="348"/>
                      </a:cxn>
                      <a:cxn ang="0">
                        <a:pos x="462" y="348"/>
                      </a:cxn>
                      <a:cxn ang="0">
                        <a:pos x="450" y="394"/>
                      </a:cxn>
                      <a:cxn ang="0">
                        <a:pos x="500" y="464"/>
                      </a:cxn>
                      <a:cxn ang="0">
                        <a:pos x="510" y="524"/>
                      </a:cxn>
                      <a:cxn ang="0">
                        <a:pos x="526" y="560"/>
                      </a:cxn>
                      <a:cxn ang="0">
                        <a:pos x="492" y="544"/>
                      </a:cxn>
                      <a:cxn ang="0">
                        <a:pos x="470" y="518"/>
                      </a:cxn>
                      <a:cxn ang="0">
                        <a:pos x="422" y="424"/>
                      </a:cxn>
                      <a:cxn ang="0">
                        <a:pos x="426" y="310"/>
                      </a:cxn>
                      <a:cxn ang="0">
                        <a:pos x="422" y="268"/>
                      </a:cxn>
                      <a:cxn ang="0">
                        <a:pos x="412" y="276"/>
                      </a:cxn>
                      <a:cxn ang="0">
                        <a:pos x="386" y="266"/>
                      </a:cxn>
                      <a:cxn ang="0">
                        <a:pos x="360" y="170"/>
                      </a:cxn>
                      <a:cxn ang="0">
                        <a:pos x="330" y="166"/>
                      </a:cxn>
                      <a:cxn ang="0">
                        <a:pos x="288" y="172"/>
                      </a:cxn>
                      <a:cxn ang="0">
                        <a:pos x="242" y="232"/>
                      </a:cxn>
                      <a:cxn ang="0">
                        <a:pos x="196" y="268"/>
                      </a:cxn>
                      <a:cxn ang="0">
                        <a:pos x="184" y="274"/>
                      </a:cxn>
                      <a:cxn ang="0">
                        <a:pos x="160" y="328"/>
                      </a:cxn>
                      <a:cxn ang="0">
                        <a:pos x="152" y="354"/>
                      </a:cxn>
                      <a:cxn ang="0">
                        <a:pos x="128" y="404"/>
                      </a:cxn>
                      <a:cxn ang="0">
                        <a:pos x="94" y="392"/>
                      </a:cxn>
                      <a:cxn ang="0">
                        <a:pos x="66" y="258"/>
                      </a:cxn>
                      <a:cxn ang="0">
                        <a:pos x="72" y="156"/>
                      </a:cxn>
                      <a:cxn ang="0">
                        <a:pos x="44" y="180"/>
                      </a:cxn>
                      <a:cxn ang="0">
                        <a:pos x="20" y="150"/>
                      </a:cxn>
                      <a:cxn ang="0">
                        <a:pos x="24" y="138"/>
                      </a:cxn>
                      <a:cxn ang="0">
                        <a:pos x="0" y="92"/>
                      </a:cxn>
                      <a:cxn ang="0">
                        <a:pos x="798" y="6"/>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7" name="Freeform 53"/>
                  <p:cNvSpPr>
                    <a:spLocks/>
                  </p:cNvSpPr>
                  <p:nvPr/>
                </p:nvSpPr>
                <p:spPr bwMode="ltGray">
                  <a:xfrm>
                    <a:off x="1634" y="519"/>
                    <a:ext cx="19" cy="29"/>
                  </a:xfrm>
                  <a:custGeom>
                    <a:avLst/>
                    <a:gdLst/>
                    <a:ahLst/>
                    <a:cxnLst>
                      <a:cxn ang="0">
                        <a:pos x="7" y="11"/>
                      </a:cxn>
                      <a:cxn ang="0">
                        <a:pos x="17" y="3"/>
                      </a:cxn>
                      <a:cxn ang="0">
                        <a:pos x="37" y="33"/>
                      </a:cxn>
                      <a:cxn ang="0">
                        <a:pos x="19" y="85"/>
                      </a:cxn>
                      <a:cxn ang="0">
                        <a:pos x="1" y="69"/>
                      </a:cxn>
                      <a:cxn ang="0">
                        <a:pos x="7" y="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8" name="Freeform 54"/>
                  <p:cNvSpPr>
                    <a:spLocks/>
                  </p:cNvSpPr>
                  <p:nvPr/>
                </p:nvSpPr>
                <p:spPr bwMode="ltGray">
                  <a:xfrm>
                    <a:off x="1900" y="421"/>
                    <a:ext cx="18" cy="24"/>
                  </a:xfrm>
                  <a:custGeom>
                    <a:avLst/>
                    <a:gdLst/>
                    <a:ahLst/>
                    <a:cxnLst>
                      <a:cxn ang="0">
                        <a:pos x="13" y="28"/>
                      </a:cxn>
                      <a:cxn ang="0">
                        <a:pos x="29" y="2"/>
                      </a:cxn>
                      <a:cxn ang="0">
                        <a:pos x="43" y="4"/>
                      </a:cxn>
                      <a:cxn ang="0">
                        <a:pos x="39" y="26"/>
                      </a:cxn>
                      <a:cxn ang="0">
                        <a:pos x="13" y="74"/>
                      </a:cxn>
                      <a:cxn ang="0">
                        <a:pos x="7" y="60"/>
                      </a:cxn>
                      <a:cxn ang="0">
                        <a:pos x="3" y="36"/>
                      </a:cxn>
                      <a:cxn ang="0">
                        <a:pos x="13" y="28"/>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9" name="Freeform 55"/>
                  <p:cNvSpPr>
                    <a:spLocks/>
                  </p:cNvSpPr>
                  <p:nvPr/>
                </p:nvSpPr>
                <p:spPr bwMode="ltGray">
                  <a:xfrm>
                    <a:off x="1951" y="409"/>
                    <a:ext cx="9" cy="10"/>
                  </a:xfrm>
                  <a:custGeom>
                    <a:avLst/>
                    <a:gdLst/>
                    <a:ahLst/>
                    <a:cxnLst>
                      <a:cxn ang="0">
                        <a:pos x="7" y="16"/>
                      </a:cxn>
                      <a:cxn ang="0">
                        <a:pos x="5" y="30"/>
                      </a:cxn>
                      <a:cxn ang="0">
                        <a:pos x="7" y="16"/>
                      </a:cxn>
                    </a:cxnLst>
                    <a:rect l="0" t="0" r="r" b="b"/>
                    <a:pathLst>
                      <a:path w="20" h="30">
                        <a:moveTo>
                          <a:pt x="7" y="16"/>
                        </a:moveTo>
                        <a:cubicBezTo>
                          <a:pt x="18" y="0"/>
                          <a:pt x="20" y="20"/>
                          <a:pt x="5" y="30"/>
                        </a:cubicBezTo>
                        <a:cubicBezTo>
                          <a:pt x="0" y="23"/>
                          <a:pt x="1" y="22"/>
                          <a:pt x="7" y="1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0" name="Freeform 56"/>
                  <p:cNvSpPr>
                    <a:spLocks/>
                  </p:cNvSpPr>
                  <p:nvPr/>
                </p:nvSpPr>
                <p:spPr bwMode="ltGray">
                  <a:xfrm>
                    <a:off x="1021" y="314"/>
                    <a:ext cx="433" cy="354"/>
                  </a:xfrm>
                  <a:custGeom>
                    <a:avLst/>
                    <a:gdLst/>
                    <a:ahLst/>
                    <a:cxnLst>
                      <a:cxn ang="0">
                        <a:pos x="481" y="464"/>
                      </a:cxn>
                      <a:cxn ang="0">
                        <a:pos x="486" y="451"/>
                      </a:cxn>
                      <a:cxn ang="0">
                        <a:pos x="500" y="413"/>
                      </a:cxn>
                      <a:cxn ang="0">
                        <a:pos x="309" y="287"/>
                      </a:cxn>
                      <a:cxn ang="0">
                        <a:pos x="282" y="346"/>
                      </a:cxn>
                      <a:cxn ang="0">
                        <a:pos x="303" y="556"/>
                      </a:cxn>
                      <a:cxn ang="0">
                        <a:pos x="282" y="494"/>
                      </a:cxn>
                      <a:cxn ang="0">
                        <a:pos x="242" y="439"/>
                      </a:cxn>
                      <a:cxn ang="0">
                        <a:pos x="245" y="413"/>
                      </a:cxn>
                      <a:cxn ang="0">
                        <a:pos x="247" y="394"/>
                      </a:cxn>
                      <a:cxn ang="0">
                        <a:pos x="220" y="375"/>
                      </a:cxn>
                      <a:cxn ang="0">
                        <a:pos x="194" y="346"/>
                      </a:cxn>
                      <a:cxn ang="0">
                        <a:pos x="148" y="354"/>
                      </a:cxn>
                      <a:cxn ang="0">
                        <a:pos x="126" y="365"/>
                      </a:cxn>
                      <a:cxn ang="0">
                        <a:pos x="78" y="365"/>
                      </a:cxn>
                      <a:cxn ang="0">
                        <a:pos x="22" y="312"/>
                      </a:cxn>
                      <a:cxn ang="0">
                        <a:pos x="11" y="295"/>
                      </a:cxn>
                      <a:cxn ang="0">
                        <a:pos x="0" y="264"/>
                      </a:cxn>
                      <a:cxn ang="0">
                        <a:pos x="24" y="213"/>
                      </a:cxn>
                      <a:cxn ang="0">
                        <a:pos x="32" y="181"/>
                      </a:cxn>
                      <a:cxn ang="0">
                        <a:pos x="51" y="143"/>
                      </a:cxn>
                      <a:cxn ang="0">
                        <a:pos x="81" y="116"/>
                      </a:cxn>
                      <a:cxn ang="0">
                        <a:pos x="167" y="67"/>
                      </a:cxn>
                      <a:cxn ang="0">
                        <a:pos x="220" y="30"/>
                      </a:cxn>
                      <a:cxn ang="0">
                        <a:pos x="258" y="6"/>
                      </a:cxn>
                      <a:cxn ang="0">
                        <a:pos x="363" y="2"/>
                      </a:cxn>
                      <a:cxn ang="0">
                        <a:pos x="398" y="0"/>
                      </a:cxn>
                      <a:cxn ang="0">
                        <a:pos x="384" y="34"/>
                      </a:cxn>
                      <a:cxn ang="0">
                        <a:pos x="443" y="84"/>
                      </a:cxn>
                      <a:cxn ang="0">
                        <a:pos x="497" y="74"/>
                      </a:cxn>
                      <a:cxn ang="0">
                        <a:pos x="529" y="82"/>
                      </a:cxn>
                      <a:cxn ang="0">
                        <a:pos x="559" y="97"/>
                      </a:cxn>
                      <a:cxn ang="0">
                        <a:pos x="572" y="188"/>
                      </a:cxn>
                      <a:cxn ang="0">
                        <a:pos x="572" y="240"/>
                      </a:cxn>
                      <a:cxn ang="0">
                        <a:pos x="599" y="283"/>
                      </a:cxn>
                      <a:cxn ang="0">
                        <a:pos x="645" y="300"/>
                      </a:cxn>
                      <a:cxn ang="0">
                        <a:pos x="680" y="295"/>
                      </a:cxn>
                      <a:cxn ang="0">
                        <a:pos x="664" y="340"/>
                      </a:cxn>
                      <a:cxn ang="0">
                        <a:pos x="599" y="407"/>
                      </a:cxn>
                      <a:cxn ang="0">
                        <a:pos x="548" y="485"/>
                      </a:cxn>
                      <a:cxn ang="0">
                        <a:pos x="556" y="508"/>
                      </a:cxn>
                      <a:cxn ang="0">
                        <a:pos x="435" y="556"/>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1" name="Freeform 57"/>
                  <p:cNvSpPr>
                    <a:spLocks/>
                  </p:cNvSpPr>
                  <p:nvPr/>
                </p:nvSpPr>
                <p:spPr bwMode="ltGray">
                  <a:xfrm>
                    <a:off x="1189" y="447"/>
                    <a:ext cx="163" cy="221"/>
                  </a:xfrm>
                  <a:custGeom>
                    <a:avLst/>
                    <a:gdLst/>
                    <a:ahLst/>
                    <a:cxnLst>
                      <a:cxn ang="0">
                        <a:pos x="243" y="347"/>
                      </a:cxn>
                      <a:cxn ang="0">
                        <a:pos x="233" y="301"/>
                      </a:cxn>
                      <a:cxn ang="0">
                        <a:pos x="217" y="288"/>
                      </a:cxn>
                      <a:cxn ang="0">
                        <a:pos x="215" y="269"/>
                      </a:cxn>
                      <a:cxn ang="0">
                        <a:pos x="209" y="254"/>
                      </a:cxn>
                      <a:cxn ang="0">
                        <a:pos x="209" y="229"/>
                      </a:cxn>
                      <a:cxn ang="0">
                        <a:pos x="207" y="214"/>
                      </a:cxn>
                      <a:cxn ang="0">
                        <a:pos x="228" y="202"/>
                      </a:cxn>
                      <a:cxn ang="0">
                        <a:pos x="257" y="197"/>
                      </a:cxn>
                      <a:cxn ang="0">
                        <a:pos x="257" y="136"/>
                      </a:cxn>
                      <a:cxn ang="0">
                        <a:pos x="54" y="96"/>
                      </a:cxn>
                      <a:cxn ang="0">
                        <a:pos x="32" y="98"/>
                      </a:cxn>
                      <a:cxn ang="0">
                        <a:pos x="16" y="102"/>
                      </a:cxn>
                      <a:cxn ang="0">
                        <a:pos x="0" y="149"/>
                      </a:cxn>
                      <a:cxn ang="0">
                        <a:pos x="93" y="346"/>
                      </a:cxn>
                      <a:cxn ang="0">
                        <a:pos x="243" y="347"/>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2" name="Freeform 58"/>
                  <p:cNvSpPr>
                    <a:spLocks/>
                  </p:cNvSpPr>
                  <p:nvPr/>
                </p:nvSpPr>
                <p:spPr bwMode="ltGray">
                  <a:xfrm>
                    <a:off x="1476" y="611"/>
                    <a:ext cx="7" cy="12"/>
                  </a:xfrm>
                  <a:custGeom>
                    <a:avLst/>
                    <a:gdLst/>
                    <a:ahLst/>
                    <a:cxnLst>
                      <a:cxn ang="0">
                        <a:pos x="7" y="25"/>
                      </a:cxn>
                      <a:cxn ang="0">
                        <a:pos x="19" y="21"/>
                      </a:cxn>
                      <a:cxn ang="0">
                        <a:pos x="7" y="2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3" name="Freeform 59"/>
                  <p:cNvSpPr>
                    <a:spLocks/>
                  </p:cNvSpPr>
                  <p:nvPr/>
                </p:nvSpPr>
                <p:spPr bwMode="ltGray">
                  <a:xfrm>
                    <a:off x="1467" y="497"/>
                    <a:ext cx="9" cy="7"/>
                  </a:xfrm>
                  <a:custGeom>
                    <a:avLst/>
                    <a:gdLst/>
                    <a:ahLst/>
                    <a:cxnLst>
                      <a:cxn ang="0">
                        <a:pos x="12" y="12"/>
                      </a:cxn>
                      <a:cxn ang="0">
                        <a:pos x="16" y="0"/>
                      </a:cxn>
                      <a:cxn ang="0">
                        <a:pos x="20" y="12"/>
                      </a:cxn>
                      <a:cxn ang="0">
                        <a:pos x="8" y="20"/>
                      </a:cxn>
                      <a:cxn ang="0">
                        <a:pos x="12" y="12"/>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4" name="Freeform 60"/>
                  <p:cNvSpPr>
                    <a:spLocks/>
                  </p:cNvSpPr>
                  <p:nvPr/>
                </p:nvSpPr>
                <p:spPr bwMode="ltGray">
                  <a:xfrm>
                    <a:off x="1072" y="357"/>
                    <a:ext cx="25" cy="10"/>
                  </a:xfrm>
                  <a:custGeom>
                    <a:avLst/>
                    <a:gdLst/>
                    <a:ahLst/>
                    <a:cxnLst>
                      <a:cxn ang="0">
                        <a:pos x="24" y="18"/>
                      </a:cxn>
                      <a:cxn ang="0">
                        <a:pos x="32" y="6"/>
                      </a:cxn>
                      <a:cxn ang="0">
                        <a:pos x="36" y="30"/>
                      </a:cxn>
                      <a:cxn ang="0">
                        <a:pos x="24" y="18"/>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5" name="Freeform 61"/>
                  <p:cNvSpPr>
                    <a:spLocks/>
                  </p:cNvSpPr>
                  <p:nvPr/>
                </p:nvSpPr>
                <p:spPr bwMode="ltGray">
                  <a:xfrm>
                    <a:off x="1374" y="265"/>
                    <a:ext cx="295" cy="233"/>
                  </a:xfrm>
                  <a:custGeom>
                    <a:avLst/>
                    <a:gdLst/>
                    <a:ahLst/>
                    <a:cxnLst>
                      <a:cxn ang="0">
                        <a:pos x="473" y="464"/>
                      </a:cxn>
                      <a:cxn ang="0">
                        <a:pos x="393" y="452"/>
                      </a:cxn>
                      <a:cxn ang="0">
                        <a:pos x="325" y="412"/>
                      </a:cxn>
                      <a:cxn ang="0">
                        <a:pos x="265" y="400"/>
                      </a:cxn>
                      <a:cxn ang="0">
                        <a:pos x="237" y="416"/>
                      </a:cxn>
                      <a:cxn ang="0">
                        <a:pos x="261" y="428"/>
                      </a:cxn>
                      <a:cxn ang="0">
                        <a:pos x="293" y="468"/>
                      </a:cxn>
                      <a:cxn ang="0">
                        <a:pos x="321" y="476"/>
                      </a:cxn>
                      <a:cxn ang="0">
                        <a:pos x="333" y="536"/>
                      </a:cxn>
                      <a:cxn ang="0">
                        <a:pos x="313" y="552"/>
                      </a:cxn>
                      <a:cxn ang="0">
                        <a:pos x="261" y="616"/>
                      </a:cxn>
                      <a:cxn ang="0">
                        <a:pos x="225" y="628"/>
                      </a:cxn>
                      <a:cxn ang="0">
                        <a:pos x="97" y="696"/>
                      </a:cxn>
                      <a:cxn ang="0">
                        <a:pos x="77" y="616"/>
                      </a:cxn>
                      <a:cxn ang="0">
                        <a:pos x="45" y="524"/>
                      </a:cxn>
                      <a:cxn ang="0">
                        <a:pos x="33" y="448"/>
                      </a:cxn>
                      <a:cxn ang="0">
                        <a:pos x="53" y="344"/>
                      </a:cxn>
                      <a:cxn ang="0">
                        <a:pos x="17" y="392"/>
                      </a:cxn>
                      <a:cxn ang="0">
                        <a:pos x="81" y="280"/>
                      </a:cxn>
                      <a:cxn ang="0">
                        <a:pos x="113" y="204"/>
                      </a:cxn>
                      <a:cxn ang="0">
                        <a:pos x="37" y="204"/>
                      </a:cxn>
                      <a:cxn ang="0">
                        <a:pos x="1" y="196"/>
                      </a:cxn>
                      <a:cxn ang="0">
                        <a:pos x="25" y="140"/>
                      </a:cxn>
                      <a:cxn ang="0">
                        <a:pos x="97" y="112"/>
                      </a:cxn>
                      <a:cxn ang="0">
                        <a:pos x="221" y="124"/>
                      </a:cxn>
                      <a:cxn ang="0">
                        <a:pos x="229" y="64"/>
                      </a:cxn>
                      <a:cxn ang="0">
                        <a:pos x="261" y="0"/>
                      </a:cxn>
                      <a:cxn ang="0">
                        <a:pos x="357" y="44"/>
                      </a:cxn>
                      <a:cxn ang="0">
                        <a:pos x="329" y="88"/>
                      </a:cxn>
                      <a:cxn ang="0">
                        <a:pos x="301" y="176"/>
                      </a:cxn>
                      <a:cxn ang="0">
                        <a:pos x="361" y="192"/>
                      </a:cxn>
                      <a:cxn ang="0">
                        <a:pos x="373" y="136"/>
                      </a:cxn>
                      <a:cxn ang="0">
                        <a:pos x="417" y="92"/>
                      </a:cxn>
                      <a:cxn ang="0">
                        <a:pos x="497" y="88"/>
                      </a:cxn>
                      <a:cxn ang="0">
                        <a:pos x="529" y="52"/>
                      </a:cxn>
                      <a:cxn ang="0">
                        <a:pos x="541" y="460"/>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6" name="Freeform 62"/>
                  <p:cNvSpPr>
                    <a:spLocks/>
                  </p:cNvSpPr>
                  <p:nvPr/>
                </p:nvSpPr>
                <p:spPr bwMode="ltGray">
                  <a:xfrm>
                    <a:off x="1173" y="247"/>
                    <a:ext cx="591" cy="95"/>
                  </a:xfrm>
                  <a:custGeom>
                    <a:avLst/>
                    <a:gdLst/>
                    <a:ahLst/>
                    <a:cxnLst>
                      <a:cxn ang="0">
                        <a:pos x="825" y="0"/>
                      </a:cxn>
                      <a:cxn ang="0">
                        <a:pos x="143" y="29"/>
                      </a:cxn>
                      <a:cxn ang="0">
                        <a:pos x="91" y="42"/>
                      </a:cxn>
                      <a:cxn ang="0">
                        <a:pos x="62" y="42"/>
                      </a:cxn>
                      <a:cxn ang="0">
                        <a:pos x="22" y="77"/>
                      </a:cxn>
                      <a:cxn ang="0">
                        <a:pos x="0" y="105"/>
                      </a:cxn>
                      <a:cxn ang="0">
                        <a:pos x="59" y="115"/>
                      </a:cxn>
                      <a:cxn ang="0">
                        <a:pos x="97" y="96"/>
                      </a:cxn>
                      <a:cxn ang="0">
                        <a:pos x="108" y="84"/>
                      </a:cxn>
                      <a:cxn ang="0">
                        <a:pos x="167" y="52"/>
                      </a:cxn>
                      <a:cxn ang="0">
                        <a:pos x="215" y="46"/>
                      </a:cxn>
                      <a:cxn ang="0">
                        <a:pos x="237" y="94"/>
                      </a:cxn>
                      <a:cxn ang="0">
                        <a:pos x="188" y="109"/>
                      </a:cxn>
                      <a:cxn ang="0">
                        <a:pos x="231" y="113"/>
                      </a:cxn>
                      <a:cxn ang="0">
                        <a:pos x="250" y="90"/>
                      </a:cxn>
                      <a:cxn ang="0">
                        <a:pos x="266" y="92"/>
                      </a:cxn>
                      <a:cxn ang="0">
                        <a:pos x="253" y="54"/>
                      </a:cxn>
                      <a:cxn ang="0">
                        <a:pos x="266" y="44"/>
                      </a:cxn>
                      <a:cxn ang="0">
                        <a:pos x="277" y="88"/>
                      </a:cxn>
                      <a:cxn ang="0">
                        <a:pos x="266" y="113"/>
                      </a:cxn>
                      <a:cxn ang="0">
                        <a:pos x="296" y="130"/>
                      </a:cxn>
                      <a:cxn ang="0">
                        <a:pos x="299" y="92"/>
                      </a:cxn>
                      <a:cxn ang="0">
                        <a:pos x="331" y="103"/>
                      </a:cxn>
                      <a:cxn ang="0">
                        <a:pos x="382" y="73"/>
                      </a:cxn>
                      <a:cxn ang="0">
                        <a:pos x="409" y="50"/>
                      </a:cxn>
                      <a:cxn ang="0">
                        <a:pos x="439" y="56"/>
                      </a:cxn>
                      <a:cxn ang="0">
                        <a:pos x="455" y="50"/>
                      </a:cxn>
                      <a:cxn ang="0">
                        <a:pos x="431" y="44"/>
                      </a:cxn>
                      <a:cxn ang="0">
                        <a:pos x="474" y="35"/>
                      </a:cxn>
                      <a:cxn ang="0">
                        <a:pos x="544" y="54"/>
                      </a:cxn>
                      <a:cxn ang="0">
                        <a:pos x="581" y="42"/>
                      </a:cxn>
                      <a:cxn ang="0">
                        <a:pos x="584" y="63"/>
                      </a:cxn>
                      <a:cxn ang="0">
                        <a:pos x="568" y="101"/>
                      </a:cxn>
                      <a:cxn ang="0">
                        <a:pos x="611" y="88"/>
                      </a:cxn>
                      <a:cxn ang="0">
                        <a:pos x="624" y="80"/>
                      </a:cxn>
                      <a:cxn ang="0">
                        <a:pos x="648" y="61"/>
                      </a:cxn>
                      <a:cxn ang="0">
                        <a:pos x="794" y="84"/>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7" name="Freeform 63"/>
                  <p:cNvSpPr>
                    <a:spLocks/>
                  </p:cNvSpPr>
                  <p:nvPr/>
                </p:nvSpPr>
                <p:spPr bwMode="ltGray">
                  <a:xfrm>
                    <a:off x="1293" y="282"/>
                    <a:ext cx="13" cy="10"/>
                  </a:xfrm>
                  <a:custGeom>
                    <a:avLst/>
                    <a:gdLst/>
                    <a:ahLst/>
                    <a:cxnLst>
                      <a:cxn ang="0">
                        <a:pos x="3" y="28"/>
                      </a:cxn>
                      <a:cxn ang="0">
                        <a:pos x="31" y="0"/>
                      </a:cxn>
                      <a:cxn ang="0">
                        <a:pos x="19" y="24"/>
                      </a:cxn>
                      <a:cxn ang="0">
                        <a:pos x="3" y="28"/>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8" name="Freeform 64"/>
                  <p:cNvSpPr>
                    <a:spLocks/>
                  </p:cNvSpPr>
                  <p:nvPr/>
                </p:nvSpPr>
                <p:spPr bwMode="ltGray">
                  <a:xfrm>
                    <a:off x="1278" y="296"/>
                    <a:ext cx="19" cy="11"/>
                  </a:xfrm>
                  <a:custGeom>
                    <a:avLst/>
                    <a:gdLst/>
                    <a:ahLst/>
                    <a:cxnLst>
                      <a:cxn ang="0">
                        <a:pos x="6" y="32"/>
                      </a:cxn>
                      <a:cxn ang="0">
                        <a:pos x="22" y="0"/>
                      </a:cxn>
                      <a:cxn ang="0">
                        <a:pos x="38" y="4"/>
                      </a:cxn>
                      <a:cxn ang="0">
                        <a:pos x="6" y="32"/>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9" name="Freeform 65"/>
                  <p:cNvSpPr>
                    <a:spLocks/>
                  </p:cNvSpPr>
                  <p:nvPr/>
                </p:nvSpPr>
                <p:spPr bwMode="ltGray">
                  <a:xfrm>
                    <a:off x="1340" y="337"/>
                    <a:ext cx="32" cy="6"/>
                  </a:xfrm>
                  <a:custGeom>
                    <a:avLst/>
                    <a:gdLst/>
                    <a:ahLst/>
                    <a:cxnLst>
                      <a:cxn ang="0">
                        <a:pos x="37" y="18"/>
                      </a:cxn>
                      <a:cxn ang="0">
                        <a:pos x="25" y="2"/>
                      </a:cxn>
                      <a:cxn ang="0">
                        <a:pos x="37" y="18"/>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0" name="Freeform 66"/>
                  <p:cNvSpPr>
                    <a:spLocks/>
                  </p:cNvSpPr>
                  <p:nvPr/>
                </p:nvSpPr>
                <p:spPr bwMode="ltGray">
                  <a:xfrm>
                    <a:off x="1395" y="336"/>
                    <a:ext cx="18" cy="15"/>
                  </a:xfrm>
                  <a:custGeom>
                    <a:avLst/>
                    <a:gdLst/>
                    <a:ahLst/>
                    <a:cxnLst>
                      <a:cxn ang="0">
                        <a:pos x="0" y="21"/>
                      </a:cxn>
                      <a:cxn ang="0">
                        <a:pos x="12" y="9"/>
                      </a:cxn>
                      <a:cxn ang="0">
                        <a:pos x="0" y="21"/>
                      </a:cxn>
                    </a:cxnLst>
                    <a:rect l="0" t="0" r="r" b="b"/>
                    <a:pathLst>
                      <a:path w="42" h="44">
                        <a:moveTo>
                          <a:pt x="0" y="21"/>
                        </a:moveTo>
                        <a:cubicBezTo>
                          <a:pt x="4" y="17"/>
                          <a:pt x="7" y="11"/>
                          <a:pt x="12" y="9"/>
                        </a:cubicBezTo>
                        <a:cubicBezTo>
                          <a:pt x="42" y="0"/>
                          <a:pt x="23" y="44"/>
                          <a:pt x="0" y="2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1" name="Freeform 67"/>
                  <p:cNvSpPr>
                    <a:spLocks/>
                  </p:cNvSpPr>
                  <p:nvPr/>
                </p:nvSpPr>
                <p:spPr bwMode="ltGray">
                  <a:xfrm>
                    <a:off x="1248" y="295"/>
                    <a:ext cx="14" cy="10"/>
                  </a:xfrm>
                  <a:custGeom>
                    <a:avLst/>
                    <a:gdLst/>
                    <a:ahLst/>
                    <a:cxnLst>
                      <a:cxn ang="0">
                        <a:pos x="7" y="22"/>
                      </a:cxn>
                      <a:cxn ang="0">
                        <a:pos x="31" y="10"/>
                      </a:cxn>
                      <a:cxn ang="0">
                        <a:pos x="7" y="22"/>
                      </a:cxn>
                    </a:cxnLst>
                    <a:rect l="0" t="0" r="r" b="b"/>
                    <a:pathLst>
                      <a:path w="31" h="30">
                        <a:moveTo>
                          <a:pt x="7" y="22"/>
                        </a:moveTo>
                        <a:cubicBezTo>
                          <a:pt x="0" y="0"/>
                          <a:pt x="15" y="6"/>
                          <a:pt x="31" y="10"/>
                        </a:cubicBezTo>
                        <a:cubicBezTo>
                          <a:pt x="14" y="16"/>
                          <a:pt x="15" y="30"/>
                          <a:pt x="7" y="2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grpSp>
            <p:grpSp>
              <p:nvGrpSpPr>
                <p:cNvPr id="6" name="Group 68"/>
                <p:cNvGrpSpPr>
                  <a:grpSpLocks/>
                </p:cNvGrpSpPr>
                <p:nvPr/>
              </p:nvGrpSpPr>
              <p:grpSpPr bwMode="auto">
                <a:xfrm>
                  <a:off x="3709" y="240"/>
                  <a:ext cx="1139" cy="429"/>
                  <a:chOff x="3709" y="240"/>
                  <a:chExt cx="1139" cy="429"/>
                </a:xfrm>
              </p:grpSpPr>
              <p:sp>
                <p:nvSpPr>
                  <p:cNvPr id="1030213" name="Freeform 69"/>
                  <p:cNvSpPr>
                    <a:spLocks/>
                  </p:cNvSpPr>
                  <p:nvPr/>
                </p:nvSpPr>
                <p:spPr bwMode="ltGray">
                  <a:xfrm>
                    <a:off x="4808" y="616"/>
                    <a:ext cx="13" cy="14"/>
                  </a:xfrm>
                  <a:custGeom>
                    <a:avLst/>
                    <a:gdLst/>
                    <a:ahLst/>
                    <a:cxnLst>
                      <a:cxn ang="0">
                        <a:pos x="16" y="33"/>
                      </a:cxn>
                      <a:cxn ang="0">
                        <a:pos x="8" y="21"/>
                      </a:cxn>
                      <a:cxn ang="0">
                        <a:pos x="0" y="9"/>
                      </a:cxn>
                      <a:cxn ang="0">
                        <a:pos x="16" y="3"/>
                      </a:cxn>
                      <a:cxn ang="0">
                        <a:pos x="30" y="23"/>
                      </a:cxn>
                      <a:cxn ang="0">
                        <a:pos x="28" y="31"/>
                      </a:cxn>
                      <a:cxn ang="0">
                        <a:pos x="16" y="3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4" name="Freeform 70"/>
                  <p:cNvSpPr>
                    <a:spLocks/>
                  </p:cNvSpPr>
                  <p:nvPr/>
                </p:nvSpPr>
                <p:spPr bwMode="ltGray">
                  <a:xfrm>
                    <a:off x="4655" y="629"/>
                    <a:ext cx="11" cy="5"/>
                  </a:xfrm>
                  <a:custGeom>
                    <a:avLst/>
                    <a:gdLst/>
                    <a:ahLst/>
                    <a:cxnLst>
                      <a:cxn ang="0">
                        <a:pos x="15" y="16"/>
                      </a:cxn>
                      <a:cxn ang="0">
                        <a:pos x="3" y="8"/>
                      </a:cxn>
                      <a:cxn ang="0">
                        <a:pos x="15" y="0"/>
                      </a:cxn>
                      <a:cxn ang="0">
                        <a:pos x="15" y="16"/>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5" name="Freeform 71"/>
                  <p:cNvSpPr>
                    <a:spLocks/>
                  </p:cNvSpPr>
                  <p:nvPr/>
                </p:nvSpPr>
                <p:spPr bwMode="ltGray">
                  <a:xfrm>
                    <a:off x="4609" y="635"/>
                    <a:ext cx="28" cy="16"/>
                  </a:xfrm>
                  <a:custGeom>
                    <a:avLst/>
                    <a:gdLst/>
                    <a:ahLst/>
                    <a:cxnLst>
                      <a:cxn ang="0">
                        <a:pos x="14" y="24"/>
                      </a:cxn>
                      <a:cxn ang="0">
                        <a:pos x="30" y="4"/>
                      </a:cxn>
                      <a:cxn ang="0">
                        <a:pos x="42" y="0"/>
                      </a:cxn>
                      <a:cxn ang="0">
                        <a:pos x="58" y="12"/>
                      </a:cxn>
                      <a:cxn ang="0">
                        <a:pos x="32" y="26"/>
                      </a:cxn>
                      <a:cxn ang="0">
                        <a:pos x="12" y="46"/>
                      </a:cxn>
                      <a:cxn ang="0">
                        <a:pos x="8" y="20"/>
                      </a:cxn>
                      <a:cxn ang="0">
                        <a:pos x="12" y="14"/>
                      </a:cxn>
                      <a:cxn ang="0">
                        <a:pos x="14" y="24"/>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6" name="Freeform 72"/>
                  <p:cNvSpPr>
                    <a:spLocks/>
                  </p:cNvSpPr>
                  <p:nvPr/>
                </p:nvSpPr>
                <p:spPr bwMode="ltGray">
                  <a:xfrm>
                    <a:off x="4580" y="634"/>
                    <a:ext cx="29" cy="16"/>
                  </a:xfrm>
                  <a:custGeom>
                    <a:avLst/>
                    <a:gdLst/>
                    <a:ahLst/>
                    <a:cxnLst>
                      <a:cxn ang="0">
                        <a:pos x="0" y="31"/>
                      </a:cxn>
                      <a:cxn ang="0">
                        <a:pos x="18" y="25"/>
                      </a:cxn>
                      <a:cxn ang="0">
                        <a:pos x="52" y="1"/>
                      </a:cxn>
                      <a:cxn ang="0">
                        <a:pos x="64" y="3"/>
                      </a:cxn>
                      <a:cxn ang="0">
                        <a:pos x="50" y="19"/>
                      </a:cxn>
                      <a:cxn ang="0">
                        <a:pos x="28" y="33"/>
                      </a:cxn>
                      <a:cxn ang="0">
                        <a:pos x="22" y="47"/>
                      </a:cxn>
                      <a:cxn ang="0">
                        <a:pos x="16" y="45"/>
                      </a:cxn>
                      <a:cxn ang="0">
                        <a:pos x="12" y="39"/>
                      </a:cxn>
                      <a:cxn ang="0">
                        <a:pos x="0" y="35"/>
                      </a:cxn>
                      <a:cxn ang="0">
                        <a:pos x="0" y="3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7" name="Freeform 73"/>
                  <p:cNvSpPr>
                    <a:spLocks/>
                  </p:cNvSpPr>
                  <p:nvPr/>
                </p:nvSpPr>
                <p:spPr bwMode="ltGray">
                  <a:xfrm>
                    <a:off x="4423" y="547"/>
                    <a:ext cx="151" cy="93"/>
                  </a:xfrm>
                  <a:custGeom>
                    <a:avLst/>
                    <a:gdLst/>
                    <a:ahLst/>
                    <a:cxnLst>
                      <a:cxn ang="0">
                        <a:pos x="10" y="4"/>
                      </a:cxn>
                      <a:cxn ang="0">
                        <a:pos x="36" y="18"/>
                      </a:cxn>
                      <a:cxn ang="0">
                        <a:pos x="46" y="30"/>
                      </a:cxn>
                      <a:cxn ang="0">
                        <a:pos x="76" y="52"/>
                      </a:cxn>
                      <a:cxn ang="0">
                        <a:pos x="92" y="66"/>
                      </a:cxn>
                      <a:cxn ang="0">
                        <a:pos x="122" y="98"/>
                      </a:cxn>
                      <a:cxn ang="0">
                        <a:pos x="136" y="128"/>
                      </a:cxn>
                      <a:cxn ang="0">
                        <a:pos x="148" y="132"/>
                      </a:cxn>
                      <a:cxn ang="0">
                        <a:pos x="154" y="150"/>
                      </a:cxn>
                      <a:cxn ang="0">
                        <a:pos x="176" y="152"/>
                      </a:cxn>
                      <a:cxn ang="0">
                        <a:pos x="170" y="196"/>
                      </a:cxn>
                      <a:cxn ang="0">
                        <a:pos x="180" y="224"/>
                      </a:cxn>
                      <a:cxn ang="0">
                        <a:pos x="198" y="232"/>
                      </a:cxn>
                      <a:cxn ang="0">
                        <a:pos x="216" y="234"/>
                      </a:cxn>
                      <a:cxn ang="0">
                        <a:pos x="236" y="242"/>
                      </a:cxn>
                      <a:cxn ang="0">
                        <a:pos x="254" y="236"/>
                      </a:cxn>
                      <a:cxn ang="0">
                        <a:pos x="272" y="248"/>
                      </a:cxn>
                      <a:cxn ang="0">
                        <a:pos x="296" y="256"/>
                      </a:cxn>
                      <a:cxn ang="0">
                        <a:pos x="314" y="264"/>
                      </a:cxn>
                      <a:cxn ang="0">
                        <a:pos x="352" y="266"/>
                      </a:cxn>
                      <a:cxn ang="0">
                        <a:pos x="342" y="274"/>
                      </a:cxn>
                      <a:cxn ang="0">
                        <a:pos x="322" y="272"/>
                      </a:cxn>
                      <a:cxn ang="0">
                        <a:pos x="300" y="270"/>
                      </a:cxn>
                      <a:cxn ang="0">
                        <a:pos x="288" y="266"/>
                      </a:cxn>
                      <a:cxn ang="0">
                        <a:pos x="252" y="264"/>
                      </a:cxn>
                      <a:cxn ang="0">
                        <a:pos x="234" y="260"/>
                      </a:cxn>
                      <a:cxn ang="0">
                        <a:pos x="172" y="242"/>
                      </a:cxn>
                      <a:cxn ang="0">
                        <a:pos x="160" y="216"/>
                      </a:cxn>
                      <a:cxn ang="0">
                        <a:pos x="126" y="200"/>
                      </a:cxn>
                      <a:cxn ang="0">
                        <a:pos x="108" y="186"/>
                      </a:cxn>
                      <a:cxn ang="0">
                        <a:pos x="94" y="158"/>
                      </a:cxn>
                      <a:cxn ang="0">
                        <a:pos x="68" y="108"/>
                      </a:cxn>
                      <a:cxn ang="0">
                        <a:pos x="64" y="102"/>
                      </a:cxn>
                      <a:cxn ang="0">
                        <a:pos x="58" y="100"/>
                      </a:cxn>
                      <a:cxn ang="0">
                        <a:pos x="54" y="88"/>
                      </a:cxn>
                      <a:cxn ang="0">
                        <a:pos x="38" y="58"/>
                      </a:cxn>
                      <a:cxn ang="0">
                        <a:pos x="20" y="40"/>
                      </a:cxn>
                      <a:cxn ang="0">
                        <a:pos x="4" y="22"/>
                      </a:cxn>
                      <a:cxn ang="0">
                        <a:pos x="10" y="2"/>
                      </a:cxn>
                      <a:cxn ang="0">
                        <a:pos x="10" y="4"/>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8" name="Freeform 74"/>
                  <p:cNvSpPr>
                    <a:spLocks/>
                  </p:cNvSpPr>
                  <p:nvPr/>
                </p:nvSpPr>
                <p:spPr bwMode="ltGray">
                  <a:xfrm>
                    <a:off x="4515" y="541"/>
                    <a:ext cx="67" cy="68"/>
                  </a:xfrm>
                  <a:custGeom>
                    <a:avLst/>
                    <a:gdLst/>
                    <a:ahLst/>
                    <a:cxnLst>
                      <a:cxn ang="0">
                        <a:pos x="54" y="66"/>
                      </a:cxn>
                      <a:cxn ang="0">
                        <a:pos x="66" y="58"/>
                      </a:cxn>
                      <a:cxn ang="0">
                        <a:pos x="68" y="52"/>
                      </a:cxn>
                      <a:cxn ang="0">
                        <a:pos x="80" y="44"/>
                      </a:cxn>
                      <a:cxn ang="0">
                        <a:pos x="106" y="22"/>
                      </a:cxn>
                      <a:cxn ang="0">
                        <a:pos x="112" y="4"/>
                      </a:cxn>
                      <a:cxn ang="0">
                        <a:pos x="124" y="0"/>
                      </a:cxn>
                      <a:cxn ang="0">
                        <a:pos x="150" y="28"/>
                      </a:cxn>
                      <a:cxn ang="0">
                        <a:pos x="146" y="44"/>
                      </a:cxn>
                      <a:cxn ang="0">
                        <a:pos x="126" y="64"/>
                      </a:cxn>
                      <a:cxn ang="0">
                        <a:pos x="132" y="94"/>
                      </a:cxn>
                      <a:cxn ang="0">
                        <a:pos x="142" y="110"/>
                      </a:cxn>
                      <a:cxn ang="0">
                        <a:pos x="146" y="128"/>
                      </a:cxn>
                      <a:cxn ang="0">
                        <a:pos x="128" y="128"/>
                      </a:cxn>
                      <a:cxn ang="0">
                        <a:pos x="116" y="146"/>
                      </a:cxn>
                      <a:cxn ang="0">
                        <a:pos x="104" y="156"/>
                      </a:cxn>
                      <a:cxn ang="0">
                        <a:pos x="100" y="198"/>
                      </a:cxn>
                      <a:cxn ang="0">
                        <a:pos x="88" y="202"/>
                      </a:cxn>
                      <a:cxn ang="0">
                        <a:pos x="82" y="206"/>
                      </a:cxn>
                      <a:cxn ang="0">
                        <a:pos x="76" y="202"/>
                      </a:cxn>
                      <a:cxn ang="0">
                        <a:pos x="72" y="190"/>
                      </a:cxn>
                      <a:cxn ang="0">
                        <a:pos x="60" y="186"/>
                      </a:cxn>
                      <a:cxn ang="0">
                        <a:pos x="42" y="194"/>
                      </a:cxn>
                      <a:cxn ang="0">
                        <a:pos x="28" y="186"/>
                      </a:cxn>
                      <a:cxn ang="0">
                        <a:pos x="10" y="148"/>
                      </a:cxn>
                      <a:cxn ang="0">
                        <a:pos x="4" y="130"/>
                      </a:cxn>
                      <a:cxn ang="0">
                        <a:pos x="0" y="118"/>
                      </a:cxn>
                      <a:cxn ang="0">
                        <a:pos x="20" y="96"/>
                      </a:cxn>
                      <a:cxn ang="0">
                        <a:pos x="32" y="104"/>
                      </a:cxn>
                      <a:cxn ang="0">
                        <a:pos x="34" y="80"/>
                      </a:cxn>
                      <a:cxn ang="0">
                        <a:pos x="52" y="70"/>
                      </a:cxn>
                      <a:cxn ang="0">
                        <a:pos x="54" y="66"/>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9" name="Freeform 75"/>
                  <p:cNvSpPr>
                    <a:spLocks/>
                  </p:cNvSpPr>
                  <p:nvPr/>
                </p:nvSpPr>
                <p:spPr bwMode="ltGray">
                  <a:xfrm>
                    <a:off x="4580" y="572"/>
                    <a:ext cx="47" cy="13"/>
                  </a:xfrm>
                  <a:custGeom>
                    <a:avLst/>
                    <a:gdLst/>
                    <a:ahLst/>
                    <a:cxnLst>
                      <a:cxn ang="0">
                        <a:pos x="4" y="32"/>
                      </a:cxn>
                      <a:cxn ang="0">
                        <a:pos x="18" y="10"/>
                      </a:cxn>
                      <a:cxn ang="0">
                        <a:pos x="46" y="20"/>
                      </a:cxn>
                      <a:cxn ang="0">
                        <a:pos x="72" y="14"/>
                      </a:cxn>
                      <a:cxn ang="0">
                        <a:pos x="90" y="0"/>
                      </a:cxn>
                      <a:cxn ang="0">
                        <a:pos x="76" y="26"/>
                      </a:cxn>
                      <a:cxn ang="0">
                        <a:pos x="60" y="38"/>
                      </a:cxn>
                      <a:cxn ang="0">
                        <a:pos x="42" y="32"/>
                      </a:cxn>
                      <a:cxn ang="0">
                        <a:pos x="14" y="30"/>
                      </a:cxn>
                      <a:cxn ang="0">
                        <a:pos x="4" y="32"/>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0" name="Freeform 76"/>
                  <p:cNvSpPr>
                    <a:spLocks/>
                  </p:cNvSpPr>
                  <p:nvPr/>
                </p:nvSpPr>
                <p:spPr bwMode="ltGray">
                  <a:xfrm>
                    <a:off x="4578" y="588"/>
                    <a:ext cx="32" cy="34"/>
                  </a:xfrm>
                  <a:custGeom>
                    <a:avLst/>
                    <a:gdLst/>
                    <a:ahLst/>
                    <a:cxnLst>
                      <a:cxn ang="0">
                        <a:pos x="8" y="18"/>
                      </a:cxn>
                      <a:cxn ang="0">
                        <a:pos x="18" y="0"/>
                      </a:cxn>
                      <a:cxn ang="0">
                        <a:pos x="34" y="18"/>
                      </a:cxn>
                      <a:cxn ang="0">
                        <a:pos x="62" y="4"/>
                      </a:cxn>
                      <a:cxn ang="0">
                        <a:pos x="46" y="34"/>
                      </a:cxn>
                      <a:cxn ang="0">
                        <a:pos x="54" y="48"/>
                      </a:cxn>
                      <a:cxn ang="0">
                        <a:pos x="58" y="60"/>
                      </a:cxn>
                      <a:cxn ang="0">
                        <a:pos x="46" y="74"/>
                      </a:cxn>
                      <a:cxn ang="0">
                        <a:pos x="34" y="60"/>
                      </a:cxn>
                      <a:cxn ang="0">
                        <a:pos x="22" y="48"/>
                      </a:cxn>
                      <a:cxn ang="0">
                        <a:pos x="28" y="68"/>
                      </a:cxn>
                      <a:cxn ang="0">
                        <a:pos x="30" y="74"/>
                      </a:cxn>
                      <a:cxn ang="0">
                        <a:pos x="20" y="104"/>
                      </a:cxn>
                      <a:cxn ang="0">
                        <a:pos x="12" y="102"/>
                      </a:cxn>
                      <a:cxn ang="0">
                        <a:pos x="8" y="90"/>
                      </a:cxn>
                      <a:cxn ang="0">
                        <a:pos x="0" y="54"/>
                      </a:cxn>
                      <a:cxn ang="0">
                        <a:pos x="2" y="30"/>
                      </a:cxn>
                      <a:cxn ang="0">
                        <a:pos x="8" y="18"/>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1" name="Freeform 77"/>
                  <p:cNvSpPr>
                    <a:spLocks/>
                  </p:cNvSpPr>
                  <p:nvPr/>
                </p:nvSpPr>
                <p:spPr bwMode="ltGray">
                  <a:xfrm>
                    <a:off x="4632" y="569"/>
                    <a:ext cx="16" cy="20"/>
                  </a:xfrm>
                  <a:custGeom>
                    <a:avLst/>
                    <a:gdLst/>
                    <a:ahLst/>
                    <a:cxnLst>
                      <a:cxn ang="0">
                        <a:pos x="3" y="28"/>
                      </a:cxn>
                      <a:cxn ang="0">
                        <a:pos x="13" y="0"/>
                      </a:cxn>
                      <a:cxn ang="0">
                        <a:pos x="15" y="28"/>
                      </a:cxn>
                      <a:cxn ang="0">
                        <a:pos x="37" y="38"/>
                      </a:cxn>
                      <a:cxn ang="0">
                        <a:pos x="19" y="44"/>
                      </a:cxn>
                      <a:cxn ang="0">
                        <a:pos x="5" y="58"/>
                      </a:cxn>
                      <a:cxn ang="0">
                        <a:pos x="1" y="34"/>
                      </a:cxn>
                      <a:cxn ang="0">
                        <a:pos x="3" y="28"/>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2" name="Freeform 78"/>
                  <p:cNvSpPr>
                    <a:spLocks/>
                  </p:cNvSpPr>
                  <p:nvPr/>
                </p:nvSpPr>
                <p:spPr bwMode="ltGray">
                  <a:xfrm>
                    <a:off x="4636" y="600"/>
                    <a:ext cx="20" cy="10"/>
                  </a:xfrm>
                  <a:custGeom>
                    <a:avLst/>
                    <a:gdLst/>
                    <a:ahLst/>
                    <a:cxnLst>
                      <a:cxn ang="0">
                        <a:pos x="7" y="0"/>
                      </a:cxn>
                      <a:cxn ang="0">
                        <a:pos x="29" y="0"/>
                      </a:cxn>
                      <a:cxn ang="0">
                        <a:pos x="49" y="16"/>
                      </a:cxn>
                      <a:cxn ang="0">
                        <a:pos x="35" y="14"/>
                      </a:cxn>
                      <a:cxn ang="0">
                        <a:pos x="3" y="16"/>
                      </a:cxn>
                      <a:cxn ang="0">
                        <a:pos x="7" y="0"/>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3" name="Freeform 79"/>
                  <p:cNvSpPr>
                    <a:spLocks/>
                  </p:cNvSpPr>
                  <p:nvPr/>
                </p:nvSpPr>
                <p:spPr bwMode="ltGray">
                  <a:xfrm>
                    <a:off x="4657" y="585"/>
                    <a:ext cx="26" cy="17"/>
                  </a:xfrm>
                  <a:custGeom>
                    <a:avLst/>
                    <a:gdLst/>
                    <a:ahLst/>
                    <a:cxnLst>
                      <a:cxn ang="0">
                        <a:pos x="21" y="38"/>
                      </a:cxn>
                      <a:cxn ang="0">
                        <a:pos x="15" y="26"/>
                      </a:cxn>
                      <a:cxn ang="0">
                        <a:pos x="3" y="22"/>
                      </a:cxn>
                      <a:cxn ang="0">
                        <a:pos x="13" y="8"/>
                      </a:cxn>
                      <a:cxn ang="0">
                        <a:pos x="25" y="0"/>
                      </a:cxn>
                      <a:cxn ang="0">
                        <a:pos x="49" y="10"/>
                      </a:cxn>
                      <a:cxn ang="0">
                        <a:pos x="53" y="20"/>
                      </a:cxn>
                      <a:cxn ang="0">
                        <a:pos x="61" y="32"/>
                      </a:cxn>
                      <a:cxn ang="0">
                        <a:pos x="41" y="38"/>
                      </a:cxn>
                      <a:cxn ang="0">
                        <a:pos x="23" y="44"/>
                      </a:cxn>
                      <a:cxn ang="0">
                        <a:pos x="21" y="38"/>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4" name="Freeform 80"/>
                  <p:cNvSpPr>
                    <a:spLocks/>
                  </p:cNvSpPr>
                  <p:nvPr/>
                </p:nvSpPr>
                <p:spPr bwMode="ltGray">
                  <a:xfrm>
                    <a:off x="4664" y="593"/>
                    <a:ext cx="122" cy="61"/>
                  </a:xfrm>
                  <a:custGeom>
                    <a:avLst/>
                    <a:gdLst/>
                    <a:ahLst/>
                    <a:cxnLst>
                      <a:cxn ang="0">
                        <a:pos x="46" y="28"/>
                      </a:cxn>
                      <a:cxn ang="0">
                        <a:pos x="36" y="14"/>
                      </a:cxn>
                      <a:cxn ang="0">
                        <a:pos x="26" y="30"/>
                      </a:cxn>
                      <a:cxn ang="0">
                        <a:pos x="0" y="24"/>
                      </a:cxn>
                      <a:cxn ang="0">
                        <a:pos x="10" y="42"/>
                      </a:cxn>
                      <a:cxn ang="0">
                        <a:pos x="16" y="62"/>
                      </a:cxn>
                      <a:cxn ang="0">
                        <a:pos x="24" y="48"/>
                      </a:cxn>
                      <a:cxn ang="0">
                        <a:pos x="30" y="44"/>
                      </a:cxn>
                      <a:cxn ang="0">
                        <a:pos x="48" y="56"/>
                      </a:cxn>
                      <a:cxn ang="0">
                        <a:pos x="70" y="62"/>
                      </a:cxn>
                      <a:cxn ang="0">
                        <a:pos x="88" y="72"/>
                      </a:cxn>
                      <a:cxn ang="0">
                        <a:pos x="106" y="102"/>
                      </a:cxn>
                      <a:cxn ang="0">
                        <a:pos x="104" y="122"/>
                      </a:cxn>
                      <a:cxn ang="0">
                        <a:pos x="98" y="134"/>
                      </a:cxn>
                      <a:cxn ang="0">
                        <a:pos x="122" y="128"/>
                      </a:cxn>
                      <a:cxn ang="0">
                        <a:pos x="140" y="140"/>
                      </a:cxn>
                      <a:cxn ang="0">
                        <a:pos x="168" y="148"/>
                      </a:cxn>
                      <a:cxn ang="0">
                        <a:pos x="174" y="146"/>
                      </a:cxn>
                      <a:cxn ang="0">
                        <a:pos x="168" y="134"/>
                      </a:cxn>
                      <a:cxn ang="0">
                        <a:pos x="178" y="136"/>
                      </a:cxn>
                      <a:cxn ang="0">
                        <a:pos x="186" y="118"/>
                      </a:cxn>
                      <a:cxn ang="0">
                        <a:pos x="202" y="122"/>
                      </a:cxn>
                      <a:cxn ang="0">
                        <a:pos x="214" y="130"/>
                      </a:cxn>
                      <a:cxn ang="0">
                        <a:pos x="244" y="168"/>
                      </a:cxn>
                      <a:cxn ang="0">
                        <a:pos x="262" y="178"/>
                      </a:cxn>
                      <a:cxn ang="0">
                        <a:pos x="284" y="170"/>
                      </a:cxn>
                      <a:cxn ang="0">
                        <a:pos x="268" y="160"/>
                      </a:cxn>
                      <a:cxn ang="0">
                        <a:pos x="256" y="138"/>
                      </a:cxn>
                      <a:cxn ang="0">
                        <a:pos x="250" y="132"/>
                      </a:cxn>
                      <a:cxn ang="0">
                        <a:pos x="248" y="122"/>
                      </a:cxn>
                      <a:cxn ang="0">
                        <a:pos x="236" y="116"/>
                      </a:cxn>
                      <a:cxn ang="0">
                        <a:pos x="240" y="96"/>
                      </a:cxn>
                      <a:cxn ang="0">
                        <a:pos x="220" y="86"/>
                      </a:cxn>
                      <a:cxn ang="0">
                        <a:pos x="210" y="70"/>
                      </a:cxn>
                      <a:cxn ang="0">
                        <a:pos x="190" y="54"/>
                      </a:cxn>
                      <a:cxn ang="0">
                        <a:pos x="168" y="38"/>
                      </a:cxn>
                      <a:cxn ang="0">
                        <a:pos x="156" y="34"/>
                      </a:cxn>
                      <a:cxn ang="0">
                        <a:pos x="120" y="16"/>
                      </a:cxn>
                      <a:cxn ang="0">
                        <a:pos x="102" y="4"/>
                      </a:cxn>
                      <a:cxn ang="0">
                        <a:pos x="96" y="0"/>
                      </a:cxn>
                      <a:cxn ang="0">
                        <a:pos x="70" y="10"/>
                      </a:cxn>
                      <a:cxn ang="0">
                        <a:pos x="56" y="32"/>
                      </a:cxn>
                      <a:cxn ang="0">
                        <a:pos x="46" y="28"/>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5" name="Freeform 81"/>
                  <p:cNvSpPr>
                    <a:spLocks/>
                  </p:cNvSpPr>
                  <p:nvPr/>
                </p:nvSpPr>
                <p:spPr bwMode="ltGray">
                  <a:xfrm>
                    <a:off x="4770" y="599"/>
                    <a:ext cx="33" cy="26"/>
                  </a:xfrm>
                  <a:custGeom>
                    <a:avLst/>
                    <a:gdLst/>
                    <a:ahLst/>
                    <a:cxnLst>
                      <a:cxn ang="0">
                        <a:pos x="1" y="58"/>
                      </a:cxn>
                      <a:cxn ang="0">
                        <a:pos x="27" y="60"/>
                      </a:cxn>
                      <a:cxn ang="0">
                        <a:pos x="45" y="48"/>
                      </a:cxn>
                      <a:cxn ang="0">
                        <a:pos x="57" y="30"/>
                      </a:cxn>
                      <a:cxn ang="0">
                        <a:pos x="43" y="14"/>
                      </a:cxn>
                      <a:cxn ang="0">
                        <a:pos x="43" y="4"/>
                      </a:cxn>
                      <a:cxn ang="0">
                        <a:pos x="71" y="26"/>
                      </a:cxn>
                      <a:cxn ang="0">
                        <a:pos x="67" y="54"/>
                      </a:cxn>
                      <a:cxn ang="0">
                        <a:pos x="33" y="78"/>
                      </a:cxn>
                      <a:cxn ang="0">
                        <a:pos x="9" y="66"/>
                      </a:cxn>
                      <a:cxn ang="0">
                        <a:pos x="3" y="62"/>
                      </a:cxn>
                      <a:cxn ang="0">
                        <a:pos x="1" y="58"/>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6" name="Freeform 82"/>
                  <p:cNvSpPr>
                    <a:spLocks/>
                  </p:cNvSpPr>
                  <p:nvPr/>
                </p:nvSpPr>
                <p:spPr bwMode="ltGray">
                  <a:xfrm>
                    <a:off x="4840" y="544"/>
                    <a:ext cx="8" cy="6"/>
                  </a:xfrm>
                  <a:custGeom>
                    <a:avLst/>
                    <a:gdLst/>
                    <a:ahLst/>
                    <a:cxnLst>
                      <a:cxn ang="0">
                        <a:pos x="3" y="4"/>
                      </a:cxn>
                      <a:cxn ang="0">
                        <a:pos x="3" y="14"/>
                      </a:cxn>
                      <a:cxn ang="0">
                        <a:pos x="3" y="4"/>
                      </a:cxn>
                    </a:cxnLst>
                    <a:rect l="0" t="0" r="r" b="b"/>
                    <a:pathLst>
                      <a:path w="17" h="18">
                        <a:moveTo>
                          <a:pt x="3" y="4"/>
                        </a:moveTo>
                        <a:cubicBezTo>
                          <a:pt x="17" y="7"/>
                          <a:pt x="16" y="18"/>
                          <a:pt x="3" y="14"/>
                        </a:cubicBezTo>
                        <a:cubicBezTo>
                          <a:pt x="0" y="6"/>
                          <a:pt x="7" y="0"/>
                          <a:pt x="3" y="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7" name="Freeform 83"/>
                  <p:cNvSpPr>
                    <a:spLocks/>
                  </p:cNvSpPr>
                  <p:nvPr/>
                </p:nvSpPr>
                <p:spPr bwMode="ltGray">
                  <a:xfrm>
                    <a:off x="4747" y="494"/>
                    <a:ext cx="8" cy="5"/>
                  </a:xfrm>
                  <a:custGeom>
                    <a:avLst/>
                    <a:gdLst/>
                    <a:ahLst/>
                    <a:cxnLst>
                      <a:cxn ang="0">
                        <a:pos x="7" y="12"/>
                      </a:cxn>
                      <a:cxn ang="0">
                        <a:pos x="17" y="2"/>
                      </a:cxn>
                      <a:cxn ang="0">
                        <a:pos x="9" y="12"/>
                      </a:cxn>
                      <a:cxn ang="0">
                        <a:pos x="7" y="12"/>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8" name="Freeform 84"/>
                  <p:cNvSpPr>
                    <a:spLocks/>
                  </p:cNvSpPr>
                  <p:nvPr/>
                </p:nvSpPr>
                <p:spPr bwMode="ltGray">
                  <a:xfrm>
                    <a:off x="4676" y="536"/>
                    <a:ext cx="8" cy="5"/>
                  </a:xfrm>
                  <a:custGeom>
                    <a:avLst/>
                    <a:gdLst/>
                    <a:ahLst/>
                    <a:cxnLst>
                      <a:cxn ang="0">
                        <a:pos x="7" y="12"/>
                      </a:cxn>
                      <a:cxn ang="0">
                        <a:pos x="15" y="2"/>
                      </a:cxn>
                      <a:cxn ang="0">
                        <a:pos x="15" y="14"/>
                      </a:cxn>
                      <a:cxn ang="0">
                        <a:pos x="7" y="12"/>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9" name="Freeform 85"/>
                  <p:cNvSpPr>
                    <a:spLocks/>
                  </p:cNvSpPr>
                  <p:nvPr/>
                </p:nvSpPr>
                <p:spPr bwMode="ltGray">
                  <a:xfrm>
                    <a:off x="4598" y="523"/>
                    <a:ext cx="34" cy="27"/>
                  </a:xfrm>
                  <a:custGeom>
                    <a:avLst/>
                    <a:gdLst/>
                    <a:ahLst/>
                    <a:cxnLst>
                      <a:cxn ang="0">
                        <a:pos x="0" y="50"/>
                      </a:cxn>
                      <a:cxn ang="0">
                        <a:pos x="14" y="24"/>
                      </a:cxn>
                      <a:cxn ang="0">
                        <a:pos x="26" y="20"/>
                      </a:cxn>
                      <a:cxn ang="0">
                        <a:pos x="48" y="18"/>
                      </a:cxn>
                      <a:cxn ang="0">
                        <a:pos x="58" y="0"/>
                      </a:cxn>
                      <a:cxn ang="0">
                        <a:pos x="80" y="40"/>
                      </a:cxn>
                      <a:cxn ang="0">
                        <a:pos x="70" y="56"/>
                      </a:cxn>
                      <a:cxn ang="0">
                        <a:pos x="54" y="62"/>
                      </a:cxn>
                      <a:cxn ang="0">
                        <a:pos x="48" y="80"/>
                      </a:cxn>
                      <a:cxn ang="0">
                        <a:pos x="32" y="68"/>
                      </a:cxn>
                      <a:cxn ang="0">
                        <a:pos x="38" y="52"/>
                      </a:cxn>
                      <a:cxn ang="0">
                        <a:pos x="30" y="28"/>
                      </a:cxn>
                      <a:cxn ang="0">
                        <a:pos x="20" y="48"/>
                      </a:cxn>
                      <a:cxn ang="0">
                        <a:pos x="8" y="56"/>
                      </a:cxn>
                      <a:cxn ang="0">
                        <a:pos x="0" y="50"/>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0" name="Freeform 86"/>
                  <p:cNvSpPr>
                    <a:spLocks/>
                  </p:cNvSpPr>
                  <p:nvPr/>
                </p:nvSpPr>
                <p:spPr bwMode="ltGray">
                  <a:xfrm>
                    <a:off x="4587" y="466"/>
                    <a:ext cx="40" cy="58"/>
                  </a:xfrm>
                  <a:custGeom>
                    <a:avLst/>
                    <a:gdLst/>
                    <a:ahLst/>
                    <a:cxnLst>
                      <a:cxn ang="0">
                        <a:pos x="14" y="96"/>
                      </a:cxn>
                      <a:cxn ang="0">
                        <a:pos x="26" y="128"/>
                      </a:cxn>
                      <a:cxn ang="0">
                        <a:pos x="32" y="108"/>
                      </a:cxn>
                      <a:cxn ang="0">
                        <a:pos x="52" y="100"/>
                      </a:cxn>
                      <a:cxn ang="0">
                        <a:pos x="46" y="124"/>
                      </a:cxn>
                      <a:cxn ang="0">
                        <a:pos x="66" y="126"/>
                      </a:cxn>
                      <a:cxn ang="0">
                        <a:pos x="76" y="142"/>
                      </a:cxn>
                      <a:cxn ang="0">
                        <a:pos x="58" y="148"/>
                      </a:cxn>
                      <a:cxn ang="0">
                        <a:pos x="74" y="174"/>
                      </a:cxn>
                      <a:cxn ang="0">
                        <a:pos x="84" y="154"/>
                      </a:cxn>
                      <a:cxn ang="0">
                        <a:pos x="82" y="112"/>
                      </a:cxn>
                      <a:cxn ang="0">
                        <a:pos x="60" y="106"/>
                      </a:cxn>
                      <a:cxn ang="0">
                        <a:pos x="50" y="82"/>
                      </a:cxn>
                      <a:cxn ang="0">
                        <a:pos x="34" y="82"/>
                      </a:cxn>
                      <a:cxn ang="0">
                        <a:pos x="30" y="70"/>
                      </a:cxn>
                      <a:cxn ang="0">
                        <a:pos x="42" y="42"/>
                      </a:cxn>
                      <a:cxn ang="0">
                        <a:pos x="30" y="0"/>
                      </a:cxn>
                      <a:cxn ang="0">
                        <a:pos x="18" y="22"/>
                      </a:cxn>
                      <a:cxn ang="0">
                        <a:pos x="4" y="46"/>
                      </a:cxn>
                      <a:cxn ang="0">
                        <a:pos x="14" y="76"/>
                      </a:cxn>
                      <a:cxn ang="0">
                        <a:pos x="14" y="96"/>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1" name="Freeform 87"/>
                  <p:cNvSpPr>
                    <a:spLocks/>
                  </p:cNvSpPr>
                  <p:nvPr/>
                </p:nvSpPr>
                <p:spPr bwMode="ltGray">
                  <a:xfrm>
                    <a:off x="4597" y="508"/>
                    <a:ext cx="14" cy="17"/>
                  </a:xfrm>
                  <a:custGeom>
                    <a:avLst/>
                    <a:gdLst/>
                    <a:ahLst/>
                    <a:cxnLst>
                      <a:cxn ang="0">
                        <a:pos x="6" y="24"/>
                      </a:cxn>
                      <a:cxn ang="0">
                        <a:pos x="12" y="0"/>
                      </a:cxn>
                      <a:cxn ang="0">
                        <a:pos x="20" y="16"/>
                      </a:cxn>
                      <a:cxn ang="0">
                        <a:pos x="22" y="24"/>
                      </a:cxn>
                      <a:cxn ang="0">
                        <a:pos x="28" y="26"/>
                      </a:cxn>
                      <a:cxn ang="0">
                        <a:pos x="32" y="38"/>
                      </a:cxn>
                      <a:cxn ang="0">
                        <a:pos x="18" y="50"/>
                      </a:cxn>
                      <a:cxn ang="0">
                        <a:pos x="6" y="24"/>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2" name="Freeform 88"/>
                  <p:cNvSpPr>
                    <a:spLocks/>
                  </p:cNvSpPr>
                  <p:nvPr/>
                </p:nvSpPr>
                <p:spPr bwMode="ltGray">
                  <a:xfrm>
                    <a:off x="4569" y="512"/>
                    <a:ext cx="19" cy="17"/>
                  </a:xfrm>
                  <a:custGeom>
                    <a:avLst/>
                    <a:gdLst/>
                    <a:ahLst/>
                    <a:cxnLst>
                      <a:cxn ang="0">
                        <a:pos x="0" y="44"/>
                      </a:cxn>
                      <a:cxn ang="0">
                        <a:pos x="22" y="20"/>
                      </a:cxn>
                      <a:cxn ang="0">
                        <a:pos x="36" y="0"/>
                      </a:cxn>
                      <a:cxn ang="0">
                        <a:pos x="24" y="28"/>
                      </a:cxn>
                      <a:cxn ang="0">
                        <a:pos x="2" y="50"/>
                      </a:cxn>
                      <a:cxn ang="0">
                        <a:pos x="0" y="44"/>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3" name="Freeform 89"/>
                  <p:cNvSpPr>
                    <a:spLocks/>
                  </p:cNvSpPr>
                  <p:nvPr/>
                </p:nvSpPr>
                <p:spPr bwMode="ltGray">
                  <a:xfrm>
                    <a:off x="4784" y="275"/>
                    <a:ext cx="18" cy="10"/>
                  </a:xfrm>
                  <a:custGeom>
                    <a:avLst/>
                    <a:gdLst/>
                    <a:ahLst/>
                    <a:cxnLst>
                      <a:cxn ang="0">
                        <a:pos x="0" y="25"/>
                      </a:cxn>
                      <a:cxn ang="0">
                        <a:pos x="12" y="29"/>
                      </a:cxn>
                      <a:cxn ang="0">
                        <a:pos x="0" y="2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4" name="Freeform 90"/>
                  <p:cNvSpPr>
                    <a:spLocks/>
                  </p:cNvSpPr>
                  <p:nvPr/>
                </p:nvSpPr>
                <p:spPr bwMode="ltGray">
                  <a:xfrm>
                    <a:off x="4293" y="246"/>
                    <a:ext cx="438" cy="152"/>
                  </a:xfrm>
                  <a:custGeom>
                    <a:avLst/>
                    <a:gdLst/>
                    <a:ahLst/>
                    <a:cxnLst>
                      <a:cxn ang="0">
                        <a:pos x="73" y="1"/>
                      </a:cxn>
                      <a:cxn ang="0">
                        <a:pos x="438" y="0"/>
                      </a:cxn>
                      <a:cxn ang="0">
                        <a:pos x="416" y="54"/>
                      </a:cxn>
                      <a:cxn ang="0">
                        <a:pos x="397" y="68"/>
                      </a:cxn>
                      <a:cxn ang="0">
                        <a:pos x="392" y="70"/>
                      </a:cxn>
                      <a:cxn ang="0">
                        <a:pos x="375" y="73"/>
                      </a:cxn>
                      <a:cxn ang="0">
                        <a:pos x="361" y="88"/>
                      </a:cxn>
                      <a:cxn ang="0">
                        <a:pos x="362" y="99"/>
                      </a:cxn>
                      <a:cxn ang="0">
                        <a:pos x="364" y="107"/>
                      </a:cxn>
                      <a:cxn ang="0">
                        <a:pos x="366" y="113"/>
                      </a:cxn>
                      <a:cxn ang="0">
                        <a:pos x="362" y="122"/>
                      </a:cxn>
                      <a:cxn ang="0">
                        <a:pos x="351" y="120"/>
                      </a:cxn>
                      <a:cxn ang="0">
                        <a:pos x="342" y="129"/>
                      </a:cxn>
                      <a:cxn ang="0">
                        <a:pos x="347" y="105"/>
                      </a:cxn>
                      <a:cxn ang="0">
                        <a:pos x="338" y="100"/>
                      </a:cxn>
                      <a:cxn ang="0">
                        <a:pos x="344" y="93"/>
                      </a:cxn>
                      <a:cxn ang="0">
                        <a:pos x="342" y="89"/>
                      </a:cxn>
                      <a:cxn ang="0">
                        <a:pos x="320" y="94"/>
                      </a:cxn>
                      <a:cxn ang="0">
                        <a:pos x="317" y="85"/>
                      </a:cxn>
                      <a:cxn ang="0">
                        <a:pos x="297" y="94"/>
                      </a:cxn>
                      <a:cxn ang="0">
                        <a:pos x="320" y="103"/>
                      </a:cxn>
                      <a:cxn ang="0">
                        <a:pos x="305" y="117"/>
                      </a:cxn>
                      <a:cxn ang="0">
                        <a:pos x="311" y="126"/>
                      </a:cxn>
                      <a:cxn ang="0">
                        <a:pos x="315" y="138"/>
                      </a:cxn>
                      <a:cxn ang="0">
                        <a:pos x="309" y="139"/>
                      </a:cxn>
                      <a:cxn ang="0">
                        <a:pos x="314" y="144"/>
                      </a:cxn>
                      <a:cxn ang="0">
                        <a:pos x="307" y="152"/>
                      </a:cxn>
                      <a:cxn ang="0">
                        <a:pos x="0" y="149"/>
                      </a:cxn>
                      <a:cxn ang="0">
                        <a:pos x="73" y="1"/>
                      </a:cxn>
                    </a:cxnLst>
                    <a:rect l="0" t="0" r="r" b="b"/>
                    <a:pathLst>
                      <a:path w="438" h="152">
                        <a:moveTo>
                          <a:pt x="73" y="1"/>
                        </a:moveTo>
                        <a:lnTo>
                          <a:pt x="438" y="0"/>
                        </a:lnTo>
                        <a:cubicBezTo>
                          <a:pt x="432"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5" name="Freeform 91"/>
                  <p:cNvSpPr>
                    <a:spLocks/>
                  </p:cNvSpPr>
                  <p:nvPr/>
                </p:nvSpPr>
                <p:spPr bwMode="ltGray">
                  <a:xfrm>
                    <a:off x="4731" y="240"/>
                    <a:ext cx="20" cy="55"/>
                  </a:xfrm>
                  <a:custGeom>
                    <a:avLst/>
                    <a:gdLst/>
                    <a:ahLst/>
                    <a:cxnLst>
                      <a:cxn ang="0">
                        <a:pos x="5" y="156"/>
                      </a:cxn>
                      <a:cxn ang="0">
                        <a:pos x="15" y="108"/>
                      </a:cxn>
                      <a:cxn ang="0">
                        <a:pos x="17" y="68"/>
                      </a:cxn>
                      <a:cxn ang="0">
                        <a:pos x="11" y="40"/>
                      </a:cxn>
                      <a:cxn ang="0">
                        <a:pos x="17" y="12"/>
                      </a:cxn>
                      <a:cxn ang="0">
                        <a:pos x="21" y="0"/>
                      </a:cxn>
                      <a:cxn ang="0">
                        <a:pos x="31" y="30"/>
                      </a:cxn>
                      <a:cxn ang="0">
                        <a:pos x="47" y="98"/>
                      </a:cxn>
                      <a:cxn ang="0">
                        <a:pos x="31" y="108"/>
                      </a:cxn>
                      <a:cxn ang="0">
                        <a:pos x="23" y="126"/>
                      </a:cxn>
                      <a:cxn ang="0">
                        <a:pos x="21" y="132"/>
                      </a:cxn>
                      <a:cxn ang="0">
                        <a:pos x="27" y="134"/>
                      </a:cxn>
                      <a:cxn ang="0">
                        <a:pos x="31" y="146"/>
                      </a:cxn>
                      <a:cxn ang="0">
                        <a:pos x="13" y="148"/>
                      </a:cxn>
                      <a:cxn ang="0">
                        <a:pos x="7" y="160"/>
                      </a:cxn>
                      <a:cxn ang="0">
                        <a:pos x="3" y="154"/>
                      </a:cxn>
                      <a:cxn ang="0">
                        <a:pos x="5" y="156"/>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6" name="Freeform 92"/>
                  <p:cNvSpPr>
                    <a:spLocks/>
                  </p:cNvSpPr>
                  <p:nvPr/>
                </p:nvSpPr>
                <p:spPr bwMode="ltGray">
                  <a:xfrm>
                    <a:off x="4719" y="287"/>
                    <a:ext cx="59" cy="34"/>
                  </a:xfrm>
                  <a:custGeom>
                    <a:avLst/>
                    <a:gdLst/>
                    <a:ahLst/>
                    <a:cxnLst>
                      <a:cxn ang="0">
                        <a:pos x="26" y="61"/>
                      </a:cxn>
                      <a:cxn ang="0">
                        <a:pos x="30" y="43"/>
                      </a:cxn>
                      <a:cxn ang="0">
                        <a:pos x="50" y="33"/>
                      </a:cxn>
                      <a:cxn ang="0">
                        <a:pos x="54" y="45"/>
                      </a:cxn>
                      <a:cxn ang="0">
                        <a:pos x="66" y="49"/>
                      </a:cxn>
                      <a:cxn ang="0">
                        <a:pos x="80" y="55"/>
                      </a:cxn>
                      <a:cxn ang="0">
                        <a:pos x="116" y="33"/>
                      </a:cxn>
                      <a:cxn ang="0">
                        <a:pos x="130" y="17"/>
                      </a:cxn>
                      <a:cxn ang="0">
                        <a:pos x="138" y="11"/>
                      </a:cxn>
                      <a:cxn ang="0">
                        <a:pos x="106" y="49"/>
                      </a:cxn>
                      <a:cxn ang="0">
                        <a:pos x="84" y="67"/>
                      </a:cxn>
                      <a:cxn ang="0">
                        <a:pos x="66" y="81"/>
                      </a:cxn>
                      <a:cxn ang="0">
                        <a:pos x="48" y="103"/>
                      </a:cxn>
                      <a:cxn ang="0">
                        <a:pos x="26" y="89"/>
                      </a:cxn>
                      <a:cxn ang="0">
                        <a:pos x="20" y="87"/>
                      </a:cxn>
                      <a:cxn ang="0">
                        <a:pos x="22" y="97"/>
                      </a:cxn>
                      <a:cxn ang="0">
                        <a:pos x="0" y="97"/>
                      </a:cxn>
                      <a:cxn ang="0">
                        <a:pos x="10" y="79"/>
                      </a:cxn>
                      <a:cxn ang="0">
                        <a:pos x="26" y="61"/>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7" name="Freeform 93"/>
                  <p:cNvSpPr>
                    <a:spLocks/>
                  </p:cNvSpPr>
                  <p:nvPr/>
                </p:nvSpPr>
                <p:spPr bwMode="ltGray">
                  <a:xfrm>
                    <a:off x="4656" y="319"/>
                    <a:ext cx="80" cy="72"/>
                  </a:xfrm>
                  <a:custGeom>
                    <a:avLst/>
                    <a:gdLst/>
                    <a:ahLst/>
                    <a:cxnLst>
                      <a:cxn ang="0">
                        <a:pos x="158" y="24"/>
                      </a:cxn>
                      <a:cxn ang="0">
                        <a:pos x="160" y="6"/>
                      </a:cxn>
                      <a:cxn ang="0">
                        <a:pos x="170" y="0"/>
                      </a:cxn>
                      <a:cxn ang="0">
                        <a:pos x="182" y="24"/>
                      </a:cxn>
                      <a:cxn ang="0">
                        <a:pos x="188" y="42"/>
                      </a:cxn>
                      <a:cxn ang="0">
                        <a:pos x="178" y="58"/>
                      </a:cxn>
                      <a:cxn ang="0">
                        <a:pos x="170" y="76"/>
                      </a:cxn>
                      <a:cxn ang="0">
                        <a:pos x="162" y="126"/>
                      </a:cxn>
                      <a:cxn ang="0">
                        <a:pos x="144" y="136"/>
                      </a:cxn>
                      <a:cxn ang="0">
                        <a:pos x="120" y="138"/>
                      </a:cxn>
                      <a:cxn ang="0">
                        <a:pos x="112" y="124"/>
                      </a:cxn>
                      <a:cxn ang="0">
                        <a:pos x="102" y="146"/>
                      </a:cxn>
                      <a:cxn ang="0">
                        <a:pos x="90" y="150"/>
                      </a:cxn>
                      <a:cxn ang="0">
                        <a:pos x="80" y="132"/>
                      </a:cxn>
                      <a:cxn ang="0">
                        <a:pos x="58" y="144"/>
                      </a:cxn>
                      <a:cxn ang="0">
                        <a:pos x="76" y="142"/>
                      </a:cxn>
                      <a:cxn ang="0">
                        <a:pos x="78" y="160"/>
                      </a:cxn>
                      <a:cxn ang="0">
                        <a:pos x="58" y="166"/>
                      </a:cxn>
                      <a:cxn ang="0">
                        <a:pos x="34" y="166"/>
                      </a:cxn>
                      <a:cxn ang="0">
                        <a:pos x="36" y="154"/>
                      </a:cxn>
                      <a:cxn ang="0">
                        <a:pos x="46" y="144"/>
                      </a:cxn>
                      <a:cxn ang="0">
                        <a:pos x="34" y="148"/>
                      </a:cxn>
                      <a:cxn ang="0">
                        <a:pos x="26" y="166"/>
                      </a:cxn>
                      <a:cxn ang="0">
                        <a:pos x="30" y="190"/>
                      </a:cxn>
                      <a:cxn ang="0">
                        <a:pos x="14" y="200"/>
                      </a:cxn>
                      <a:cxn ang="0">
                        <a:pos x="0" y="214"/>
                      </a:cxn>
                      <a:cxn ang="0">
                        <a:pos x="8" y="188"/>
                      </a:cxn>
                      <a:cxn ang="0">
                        <a:pos x="0" y="164"/>
                      </a:cxn>
                      <a:cxn ang="0">
                        <a:pos x="14" y="152"/>
                      </a:cxn>
                      <a:cxn ang="0">
                        <a:pos x="32" y="134"/>
                      </a:cxn>
                      <a:cxn ang="0">
                        <a:pos x="44" y="118"/>
                      </a:cxn>
                      <a:cxn ang="0">
                        <a:pos x="72" y="116"/>
                      </a:cxn>
                      <a:cxn ang="0">
                        <a:pos x="84" y="112"/>
                      </a:cxn>
                      <a:cxn ang="0">
                        <a:pos x="114" y="78"/>
                      </a:cxn>
                      <a:cxn ang="0">
                        <a:pos x="120" y="92"/>
                      </a:cxn>
                      <a:cxn ang="0">
                        <a:pos x="132" y="76"/>
                      </a:cxn>
                      <a:cxn ang="0">
                        <a:pos x="150" y="54"/>
                      </a:cxn>
                      <a:cxn ang="0">
                        <a:pos x="154" y="42"/>
                      </a:cxn>
                      <a:cxn ang="0">
                        <a:pos x="148" y="38"/>
                      </a:cxn>
                      <a:cxn ang="0">
                        <a:pos x="152" y="32"/>
                      </a:cxn>
                      <a:cxn ang="0">
                        <a:pos x="158" y="24"/>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8" name="Freeform 94"/>
                  <p:cNvSpPr>
                    <a:spLocks/>
                  </p:cNvSpPr>
                  <p:nvPr/>
                </p:nvSpPr>
                <p:spPr bwMode="ltGray">
                  <a:xfrm>
                    <a:off x="4709" y="340"/>
                    <a:ext cx="6" cy="4"/>
                  </a:xfrm>
                  <a:custGeom>
                    <a:avLst/>
                    <a:gdLst/>
                    <a:ahLst/>
                    <a:cxnLst>
                      <a:cxn ang="0">
                        <a:pos x="0" y="9"/>
                      </a:cxn>
                      <a:cxn ang="0">
                        <a:pos x="4" y="13"/>
                      </a:cxn>
                      <a:cxn ang="0">
                        <a:pos x="0" y="9"/>
                      </a:cxn>
                    </a:cxnLst>
                    <a:rect l="0" t="0" r="r" b="b"/>
                    <a:pathLst>
                      <a:path w="13" h="13">
                        <a:moveTo>
                          <a:pt x="0" y="9"/>
                        </a:moveTo>
                        <a:cubicBezTo>
                          <a:pt x="6" y="0"/>
                          <a:pt x="13" y="7"/>
                          <a:pt x="4" y="13"/>
                        </a:cubicBezTo>
                        <a:cubicBezTo>
                          <a:pt x="0" y="6"/>
                          <a:pt x="0" y="5"/>
                          <a:pt x="0" y="9"/>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9" name="Freeform 95"/>
                  <p:cNvSpPr>
                    <a:spLocks/>
                  </p:cNvSpPr>
                  <p:nvPr/>
                </p:nvSpPr>
                <p:spPr bwMode="ltGray">
                  <a:xfrm>
                    <a:off x="4261" y="389"/>
                    <a:ext cx="347" cy="189"/>
                  </a:xfrm>
                  <a:custGeom>
                    <a:avLst/>
                    <a:gdLst/>
                    <a:ahLst/>
                    <a:cxnLst>
                      <a:cxn ang="0">
                        <a:pos x="812" y="26"/>
                      </a:cxn>
                      <a:cxn ang="0">
                        <a:pos x="778" y="78"/>
                      </a:cxn>
                      <a:cxn ang="0">
                        <a:pos x="748" y="122"/>
                      </a:cxn>
                      <a:cxn ang="0">
                        <a:pos x="722" y="142"/>
                      </a:cxn>
                      <a:cxn ang="0">
                        <a:pos x="634" y="180"/>
                      </a:cxn>
                      <a:cxn ang="0">
                        <a:pos x="632" y="210"/>
                      </a:cxn>
                      <a:cxn ang="0">
                        <a:pos x="604" y="230"/>
                      </a:cxn>
                      <a:cxn ang="0">
                        <a:pos x="620" y="178"/>
                      </a:cxn>
                      <a:cxn ang="0">
                        <a:pos x="576" y="188"/>
                      </a:cxn>
                      <a:cxn ang="0">
                        <a:pos x="556" y="218"/>
                      </a:cxn>
                      <a:cxn ang="0">
                        <a:pos x="596" y="280"/>
                      </a:cxn>
                      <a:cxn ang="0">
                        <a:pos x="594" y="368"/>
                      </a:cxn>
                      <a:cxn ang="0">
                        <a:pos x="542" y="406"/>
                      </a:cxn>
                      <a:cxn ang="0">
                        <a:pos x="522" y="386"/>
                      </a:cxn>
                      <a:cxn ang="0">
                        <a:pos x="482" y="348"/>
                      </a:cxn>
                      <a:cxn ang="0">
                        <a:pos x="462" y="348"/>
                      </a:cxn>
                      <a:cxn ang="0">
                        <a:pos x="450" y="394"/>
                      </a:cxn>
                      <a:cxn ang="0">
                        <a:pos x="500" y="464"/>
                      </a:cxn>
                      <a:cxn ang="0">
                        <a:pos x="510" y="524"/>
                      </a:cxn>
                      <a:cxn ang="0">
                        <a:pos x="526" y="560"/>
                      </a:cxn>
                      <a:cxn ang="0">
                        <a:pos x="492" y="544"/>
                      </a:cxn>
                      <a:cxn ang="0">
                        <a:pos x="470" y="518"/>
                      </a:cxn>
                      <a:cxn ang="0">
                        <a:pos x="422" y="424"/>
                      </a:cxn>
                      <a:cxn ang="0">
                        <a:pos x="426" y="310"/>
                      </a:cxn>
                      <a:cxn ang="0">
                        <a:pos x="422" y="268"/>
                      </a:cxn>
                      <a:cxn ang="0">
                        <a:pos x="412" y="276"/>
                      </a:cxn>
                      <a:cxn ang="0">
                        <a:pos x="386" y="266"/>
                      </a:cxn>
                      <a:cxn ang="0">
                        <a:pos x="360" y="170"/>
                      </a:cxn>
                      <a:cxn ang="0">
                        <a:pos x="330" y="166"/>
                      </a:cxn>
                      <a:cxn ang="0">
                        <a:pos x="288" y="172"/>
                      </a:cxn>
                      <a:cxn ang="0">
                        <a:pos x="242" y="232"/>
                      </a:cxn>
                      <a:cxn ang="0">
                        <a:pos x="196" y="268"/>
                      </a:cxn>
                      <a:cxn ang="0">
                        <a:pos x="184" y="274"/>
                      </a:cxn>
                      <a:cxn ang="0">
                        <a:pos x="160" y="328"/>
                      </a:cxn>
                      <a:cxn ang="0">
                        <a:pos x="152" y="354"/>
                      </a:cxn>
                      <a:cxn ang="0">
                        <a:pos x="128" y="404"/>
                      </a:cxn>
                      <a:cxn ang="0">
                        <a:pos x="94" y="392"/>
                      </a:cxn>
                      <a:cxn ang="0">
                        <a:pos x="66" y="258"/>
                      </a:cxn>
                      <a:cxn ang="0">
                        <a:pos x="72" y="156"/>
                      </a:cxn>
                      <a:cxn ang="0">
                        <a:pos x="44" y="180"/>
                      </a:cxn>
                      <a:cxn ang="0">
                        <a:pos x="20" y="150"/>
                      </a:cxn>
                      <a:cxn ang="0">
                        <a:pos x="24" y="138"/>
                      </a:cxn>
                      <a:cxn ang="0">
                        <a:pos x="0" y="92"/>
                      </a:cxn>
                      <a:cxn ang="0">
                        <a:pos x="798" y="6"/>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0" name="Freeform 96"/>
                  <p:cNvSpPr>
                    <a:spLocks/>
                  </p:cNvSpPr>
                  <p:nvPr/>
                </p:nvSpPr>
                <p:spPr bwMode="ltGray">
                  <a:xfrm>
                    <a:off x="4322" y="519"/>
                    <a:ext cx="19" cy="29"/>
                  </a:xfrm>
                  <a:custGeom>
                    <a:avLst/>
                    <a:gdLst/>
                    <a:ahLst/>
                    <a:cxnLst>
                      <a:cxn ang="0">
                        <a:pos x="7" y="11"/>
                      </a:cxn>
                      <a:cxn ang="0">
                        <a:pos x="17" y="3"/>
                      </a:cxn>
                      <a:cxn ang="0">
                        <a:pos x="37" y="33"/>
                      </a:cxn>
                      <a:cxn ang="0">
                        <a:pos x="19" y="85"/>
                      </a:cxn>
                      <a:cxn ang="0">
                        <a:pos x="1" y="69"/>
                      </a:cxn>
                      <a:cxn ang="0">
                        <a:pos x="7" y="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1" name="Freeform 97"/>
                  <p:cNvSpPr>
                    <a:spLocks/>
                  </p:cNvSpPr>
                  <p:nvPr/>
                </p:nvSpPr>
                <p:spPr bwMode="ltGray">
                  <a:xfrm>
                    <a:off x="4588" y="421"/>
                    <a:ext cx="18" cy="24"/>
                  </a:xfrm>
                  <a:custGeom>
                    <a:avLst/>
                    <a:gdLst/>
                    <a:ahLst/>
                    <a:cxnLst>
                      <a:cxn ang="0">
                        <a:pos x="13" y="28"/>
                      </a:cxn>
                      <a:cxn ang="0">
                        <a:pos x="29" y="2"/>
                      </a:cxn>
                      <a:cxn ang="0">
                        <a:pos x="43" y="4"/>
                      </a:cxn>
                      <a:cxn ang="0">
                        <a:pos x="39" y="26"/>
                      </a:cxn>
                      <a:cxn ang="0">
                        <a:pos x="13" y="74"/>
                      </a:cxn>
                      <a:cxn ang="0">
                        <a:pos x="7" y="60"/>
                      </a:cxn>
                      <a:cxn ang="0">
                        <a:pos x="3" y="36"/>
                      </a:cxn>
                      <a:cxn ang="0">
                        <a:pos x="13" y="28"/>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2" name="Freeform 98"/>
                  <p:cNvSpPr>
                    <a:spLocks/>
                  </p:cNvSpPr>
                  <p:nvPr/>
                </p:nvSpPr>
                <p:spPr bwMode="ltGray">
                  <a:xfrm>
                    <a:off x="4639" y="409"/>
                    <a:ext cx="9" cy="10"/>
                  </a:xfrm>
                  <a:custGeom>
                    <a:avLst/>
                    <a:gdLst/>
                    <a:ahLst/>
                    <a:cxnLst>
                      <a:cxn ang="0">
                        <a:pos x="7" y="16"/>
                      </a:cxn>
                      <a:cxn ang="0">
                        <a:pos x="5" y="30"/>
                      </a:cxn>
                      <a:cxn ang="0">
                        <a:pos x="7" y="16"/>
                      </a:cxn>
                    </a:cxnLst>
                    <a:rect l="0" t="0" r="r" b="b"/>
                    <a:pathLst>
                      <a:path w="20" h="30">
                        <a:moveTo>
                          <a:pt x="7" y="16"/>
                        </a:moveTo>
                        <a:cubicBezTo>
                          <a:pt x="18" y="0"/>
                          <a:pt x="20" y="20"/>
                          <a:pt x="5" y="30"/>
                        </a:cubicBezTo>
                        <a:cubicBezTo>
                          <a:pt x="0" y="23"/>
                          <a:pt x="1" y="22"/>
                          <a:pt x="7" y="1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3" name="Freeform 99"/>
                  <p:cNvSpPr>
                    <a:spLocks/>
                  </p:cNvSpPr>
                  <p:nvPr/>
                </p:nvSpPr>
                <p:spPr bwMode="ltGray">
                  <a:xfrm>
                    <a:off x="3709" y="315"/>
                    <a:ext cx="433" cy="354"/>
                  </a:xfrm>
                  <a:custGeom>
                    <a:avLst/>
                    <a:gdLst/>
                    <a:ahLst/>
                    <a:cxnLst>
                      <a:cxn ang="0">
                        <a:pos x="481" y="464"/>
                      </a:cxn>
                      <a:cxn ang="0">
                        <a:pos x="486" y="451"/>
                      </a:cxn>
                      <a:cxn ang="0">
                        <a:pos x="500" y="413"/>
                      </a:cxn>
                      <a:cxn ang="0">
                        <a:pos x="309" y="287"/>
                      </a:cxn>
                      <a:cxn ang="0">
                        <a:pos x="282" y="346"/>
                      </a:cxn>
                      <a:cxn ang="0">
                        <a:pos x="303" y="556"/>
                      </a:cxn>
                      <a:cxn ang="0">
                        <a:pos x="282" y="494"/>
                      </a:cxn>
                      <a:cxn ang="0">
                        <a:pos x="242" y="439"/>
                      </a:cxn>
                      <a:cxn ang="0">
                        <a:pos x="245" y="413"/>
                      </a:cxn>
                      <a:cxn ang="0">
                        <a:pos x="247" y="394"/>
                      </a:cxn>
                      <a:cxn ang="0">
                        <a:pos x="220" y="375"/>
                      </a:cxn>
                      <a:cxn ang="0">
                        <a:pos x="194" y="346"/>
                      </a:cxn>
                      <a:cxn ang="0">
                        <a:pos x="148" y="354"/>
                      </a:cxn>
                      <a:cxn ang="0">
                        <a:pos x="126" y="365"/>
                      </a:cxn>
                      <a:cxn ang="0">
                        <a:pos x="78" y="365"/>
                      </a:cxn>
                      <a:cxn ang="0">
                        <a:pos x="22" y="312"/>
                      </a:cxn>
                      <a:cxn ang="0">
                        <a:pos x="11" y="295"/>
                      </a:cxn>
                      <a:cxn ang="0">
                        <a:pos x="0" y="264"/>
                      </a:cxn>
                      <a:cxn ang="0">
                        <a:pos x="24" y="213"/>
                      </a:cxn>
                      <a:cxn ang="0">
                        <a:pos x="32" y="181"/>
                      </a:cxn>
                      <a:cxn ang="0">
                        <a:pos x="51" y="143"/>
                      </a:cxn>
                      <a:cxn ang="0">
                        <a:pos x="81" y="116"/>
                      </a:cxn>
                      <a:cxn ang="0">
                        <a:pos x="167" y="67"/>
                      </a:cxn>
                      <a:cxn ang="0">
                        <a:pos x="220" y="30"/>
                      </a:cxn>
                      <a:cxn ang="0">
                        <a:pos x="258" y="6"/>
                      </a:cxn>
                      <a:cxn ang="0">
                        <a:pos x="363" y="2"/>
                      </a:cxn>
                      <a:cxn ang="0">
                        <a:pos x="398" y="0"/>
                      </a:cxn>
                      <a:cxn ang="0">
                        <a:pos x="384" y="34"/>
                      </a:cxn>
                      <a:cxn ang="0">
                        <a:pos x="443" y="84"/>
                      </a:cxn>
                      <a:cxn ang="0">
                        <a:pos x="497" y="74"/>
                      </a:cxn>
                      <a:cxn ang="0">
                        <a:pos x="529" y="82"/>
                      </a:cxn>
                      <a:cxn ang="0">
                        <a:pos x="559" y="97"/>
                      </a:cxn>
                      <a:cxn ang="0">
                        <a:pos x="572" y="188"/>
                      </a:cxn>
                      <a:cxn ang="0">
                        <a:pos x="572" y="240"/>
                      </a:cxn>
                      <a:cxn ang="0">
                        <a:pos x="599" y="283"/>
                      </a:cxn>
                      <a:cxn ang="0">
                        <a:pos x="645" y="300"/>
                      </a:cxn>
                      <a:cxn ang="0">
                        <a:pos x="680" y="295"/>
                      </a:cxn>
                      <a:cxn ang="0">
                        <a:pos x="664" y="340"/>
                      </a:cxn>
                      <a:cxn ang="0">
                        <a:pos x="599" y="407"/>
                      </a:cxn>
                      <a:cxn ang="0">
                        <a:pos x="548" y="485"/>
                      </a:cxn>
                      <a:cxn ang="0">
                        <a:pos x="556" y="508"/>
                      </a:cxn>
                      <a:cxn ang="0">
                        <a:pos x="435" y="556"/>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4" name="Freeform 100"/>
                  <p:cNvSpPr>
                    <a:spLocks/>
                  </p:cNvSpPr>
                  <p:nvPr/>
                </p:nvSpPr>
                <p:spPr bwMode="ltGray">
                  <a:xfrm>
                    <a:off x="3877" y="448"/>
                    <a:ext cx="163" cy="221"/>
                  </a:xfrm>
                  <a:custGeom>
                    <a:avLst/>
                    <a:gdLst/>
                    <a:ahLst/>
                    <a:cxnLst>
                      <a:cxn ang="0">
                        <a:pos x="243" y="347"/>
                      </a:cxn>
                      <a:cxn ang="0">
                        <a:pos x="233" y="301"/>
                      </a:cxn>
                      <a:cxn ang="0">
                        <a:pos x="217" y="288"/>
                      </a:cxn>
                      <a:cxn ang="0">
                        <a:pos x="215" y="269"/>
                      </a:cxn>
                      <a:cxn ang="0">
                        <a:pos x="209" y="254"/>
                      </a:cxn>
                      <a:cxn ang="0">
                        <a:pos x="209" y="229"/>
                      </a:cxn>
                      <a:cxn ang="0">
                        <a:pos x="207" y="214"/>
                      </a:cxn>
                      <a:cxn ang="0">
                        <a:pos x="228" y="202"/>
                      </a:cxn>
                      <a:cxn ang="0">
                        <a:pos x="257" y="197"/>
                      </a:cxn>
                      <a:cxn ang="0">
                        <a:pos x="257" y="136"/>
                      </a:cxn>
                      <a:cxn ang="0">
                        <a:pos x="54" y="96"/>
                      </a:cxn>
                      <a:cxn ang="0">
                        <a:pos x="32" y="98"/>
                      </a:cxn>
                      <a:cxn ang="0">
                        <a:pos x="16" y="102"/>
                      </a:cxn>
                      <a:cxn ang="0">
                        <a:pos x="0" y="149"/>
                      </a:cxn>
                      <a:cxn ang="0">
                        <a:pos x="93" y="346"/>
                      </a:cxn>
                      <a:cxn ang="0">
                        <a:pos x="243" y="347"/>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5" name="Freeform 101"/>
                  <p:cNvSpPr>
                    <a:spLocks/>
                  </p:cNvSpPr>
                  <p:nvPr/>
                </p:nvSpPr>
                <p:spPr bwMode="ltGray">
                  <a:xfrm>
                    <a:off x="4164" y="611"/>
                    <a:ext cx="7" cy="12"/>
                  </a:xfrm>
                  <a:custGeom>
                    <a:avLst/>
                    <a:gdLst/>
                    <a:ahLst/>
                    <a:cxnLst>
                      <a:cxn ang="0">
                        <a:pos x="7" y="25"/>
                      </a:cxn>
                      <a:cxn ang="0">
                        <a:pos x="19" y="21"/>
                      </a:cxn>
                      <a:cxn ang="0">
                        <a:pos x="7" y="2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6" name="Freeform 102"/>
                  <p:cNvSpPr>
                    <a:spLocks/>
                  </p:cNvSpPr>
                  <p:nvPr/>
                </p:nvSpPr>
                <p:spPr bwMode="ltGray">
                  <a:xfrm>
                    <a:off x="4155" y="497"/>
                    <a:ext cx="9" cy="7"/>
                  </a:xfrm>
                  <a:custGeom>
                    <a:avLst/>
                    <a:gdLst/>
                    <a:ahLst/>
                    <a:cxnLst>
                      <a:cxn ang="0">
                        <a:pos x="12" y="12"/>
                      </a:cxn>
                      <a:cxn ang="0">
                        <a:pos x="16" y="0"/>
                      </a:cxn>
                      <a:cxn ang="0">
                        <a:pos x="20" y="12"/>
                      </a:cxn>
                      <a:cxn ang="0">
                        <a:pos x="8" y="20"/>
                      </a:cxn>
                      <a:cxn ang="0">
                        <a:pos x="12" y="12"/>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7" name="Freeform 103"/>
                  <p:cNvSpPr>
                    <a:spLocks/>
                  </p:cNvSpPr>
                  <p:nvPr/>
                </p:nvSpPr>
                <p:spPr bwMode="ltGray">
                  <a:xfrm>
                    <a:off x="3760" y="357"/>
                    <a:ext cx="25" cy="10"/>
                  </a:xfrm>
                  <a:custGeom>
                    <a:avLst/>
                    <a:gdLst/>
                    <a:ahLst/>
                    <a:cxnLst>
                      <a:cxn ang="0">
                        <a:pos x="24" y="18"/>
                      </a:cxn>
                      <a:cxn ang="0">
                        <a:pos x="32" y="6"/>
                      </a:cxn>
                      <a:cxn ang="0">
                        <a:pos x="36" y="30"/>
                      </a:cxn>
                      <a:cxn ang="0">
                        <a:pos x="24" y="18"/>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8" name="Freeform 104"/>
                  <p:cNvSpPr>
                    <a:spLocks/>
                  </p:cNvSpPr>
                  <p:nvPr/>
                </p:nvSpPr>
                <p:spPr bwMode="ltGray">
                  <a:xfrm>
                    <a:off x="4062" y="265"/>
                    <a:ext cx="295" cy="233"/>
                  </a:xfrm>
                  <a:custGeom>
                    <a:avLst/>
                    <a:gdLst/>
                    <a:ahLst/>
                    <a:cxnLst>
                      <a:cxn ang="0">
                        <a:pos x="473" y="464"/>
                      </a:cxn>
                      <a:cxn ang="0">
                        <a:pos x="393" y="452"/>
                      </a:cxn>
                      <a:cxn ang="0">
                        <a:pos x="325" y="412"/>
                      </a:cxn>
                      <a:cxn ang="0">
                        <a:pos x="265" y="400"/>
                      </a:cxn>
                      <a:cxn ang="0">
                        <a:pos x="237" y="416"/>
                      </a:cxn>
                      <a:cxn ang="0">
                        <a:pos x="261" y="428"/>
                      </a:cxn>
                      <a:cxn ang="0">
                        <a:pos x="293" y="468"/>
                      </a:cxn>
                      <a:cxn ang="0">
                        <a:pos x="321" y="476"/>
                      </a:cxn>
                      <a:cxn ang="0">
                        <a:pos x="333" y="536"/>
                      </a:cxn>
                      <a:cxn ang="0">
                        <a:pos x="313" y="552"/>
                      </a:cxn>
                      <a:cxn ang="0">
                        <a:pos x="261" y="616"/>
                      </a:cxn>
                      <a:cxn ang="0">
                        <a:pos x="225" y="628"/>
                      </a:cxn>
                      <a:cxn ang="0">
                        <a:pos x="97" y="696"/>
                      </a:cxn>
                      <a:cxn ang="0">
                        <a:pos x="77" y="616"/>
                      </a:cxn>
                      <a:cxn ang="0">
                        <a:pos x="45" y="524"/>
                      </a:cxn>
                      <a:cxn ang="0">
                        <a:pos x="33" y="448"/>
                      </a:cxn>
                      <a:cxn ang="0">
                        <a:pos x="53" y="344"/>
                      </a:cxn>
                      <a:cxn ang="0">
                        <a:pos x="17" y="392"/>
                      </a:cxn>
                      <a:cxn ang="0">
                        <a:pos x="81" y="280"/>
                      </a:cxn>
                      <a:cxn ang="0">
                        <a:pos x="113" y="204"/>
                      </a:cxn>
                      <a:cxn ang="0">
                        <a:pos x="37" y="204"/>
                      </a:cxn>
                      <a:cxn ang="0">
                        <a:pos x="1" y="196"/>
                      </a:cxn>
                      <a:cxn ang="0">
                        <a:pos x="25" y="140"/>
                      </a:cxn>
                      <a:cxn ang="0">
                        <a:pos x="97" y="112"/>
                      </a:cxn>
                      <a:cxn ang="0">
                        <a:pos x="221" y="124"/>
                      </a:cxn>
                      <a:cxn ang="0">
                        <a:pos x="229" y="64"/>
                      </a:cxn>
                      <a:cxn ang="0">
                        <a:pos x="261" y="0"/>
                      </a:cxn>
                      <a:cxn ang="0">
                        <a:pos x="357" y="44"/>
                      </a:cxn>
                      <a:cxn ang="0">
                        <a:pos x="329" y="88"/>
                      </a:cxn>
                      <a:cxn ang="0">
                        <a:pos x="301" y="176"/>
                      </a:cxn>
                      <a:cxn ang="0">
                        <a:pos x="361" y="192"/>
                      </a:cxn>
                      <a:cxn ang="0">
                        <a:pos x="373" y="136"/>
                      </a:cxn>
                      <a:cxn ang="0">
                        <a:pos x="417" y="92"/>
                      </a:cxn>
                      <a:cxn ang="0">
                        <a:pos x="497" y="88"/>
                      </a:cxn>
                      <a:cxn ang="0">
                        <a:pos x="529" y="52"/>
                      </a:cxn>
                      <a:cxn ang="0">
                        <a:pos x="541" y="460"/>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9" name="Freeform 105"/>
                  <p:cNvSpPr>
                    <a:spLocks/>
                  </p:cNvSpPr>
                  <p:nvPr/>
                </p:nvSpPr>
                <p:spPr bwMode="ltGray">
                  <a:xfrm>
                    <a:off x="3861" y="247"/>
                    <a:ext cx="591" cy="95"/>
                  </a:xfrm>
                  <a:custGeom>
                    <a:avLst/>
                    <a:gdLst/>
                    <a:ahLst/>
                    <a:cxnLst>
                      <a:cxn ang="0">
                        <a:pos x="825" y="0"/>
                      </a:cxn>
                      <a:cxn ang="0">
                        <a:pos x="143" y="29"/>
                      </a:cxn>
                      <a:cxn ang="0">
                        <a:pos x="91" y="42"/>
                      </a:cxn>
                      <a:cxn ang="0">
                        <a:pos x="62" y="42"/>
                      </a:cxn>
                      <a:cxn ang="0">
                        <a:pos x="22" y="77"/>
                      </a:cxn>
                      <a:cxn ang="0">
                        <a:pos x="0" y="105"/>
                      </a:cxn>
                      <a:cxn ang="0">
                        <a:pos x="59" y="115"/>
                      </a:cxn>
                      <a:cxn ang="0">
                        <a:pos x="97" y="96"/>
                      </a:cxn>
                      <a:cxn ang="0">
                        <a:pos x="108" y="84"/>
                      </a:cxn>
                      <a:cxn ang="0">
                        <a:pos x="167" y="52"/>
                      </a:cxn>
                      <a:cxn ang="0">
                        <a:pos x="215" y="46"/>
                      </a:cxn>
                      <a:cxn ang="0">
                        <a:pos x="237" y="94"/>
                      </a:cxn>
                      <a:cxn ang="0">
                        <a:pos x="188" y="109"/>
                      </a:cxn>
                      <a:cxn ang="0">
                        <a:pos x="231" y="113"/>
                      </a:cxn>
                      <a:cxn ang="0">
                        <a:pos x="250" y="90"/>
                      </a:cxn>
                      <a:cxn ang="0">
                        <a:pos x="266" y="92"/>
                      </a:cxn>
                      <a:cxn ang="0">
                        <a:pos x="253" y="54"/>
                      </a:cxn>
                      <a:cxn ang="0">
                        <a:pos x="266" y="44"/>
                      </a:cxn>
                      <a:cxn ang="0">
                        <a:pos x="277" y="88"/>
                      </a:cxn>
                      <a:cxn ang="0">
                        <a:pos x="266" y="113"/>
                      </a:cxn>
                      <a:cxn ang="0">
                        <a:pos x="296" y="130"/>
                      </a:cxn>
                      <a:cxn ang="0">
                        <a:pos x="299" y="92"/>
                      </a:cxn>
                      <a:cxn ang="0">
                        <a:pos x="331" y="103"/>
                      </a:cxn>
                      <a:cxn ang="0">
                        <a:pos x="382" y="73"/>
                      </a:cxn>
                      <a:cxn ang="0">
                        <a:pos x="409" y="50"/>
                      </a:cxn>
                      <a:cxn ang="0">
                        <a:pos x="439" y="56"/>
                      </a:cxn>
                      <a:cxn ang="0">
                        <a:pos x="455" y="50"/>
                      </a:cxn>
                      <a:cxn ang="0">
                        <a:pos x="431" y="44"/>
                      </a:cxn>
                      <a:cxn ang="0">
                        <a:pos x="474" y="35"/>
                      </a:cxn>
                      <a:cxn ang="0">
                        <a:pos x="544" y="54"/>
                      </a:cxn>
                      <a:cxn ang="0">
                        <a:pos x="581" y="42"/>
                      </a:cxn>
                      <a:cxn ang="0">
                        <a:pos x="584" y="63"/>
                      </a:cxn>
                      <a:cxn ang="0">
                        <a:pos x="568" y="101"/>
                      </a:cxn>
                      <a:cxn ang="0">
                        <a:pos x="611" y="88"/>
                      </a:cxn>
                      <a:cxn ang="0">
                        <a:pos x="624" y="80"/>
                      </a:cxn>
                      <a:cxn ang="0">
                        <a:pos x="648" y="61"/>
                      </a:cxn>
                      <a:cxn ang="0">
                        <a:pos x="794" y="84"/>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0" name="Freeform 106"/>
                  <p:cNvSpPr>
                    <a:spLocks/>
                  </p:cNvSpPr>
                  <p:nvPr/>
                </p:nvSpPr>
                <p:spPr bwMode="ltGray">
                  <a:xfrm>
                    <a:off x="3981" y="282"/>
                    <a:ext cx="13" cy="10"/>
                  </a:xfrm>
                  <a:custGeom>
                    <a:avLst/>
                    <a:gdLst/>
                    <a:ahLst/>
                    <a:cxnLst>
                      <a:cxn ang="0">
                        <a:pos x="3" y="28"/>
                      </a:cxn>
                      <a:cxn ang="0">
                        <a:pos x="31" y="0"/>
                      </a:cxn>
                      <a:cxn ang="0">
                        <a:pos x="19" y="24"/>
                      </a:cxn>
                      <a:cxn ang="0">
                        <a:pos x="3" y="28"/>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1" name="Freeform 107"/>
                  <p:cNvSpPr>
                    <a:spLocks/>
                  </p:cNvSpPr>
                  <p:nvPr/>
                </p:nvSpPr>
                <p:spPr bwMode="ltGray">
                  <a:xfrm>
                    <a:off x="3966" y="296"/>
                    <a:ext cx="19" cy="11"/>
                  </a:xfrm>
                  <a:custGeom>
                    <a:avLst/>
                    <a:gdLst/>
                    <a:ahLst/>
                    <a:cxnLst>
                      <a:cxn ang="0">
                        <a:pos x="6" y="32"/>
                      </a:cxn>
                      <a:cxn ang="0">
                        <a:pos x="22" y="0"/>
                      </a:cxn>
                      <a:cxn ang="0">
                        <a:pos x="38" y="4"/>
                      </a:cxn>
                      <a:cxn ang="0">
                        <a:pos x="6" y="32"/>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2" name="Freeform 108"/>
                  <p:cNvSpPr>
                    <a:spLocks/>
                  </p:cNvSpPr>
                  <p:nvPr/>
                </p:nvSpPr>
                <p:spPr bwMode="ltGray">
                  <a:xfrm>
                    <a:off x="4028" y="337"/>
                    <a:ext cx="32" cy="6"/>
                  </a:xfrm>
                  <a:custGeom>
                    <a:avLst/>
                    <a:gdLst/>
                    <a:ahLst/>
                    <a:cxnLst>
                      <a:cxn ang="0">
                        <a:pos x="37" y="18"/>
                      </a:cxn>
                      <a:cxn ang="0">
                        <a:pos x="25" y="2"/>
                      </a:cxn>
                      <a:cxn ang="0">
                        <a:pos x="37" y="18"/>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3" name="Freeform 109"/>
                  <p:cNvSpPr>
                    <a:spLocks/>
                  </p:cNvSpPr>
                  <p:nvPr/>
                </p:nvSpPr>
                <p:spPr bwMode="ltGray">
                  <a:xfrm>
                    <a:off x="4083" y="336"/>
                    <a:ext cx="18" cy="15"/>
                  </a:xfrm>
                  <a:custGeom>
                    <a:avLst/>
                    <a:gdLst/>
                    <a:ahLst/>
                    <a:cxnLst>
                      <a:cxn ang="0">
                        <a:pos x="0" y="21"/>
                      </a:cxn>
                      <a:cxn ang="0">
                        <a:pos x="12" y="9"/>
                      </a:cxn>
                      <a:cxn ang="0">
                        <a:pos x="0" y="21"/>
                      </a:cxn>
                    </a:cxnLst>
                    <a:rect l="0" t="0" r="r" b="b"/>
                    <a:pathLst>
                      <a:path w="42" h="44">
                        <a:moveTo>
                          <a:pt x="0" y="21"/>
                        </a:moveTo>
                        <a:cubicBezTo>
                          <a:pt x="4" y="17"/>
                          <a:pt x="7" y="11"/>
                          <a:pt x="12" y="9"/>
                        </a:cubicBezTo>
                        <a:cubicBezTo>
                          <a:pt x="42" y="0"/>
                          <a:pt x="23" y="44"/>
                          <a:pt x="0" y="2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4" name="Freeform 110"/>
                  <p:cNvSpPr>
                    <a:spLocks/>
                  </p:cNvSpPr>
                  <p:nvPr/>
                </p:nvSpPr>
                <p:spPr bwMode="ltGray">
                  <a:xfrm>
                    <a:off x="3936" y="295"/>
                    <a:ext cx="14" cy="10"/>
                  </a:xfrm>
                  <a:custGeom>
                    <a:avLst/>
                    <a:gdLst/>
                    <a:ahLst/>
                    <a:cxnLst>
                      <a:cxn ang="0">
                        <a:pos x="7" y="22"/>
                      </a:cxn>
                      <a:cxn ang="0">
                        <a:pos x="31" y="10"/>
                      </a:cxn>
                      <a:cxn ang="0">
                        <a:pos x="7" y="22"/>
                      </a:cxn>
                    </a:cxnLst>
                    <a:rect l="0" t="0" r="r" b="b"/>
                    <a:pathLst>
                      <a:path w="31" h="30">
                        <a:moveTo>
                          <a:pt x="7" y="22"/>
                        </a:moveTo>
                        <a:cubicBezTo>
                          <a:pt x="0" y="0"/>
                          <a:pt x="15" y="6"/>
                          <a:pt x="31" y="10"/>
                        </a:cubicBezTo>
                        <a:cubicBezTo>
                          <a:pt x="14" y="16"/>
                          <a:pt x="15" y="30"/>
                          <a:pt x="7" y="2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grpSp>
          </p:grpSp>
          <p:grpSp>
            <p:nvGrpSpPr>
              <p:cNvPr id="7" name="Group 111"/>
              <p:cNvGrpSpPr>
                <a:grpSpLocks/>
              </p:cNvGrpSpPr>
              <p:nvPr/>
            </p:nvGrpSpPr>
            <p:grpSpPr bwMode="auto">
              <a:xfrm>
                <a:off x="798" y="111"/>
                <a:ext cx="4702" cy="418"/>
                <a:chOff x="798" y="255"/>
                <a:chExt cx="4702" cy="418"/>
              </a:xfrm>
            </p:grpSpPr>
            <p:sp>
              <p:nvSpPr>
                <p:cNvPr id="1030256" name="Line 112"/>
                <p:cNvSpPr>
                  <a:spLocks noChangeShapeType="1"/>
                </p:cNvSpPr>
                <p:nvPr/>
              </p:nvSpPr>
              <p:spPr bwMode="white">
                <a:xfrm>
                  <a:off x="798" y="476"/>
                  <a:ext cx="4702" cy="0"/>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57" name="Line 113"/>
                <p:cNvSpPr>
                  <a:spLocks noChangeShapeType="1"/>
                </p:cNvSpPr>
                <p:nvPr/>
              </p:nvSpPr>
              <p:spPr bwMode="white">
                <a:xfrm>
                  <a:off x="1026"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58" name="Line 114"/>
                <p:cNvSpPr>
                  <a:spLocks noChangeShapeType="1"/>
                </p:cNvSpPr>
                <p:nvPr/>
              </p:nvSpPr>
              <p:spPr bwMode="white">
                <a:xfrm>
                  <a:off x="1254"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59" name="Line 115"/>
                <p:cNvSpPr>
                  <a:spLocks noChangeShapeType="1"/>
                </p:cNvSpPr>
                <p:nvPr/>
              </p:nvSpPr>
              <p:spPr bwMode="white">
                <a:xfrm>
                  <a:off x="1482"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0" name="Line 116"/>
                <p:cNvSpPr>
                  <a:spLocks noChangeShapeType="1"/>
                </p:cNvSpPr>
                <p:nvPr/>
              </p:nvSpPr>
              <p:spPr bwMode="white">
                <a:xfrm>
                  <a:off x="1710"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1" name="Line 117"/>
                <p:cNvSpPr>
                  <a:spLocks noChangeShapeType="1"/>
                </p:cNvSpPr>
                <p:nvPr/>
              </p:nvSpPr>
              <p:spPr bwMode="white">
                <a:xfrm>
                  <a:off x="1938"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2" name="Line 118"/>
                <p:cNvSpPr>
                  <a:spLocks noChangeShapeType="1"/>
                </p:cNvSpPr>
                <p:nvPr/>
              </p:nvSpPr>
              <p:spPr bwMode="white">
                <a:xfrm>
                  <a:off x="2166"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3" name="Line 119"/>
                <p:cNvSpPr>
                  <a:spLocks noChangeShapeType="1"/>
                </p:cNvSpPr>
                <p:nvPr/>
              </p:nvSpPr>
              <p:spPr bwMode="white">
                <a:xfrm>
                  <a:off x="2394"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4" name="Line 120"/>
                <p:cNvSpPr>
                  <a:spLocks noChangeShapeType="1"/>
                </p:cNvSpPr>
                <p:nvPr/>
              </p:nvSpPr>
              <p:spPr bwMode="white">
                <a:xfrm>
                  <a:off x="2622"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5" name="Line 121"/>
                <p:cNvSpPr>
                  <a:spLocks noChangeShapeType="1"/>
                </p:cNvSpPr>
                <p:nvPr/>
              </p:nvSpPr>
              <p:spPr bwMode="white">
                <a:xfrm>
                  <a:off x="2850"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6" name="Line 122"/>
                <p:cNvSpPr>
                  <a:spLocks noChangeShapeType="1"/>
                </p:cNvSpPr>
                <p:nvPr/>
              </p:nvSpPr>
              <p:spPr bwMode="white">
                <a:xfrm>
                  <a:off x="3078"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7" name="Line 123"/>
                <p:cNvSpPr>
                  <a:spLocks noChangeShapeType="1"/>
                </p:cNvSpPr>
                <p:nvPr/>
              </p:nvSpPr>
              <p:spPr bwMode="white">
                <a:xfrm>
                  <a:off x="3306"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8" name="Line 124"/>
                <p:cNvSpPr>
                  <a:spLocks noChangeShapeType="1"/>
                </p:cNvSpPr>
                <p:nvPr/>
              </p:nvSpPr>
              <p:spPr bwMode="white">
                <a:xfrm>
                  <a:off x="3534"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9" name="Line 125"/>
                <p:cNvSpPr>
                  <a:spLocks noChangeShapeType="1"/>
                </p:cNvSpPr>
                <p:nvPr/>
              </p:nvSpPr>
              <p:spPr bwMode="white">
                <a:xfrm>
                  <a:off x="3762"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0" name="Line 126"/>
                <p:cNvSpPr>
                  <a:spLocks noChangeShapeType="1"/>
                </p:cNvSpPr>
                <p:nvPr/>
              </p:nvSpPr>
              <p:spPr bwMode="white">
                <a:xfrm>
                  <a:off x="3990"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1" name="Line 127"/>
                <p:cNvSpPr>
                  <a:spLocks noChangeShapeType="1"/>
                </p:cNvSpPr>
                <p:nvPr/>
              </p:nvSpPr>
              <p:spPr bwMode="white">
                <a:xfrm>
                  <a:off x="4218"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2" name="Line 128"/>
                <p:cNvSpPr>
                  <a:spLocks noChangeShapeType="1"/>
                </p:cNvSpPr>
                <p:nvPr/>
              </p:nvSpPr>
              <p:spPr bwMode="white">
                <a:xfrm>
                  <a:off x="4446"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3" name="Line 129"/>
                <p:cNvSpPr>
                  <a:spLocks noChangeShapeType="1"/>
                </p:cNvSpPr>
                <p:nvPr/>
              </p:nvSpPr>
              <p:spPr bwMode="white">
                <a:xfrm>
                  <a:off x="4674"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4" name="Line 130"/>
                <p:cNvSpPr>
                  <a:spLocks noChangeShapeType="1"/>
                </p:cNvSpPr>
                <p:nvPr/>
              </p:nvSpPr>
              <p:spPr bwMode="white">
                <a:xfrm>
                  <a:off x="4902"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5" name="Line 131"/>
                <p:cNvSpPr>
                  <a:spLocks noChangeShapeType="1"/>
                </p:cNvSpPr>
                <p:nvPr/>
              </p:nvSpPr>
              <p:spPr bwMode="white">
                <a:xfrm>
                  <a:off x="5130"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6" name="Line 132"/>
                <p:cNvSpPr>
                  <a:spLocks noChangeShapeType="1"/>
                </p:cNvSpPr>
                <p:nvPr/>
              </p:nvSpPr>
              <p:spPr bwMode="white">
                <a:xfrm>
                  <a:off x="5358"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grpSp>
          <p:grpSp>
            <p:nvGrpSpPr>
              <p:cNvPr id="8" name="Group 133"/>
              <p:cNvGrpSpPr>
                <a:grpSpLocks/>
              </p:cNvGrpSpPr>
              <p:nvPr/>
            </p:nvGrpSpPr>
            <p:grpSpPr bwMode="auto">
              <a:xfrm>
                <a:off x="1208" y="109"/>
                <a:ext cx="3694" cy="423"/>
                <a:chOff x="1034" y="245"/>
                <a:chExt cx="3694" cy="423"/>
              </a:xfrm>
            </p:grpSpPr>
            <p:sp>
              <p:nvSpPr>
                <p:cNvPr id="1030278" name="Line 134"/>
                <p:cNvSpPr>
                  <a:spLocks noChangeShapeType="1"/>
                </p:cNvSpPr>
                <p:nvPr/>
              </p:nvSpPr>
              <p:spPr bwMode="ltGray">
                <a:xfrm>
                  <a:off x="2676" y="246"/>
                  <a:ext cx="0" cy="142"/>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79" name="Line 135"/>
                <p:cNvSpPr>
                  <a:spLocks noChangeShapeType="1"/>
                </p:cNvSpPr>
                <p:nvPr/>
              </p:nvSpPr>
              <p:spPr bwMode="ltGray">
                <a:xfrm>
                  <a:off x="2798" y="468"/>
                  <a:ext cx="70"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0" name="Line 136"/>
                <p:cNvSpPr>
                  <a:spLocks noChangeShapeType="1"/>
                </p:cNvSpPr>
                <p:nvPr/>
              </p:nvSpPr>
              <p:spPr bwMode="ltGray">
                <a:xfrm>
                  <a:off x="2904" y="486"/>
                  <a:ext cx="0" cy="28"/>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1" name="Line 137"/>
                <p:cNvSpPr>
                  <a:spLocks noChangeShapeType="1"/>
                </p:cNvSpPr>
                <p:nvPr/>
              </p:nvSpPr>
              <p:spPr bwMode="ltGray">
                <a:xfrm>
                  <a:off x="3132" y="586"/>
                  <a:ext cx="0" cy="79"/>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2" name="Line 138"/>
                <p:cNvSpPr>
                  <a:spLocks noChangeShapeType="1"/>
                </p:cNvSpPr>
                <p:nvPr/>
              </p:nvSpPr>
              <p:spPr bwMode="ltGray">
                <a:xfrm>
                  <a:off x="3816" y="358"/>
                  <a:ext cx="0" cy="18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3" name="Line 139"/>
                <p:cNvSpPr>
                  <a:spLocks noChangeShapeType="1"/>
                </p:cNvSpPr>
                <p:nvPr/>
              </p:nvSpPr>
              <p:spPr bwMode="ltGray">
                <a:xfrm>
                  <a:off x="3722" y="468"/>
                  <a:ext cx="348"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4" name="Line 140"/>
                <p:cNvSpPr>
                  <a:spLocks noChangeShapeType="1"/>
                </p:cNvSpPr>
                <p:nvPr/>
              </p:nvSpPr>
              <p:spPr bwMode="ltGray">
                <a:xfrm>
                  <a:off x="4044" y="372"/>
                  <a:ext cx="0" cy="294"/>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5" name="Line 141"/>
                <p:cNvSpPr>
                  <a:spLocks noChangeShapeType="1"/>
                </p:cNvSpPr>
                <p:nvPr/>
              </p:nvSpPr>
              <p:spPr bwMode="ltGray">
                <a:xfrm flipV="1">
                  <a:off x="4046" y="248"/>
                  <a:ext cx="0" cy="5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6" name="Line 142"/>
                <p:cNvSpPr>
                  <a:spLocks noChangeShapeType="1"/>
                </p:cNvSpPr>
                <p:nvPr/>
              </p:nvSpPr>
              <p:spPr bwMode="ltGray">
                <a:xfrm flipV="1">
                  <a:off x="4272" y="246"/>
                  <a:ext cx="0" cy="182"/>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7" name="Line 143"/>
                <p:cNvSpPr>
                  <a:spLocks noChangeShapeType="1"/>
                </p:cNvSpPr>
                <p:nvPr/>
              </p:nvSpPr>
              <p:spPr bwMode="ltGray">
                <a:xfrm flipH="1">
                  <a:off x="4422" y="468"/>
                  <a:ext cx="78"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8" name="Line 144"/>
                <p:cNvSpPr>
                  <a:spLocks noChangeShapeType="1"/>
                </p:cNvSpPr>
                <p:nvPr/>
              </p:nvSpPr>
              <p:spPr bwMode="ltGray">
                <a:xfrm flipH="1">
                  <a:off x="4290" y="468"/>
                  <a:ext cx="62"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9" name="Line 145"/>
                <p:cNvSpPr>
                  <a:spLocks noChangeShapeType="1"/>
                </p:cNvSpPr>
                <p:nvPr/>
              </p:nvSpPr>
              <p:spPr bwMode="ltGray">
                <a:xfrm flipV="1">
                  <a:off x="4500" y="246"/>
                  <a:ext cx="0" cy="27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0" name="Line 146"/>
                <p:cNvSpPr>
                  <a:spLocks noChangeShapeType="1"/>
                </p:cNvSpPr>
                <p:nvPr/>
              </p:nvSpPr>
              <p:spPr bwMode="ltGray">
                <a:xfrm>
                  <a:off x="4728" y="606"/>
                  <a:ext cx="0" cy="34"/>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1" name="Line 147"/>
                <p:cNvSpPr>
                  <a:spLocks noChangeShapeType="1"/>
                </p:cNvSpPr>
                <p:nvPr/>
              </p:nvSpPr>
              <p:spPr bwMode="ltGray">
                <a:xfrm>
                  <a:off x="1992" y="250"/>
                  <a:ext cx="0" cy="62"/>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2" name="Line 148"/>
                <p:cNvSpPr>
                  <a:spLocks noChangeShapeType="1"/>
                </p:cNvSpPr>
                <p:nvPr/>
              </p:nvSpPr>
              <p:spPr bwMode="ltGray">
                <a:xfrm>
                  <a:off x="1764" y="247"/>
                  <a:ext cx="0" cy="337"/>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3" name="Line 149"/>
                <p:cNvSpPr>
                  <a:spLocks noChangeShapeType="1"/>
                </p:cNvSpPr>
                <p:nvPr/>
              </p:nvSpPr>
              <p:spPr bwMode="ltGray">
                <a:xfrm flipH="1">
                  <a:off x="1738" y="468"/>
                  <a:ext cx="68"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4" name="Line 150"/>
                <p:cNvSpPr>
                  <a:spLocks noChangeShapeType="1"/>
                </p:cNvSpPr>
                <p:nvPr/>
              </p:nvSpPr>
              <p:spPr bwMode="ltGray">
                <a:xfrm>
                  <a:off x="1604" y="468"/>
                  <a:ext cx="60"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5" name="Line 151"/>
                <p:cNvSpPr>
                  <a:spLocks noChangeShapeType="1"/>
                </p:cNvSpPr>
                <p:nvPr/>
              </p:nvSpPr>
              <p:spPr bwMode="ltGray">
                <a:xfrm flipH="1">
                  <a:off x="1404" y="468"/>
                  <a:ext cx="82"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6" name="Line 152"/>
                <p:cNvSpPr>
                  <a:spLocks noChangeShapeType="1"/>
                </p:cNvSpPr>
                <p:nvPr/>
              </p:nvSpPr>
              <p:spPr bwMode="ltGray">
                <a:xfrm>
                  <a:off x="1034" y="468"/>
                  <a:ext cx="348"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7" name="Line 153"/>
                <p:cNvSpPr>
                  <a:spLocks noChangeShapeType="1"/>
                </p:cNvSpPr>
                <p:nvPr/>
              </p:nvSpPr>
              <p:spPr bwMode="ltGray">
                <a:xfrm>
                  <a:off x="1306" y="370"/>
                  <a:ext cx="0" cy="298"/>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8" name="Line 154"/>
                <p:cNvSpPr>
                  <a:spLocks noChangeShapeType="1"/>
                </p:cNvSpPr>
                <p:nvPr/>
              </p:nvSpPr>
              <p:spPr bwMode="ltGray">
                <a:xfrm>
                  <a:off x="1080" y="388"/>
                  <a:ext cx="0" cy="156"/>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9" name="Line 155"/>
                <p:cNvSpPr>
                  <a:spLocks noChangeShapeType="1"/>
                </p:cNvSpPr>
                <p:nvPr/>
              </p:nvSpPr>
              <p:spPr bwMode="ltGray">
                <a:xfrm flipH="1" flipV="1">
                  <a:off x="1308" y="245"/>
                  <a:ext cx="0" cy="27"/>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300" name="Line 156"/>
                <p:cNvSpPr>
                  <a:spLocks noChangeShapeType="1"/>
                </p:cNvSpPr>
                <p:nvPr/>
              </p:nvSpPr>
              <p:spPr bwMode="ltGray">
                <a:xfrm>
                  <a:off x="1536" y="316"/>
                  <a:ext cx="0" cy="96"/>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301" name="Line 157"/>
                <p:cNvSpPr>
                  <a:spLocks noChangeShapeType="1"/>
                </p:cNvSpPr>
                <p:nvPr/>
              </p:nvSpPr>
              <p:spPr bwMode="ltGray">
                <a:xfrm flipV="1">
                  <a:off x="1536" y="247"/>
                  <a:ext cx="0" cy="22"/>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302" name="Line 158"/>
                <p:cNvSpPr>
                  <a:spLocks noChangeShapeType="1"/>
                </p:cNvSpPr>
                <p:nvPr/>
              </p:nvSpPr>
              <p:spPr bwMode="ltGray">
                <a:xfrm>
                  <a:off x="4095" y="467"/>
                  <a:ext cx="80"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grpSp>
        </p:grpSp>
        <p:pic>
          <p:nvPicPr>
            <p:cNvPr id="1030303" name="Picture 159" descr="earth"/>
            <p:cNvPicPr>
              <a:picLocks noChangeAspect="1" noChangeArrowheads="1"/>
            </p:cNvPicPr>
            <p:nvPr userDrawn="1"/>
          </p:nvPicPr>
          <p:blipFill>
            <a:blip r:embed="rId2">
              <a:clrChange>
                <a:clrFrom>
                  <a:srgbClr val="000000"/>
                </a:clrFrom>
                <a:clrTo>
                  <a:srgbClr val="000000">
                    <a:alpha val="0"/>
                  </a:srgbClr>
                </a:clrTo>
              </a:clrChange>
            </a:blip>
            <a:srcRect/>
            <a:stretch>
              <a:fillRect/>
            </a:stretch>
          </p:blipFill>
          <p:spPr bwMode="auto">
            <a:xfrm>
              <a:off x="165" y="55"/>
              <a:ext cx="562" cy="524"/>
            </a:xfrm>
            <a:prstGeom prst="rect">
              <a:avLst/>
            </a:prstGeom>
            <a:noFill/>
          </p:spPr>
        </p:pic>
      </p:grpSp>
    </p:spTree>
  </p:cSld>
  <p:clrMap bg1="lt1" tx1="dk1" bg2="lt2" tx2="dk2" accent1="accent1" accent2="accent2" accent3="accent3" accent4="accent4" accent5="accent5" accent6="accent6" hlink="hlink" folHlink="folHlink"/>
  <p:hf hdr="0" ftr="0" dt="0"/>
  <p:txStyles>
    <p:titleStyle>
      <a:lvl1pPr algn="l" rtl="0" fontAlgn="base">
        <a:spcBef>
          <a:spcPct val="0"/>
        </a:spcBef>
        <a:spcAft>
          <a:spcPct val="0"/>
        </a:spcAft>
        <a:defRPr sz="4400" i="1">
          <a:solidFill>
            <a:schemeClr val="tx2"/>
          </a:solidFill>
          <a:latin typeface="+mj-lt"/>
          <a:ea typeface="+mj-ea"/>
          <a:cs typeface="+mj-cs"/>
        </a:defRPr>
      </a:lvl1pPr>
      <a:lvl2pPr algn="l" rtl="0" fontAlgn="base">
        <a:spcBef>
          <a:spcPct val="0"/>
        </a:spcBef>
        <a:spcAft>
          <a:spcPct val="0"/>
        </a:spcAft>
        <a:defRPr sz="4400" i="1">
          <a:solidFill>
            <a:schemeClr val="tx2"/>
          </a:solidFill>
          <a:latin typeface="Times New Roman" pitchFamily="18" charset="0"/>
        </a:defRPr>
      </a:lvl2pPr>
      <a:lvl3pPr algn="l" rtl="0" fontAlgn="base">
        <a:spcBef>
          <a:spcPct val="0"/>
        </a:spcBef>
        <a:spcAft>
          <a:spcPct val="0"/>
        </a:spcAft>
        <a:defRPr sz="4400" i="1">
          <a:solidFill>
            <a:schemeClr val="tx2"/>
          </a:solidFill>
          <a:latin typeface="Times New Roman" pitchFamily="18" charset="0"/>
        </a:defRPr>
      </a:lvl3pPr>
      <a:lvl4pPr algn="l" rtl="0" fontAlgn="base">
        <a:spcBef>
          <a:spcPct val="0"/>
        </a:spcBef>
        <a:spcAft>
          <a:spcPct val="0"/>
        </a:spcAft>
        <a:defRPr sz="4400" i="1">
          <a:solidFill>
            <a:schemeClr val="tx2"/>
          </a:solidFill>
          <a:latin typeface="Times New Roman" pitchFamily="18" charset="0"/>
        </a:defRPr>
      </a:lvl4pPr>
      <a:lvl5pPr algn="l" rtl="0" fontAlgn="base">
        <a:spcBef>
          <a:spcPct val="0"/>
        </a:spcBef>
        <a:spcAft>
          <a:spcPct val="0"/>
        </a:spcAft>
        <a:defRPr sz="4400" i="1">
          <a:solidFill>
            <a:schemeClr val="tx2"/>
          </a:solidFill>
          <a:latin typeface="Times New Roman" pitchFamily="18" charset="0"/>
        </a:defRPr>
      </a:lvl5pPr>
      <a:lvl6pPr marL="457200" algn="l" rtl="0" fontAlgn="base">
        <a:spcBef>
          <a:spcPct val="0"/>
        </a:spcBef>
        <a:spcAft>
          <a:spcPct val="0"/>
        </a:spcAft>
        <a:defRPr sz="4400" i="1">
          <a:solidFill>
            <a:schemeClr val="tx2"/>
          </a:solidFill>
          <a:latin typeface="Times New Roman" pitchFamily="18" charset="0"/>
        </a:defRPr>
      </a:lvl6pPr>
      <a:lvl7pPr marL="914400" algn="l" rtl="0" fontAlgn="base">
        <a:spcBef>
          <a:spcPct val="0"/>
        </a:spcBef>
        <a:spcAft>
          <a:spcPct val="0"/>
        </a:spcAft>
        <a:defRPr sz="4400" i="1">
          <a:solidFill>
            <a:schemeClr val="tx2"/>
          </a:solidFill>
          <a:latin typeface="Times New Roman" pitchFamily="18" charset="0"/>
        </a:defRPr>
      </a:lvl7pPr>
      <a:lvl8pPr marL="1371600" algn="l" rtl="0" fontAlgn="base">
        <a:spcBef>
          <a:spcPct val="0"/>
        </a:spcBef>
        <a:spcAft>
          <a:spcPct val="0"/>
        </a:spcAft>
        <a:defRPr sz="4400" i="1">
          <a:solidFill>
            <a:schemeClr val="tx2"/>
          </a:solidFill>
          <a:latin typeface="Times New Roman" pitchFamily="18" charset="0"/>
        </a:defRPr>
      </a:lvl8pPr>
      <a:lvl9pPr marL="1828800" algn="l" rtl="0" fontAlgn="base">
        <a:spcBef>
          <a:spcPct val="0"/>
        </a:spcBef>
        <a:spcAft>
          <a:spcPct val="0"/>
        </a:spcAft>
        <a:defRPr sz="4400" i="1">
          <a:solidFill>
            <a:schemeClr val="tx2"/>
          </a:solidFill>
          <a:latin typeface="Times New Roman" pitchFamily="18" charset="0"/>
        </a:defRPr>
      </a:lvl9pPr>
    </p:titleStyle>
    <p:bodyStyle>
      <a:lvl1pPr marL="342900" indent="-342900" algn="l" rtl="0" fontAlgn="base">
        <a:spcBef>
          <a:spcPct val="20000"/>
        </a:spcBef>
        <a:spcAft>
          <a:spcPct val="0"/>
        </a:spcAft>
        <a:buBlip>
          <a:blip r:embed="rId3"/>
        </a:buBlip>
        <a:defRPr sz="3200">
          <a:solidFill>
            <a:schemeClr val="tx1"/>
          </a:solidFill>
          <a:latin typeface="+mn-lt"/>
          <a:ea typeface="+mn-ea"/>
          <a:cs typeface="+mn-cs"/>
        </a:defRPr>
      </a:lvl1pPr>
      <a:lvl2pPr marL="742950" indent="-285750" algn="l" rtl="0" fontAlgn="base">
        <a:spcBef>
          <a:spcPct val="20000"/>
        </a:spcBef>
        <a:spcAft>
          <a:spcPct val="0"/>
        </a:spcAft>
        <a:buSzPct val="75000"/>
        <a:buBlip>
          <a:blip r:embed="rId4"/>
        </a:buBlip>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2"/>
            </a:gs>
            <a:gs pos="50000">
              <a:schemeClr val="bg1"/>
            </a:gs>
            <a:gs pos="100000">
              <a:schemeClr val="bg2"/>
            </a:gs>
          </a:gsLst>
          <a:lin ang="2700000" scaled="1"/>
        </a:gradFill>
        <a:effectLst/>
      </p:bgPr>
    </p:bg>
    <p:spTree>
      <p:nvGrpSpPr>
        <p:cNvPr id="1" name=""/>
        <p:cNvGrpSpPr/>
        <p:nvPr/>
      </p:nvGrpSpPr>
      <p:grpSpPr>
        <a:xfrm>
          <a:off x="0" y="0"/>
          <a:ext cx="0" cy="0"/>
          <a:chOff x="0" y="0"/>
          <a:chExt cx="0" cy="0"/>
        </a:xfrm>
      </p:grpSpPr>
      <p:sp>
        <p:nvSpPr>
          <p:cNvPr id="1030146" name="Rectangle 2"/>
          <p:cNvSpPr>
            <a:spLocks noGrp="1" noChangeArrowheads="1"/>
          </p:cNvSpPr>
          <p:nvPr>
            <p:ph type="title"/>
          </p:nvPr>
        </p:nvSpPr>
        <p:spPr bwMode="auto">
          <a:xfrm>
            <a:off x="246063" y="930275"/>
            <a:ext cx="7754937" cy="822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0147" name="Rectangle 3"/>
          <p:cNvSpPr>
            <a:spLocks noGrp="1" noChangeArrowheads="1"/>
          </p:cNvSpPr>
          <p:nvPr>
            <p:ph type="body" idx="1"/>
          </p:nvPr>
        </p:nvSpPr>
        <p:spPr bwMode="auto">
          <a:xfrm>
            <a:off x="685800" y="2147888"/>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148" name="Rectangle 4"/>
          <p:cNvSpPr>
            <a:spLocks noGrp="1" noChangeArrowheads="1"/>
          </p:cNvSpPr>
          <p:nvPr>
            <p:ph type="dt" sz="half" idx="2"/>
          </p:nvPr>
        </p:nvSpPr>
        <p:spPr bwMode="auto">
          <a:xfrm>
            <a:off x="685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atin typeface="+mj-lt"/>
              </a:defRPr>
            </a:lvl1pPr>
          </a:lstStyle>
          <a:p>
            <a:pPr defTabSz="914400"/>
            <a:endParaRPr lang="en-US">
              <a:solidFill>
                <a:srgbClr val="000000"/>
              </a:solidFill>
              <a:latin typeface="Times New Roman"/>
            </a:endParaRPr>
          </a:p>
        </p:txBody>
      </p:sp>
      <p:sp>
        <p:nvSpPr>
          <p:cNvPr id="1030149" name="Rectangle 5"/>
          <p:cNvSpPr>
            <a:spLocks noGrp="1" noChangeArrowheads="1"/>
          </p:cNvSpPr>
          <p:nvPr>
            <p:ph type="ftr" sz="quarter" idx="3"/>
          </p:nvPr>
        </p:nvSpPr>
        <p:spPr bwMode="auto">
          <a:xfrm>
            <a:off x="31242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mj-lt"/>
              </a:defRPr>
            </a:lvl1pPr>
          </a:lstStyle>
          <a:p>
            <a:pPr defTabSz="914400"/>
            <a:endParaRPr lang="en-US">
              <a:solidFill>
                <a:srgbClr val="000000"/>
              </a:solidFill>
              <a:latin typeface="Times New Roman"/>
            </a:endParaRPr>
          </a:p>
        </p:txBody>
      </p:sp>
      <p:sp>
        <p:nvSpPr>
          <p:cNvPr id="1030150" name="Rectangle 6"/>
          <p:cNvSpPr>
            <a:spLocks noGrp="1" noChangeArrowheads="1"/>
          </p:cNvSpPr>
          <p:nvPr>
            <p:ph type="sldNum" sz="quarter" idx="4"/>
          </p:nvPr>
        </p:nvSpPr>
        <p:spPr bwMode="auto">
          <a:xfrm>
            <a:off x="65532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mj-lt"/>
              </a:defRPr>
            </a:lvl1pPr>
          </a:lstStyle>
          <a:p>
            <a:pPr defTabSz="914400"/>
            <a:fld id="{3FD2850B-1F08-41DC-A8BF-305B2E9688A7}" type="slidenum">
              <a:rPr lang="en-US">
                <a:solidFill>
                  <a:srgbClr val="000000"/>
                </a:solidFill>
                <a:latin typeface="Times New Roman"/>
              </a:rPr>
              <a:pPr defTabSz="914400"/>
              <a:t>‹#›</a:t>
            </a:fld>
            <a:endParaRPr lang="en-US">
              <a:solidFill>
                <a:srgbClr val="000000"/>
              </a:solidFill>
              <a:latin typeface="Times New Roman"/>
            </a:endParaRPr>
          </a:p>
        </p:txBody>
      </p:sp>
      <p:grpSp>
        <p:nvGrpSpPr>
          <p:cNvPr id="2" name="Group 7"/>
          <p:cNvGrpSpPr>
            <a:grpSpLocks/>
          </p:cNvGrpSpPr>
          <p:nvPr/>
        </p:nvGrpSpPr>
        <p:grpSpPr bwMode="auto">
          <a:xfrm>
            <a:off x="1371600" y="87313"/>
            <a:ext cx="6172200" cy="598487"/>
            <a:chOff x="165" y="55"/>
            <a:chExt cx="5347" cy="524"/>
          </a:xfrm>
        </p:grpSpPr>
        <p:grpSp>
          <p:nvGrpSpPr>
            <p:cNvPr id="3" name="Group 8"/>
            <p:cNvGrpSpPr>
              <a:grpSpLocks/>
            </p:cNvGrpSpPr>
            <p:nvPr userDrawn="1"/>
          </p:nvGrpSpPr>
          <p:grpSpPr bwMode="auto">
            <a:xfrm>
              <a:off x="664" y="104"/>
              <a:ext cx="4848" cy="432"/>
              <a:chOff x="664" y="104"/>
              <a:chExt cx="4848" cy="432"/>
            </a:xfrm>
          </p:grpSpPr>
          <p:sp>
            <p:nvSpPr>
              <p:cNvPr id="1030153" name="Freeform 9"/>
              <p:cNvSpPr>
                <a:spLocks/>
              </p:cNvSpPr>
              <p:nvPr/>
            </p:nvSpPr>
            <p:spPr bwMode="ltGray">
              <a:xfrm>
                <a:off x="664" y="104"/>
                <a:ext cx="4848" cy="432"/>
              </a:xfrm>
              <a:custGeom>
                <a:avLst/>
                <a:gdLst/>
                <a:ahLst/>
                <a:cxnLst>
                  <a:cxn ang="0">
                    <a:pos x="4848" y="48"/>
                  </a:cxn>
                  <a:cxn ang="0">
                    <a:pos x="4848" y="432"/>
                  </a:cxn>
                  <a:cxn ang="0">
                    <a:pos x="0" y="432"/>
                  </a:cxn>
                  <a:cxn ang="0">
                    <a:pos x="0" y="0"/>
                  </a:cxn>
                  <a:cxn ang="0">
                    <a:pos x="4848" y="0"/>
                  </a:cxn>
                  <a:cxn ang="0">
                    <a:pos x="4848" y="48"/>
                  </a:cxn>
                </a:cxnLst>
                <a:rect l="0" t="0" r="r" b="b"/>
                <a:pathLst>
                  <a:path w="4848" h="432">
                    <a:moveTo>
                      <a:pt x="4848" y="48"/>
                    </a:moveTo>
                    <a:lnTo>
                      <a:pt x="4848" y="432"/>
                    </a:lnTo>
                    <a:cubicBezTo>
                      <a:pt x="4848" y="432"/>
                      <a:pt x="2424" y="432"/>
                      <a:pt x="0" y="432"/>
                    </a:cubicBezTo>
                    <a:cubicBezTo>
                      <a:pt x="161" y="345"/>
                      <a:pt x="169" y="61"/>
                      <a:pt x="0" y="0"/>
                    </a:cubicBezTo>
                    <a:cubicBezTo>
                      <a:pt x="2424" y="0"/>
                      <a:pt x="4848" y="0"/>
                      <a:pt x="4848" y="0"/>
                    </a:cubicBezTo>
                    <a:lnTo>
                      <a:pt x="4848" y="48"/>
                    </a:lnTo>
                    <a:close/>
                  </a:path>
                </a:pathLst>
              </a:custGeom>
              <a:solidFill>
                <a:schemeClr val="hlink"/>
              </a:solidFill>
              <a:ln w="9525">
                <a:solidFill>
                  <a:schemeClr val="bg2"/>
                </a:solidFill>
                <a:round/>
                <a:headEnd/>
                <a:tailEnd/>
              </a:ln>
              <a:effectLst/>
            </p:spPr>
            <p:txBody>
              <a:bodyPr wrap="none" anchor="ctr"/>
              <a:lstStyle/>
              <a:p>
                <a:pPr defTabSz="914400"/>
                <a:endParaRPr lang="en-US">
                  <a:solidFill>
                    <a:srgbClr val="000000"/>
                  </a:solidFill>
                  <a:latin typeface="Tahoma"/>
                </a:endParaRPr>
              </a:p>
            </p:txBody>
          </p:sp>
          <p:grpSp>
            <p:nvGrpSpPr>
              <p:cNvPr id="4" name="Group 10"/>
              <p:cNvGrpSpPr>
                <a:grpSpLocks/>
              </p:cNvGrpSpPr>
              <p:nvPr/>
            </p:nvGrpSpPr>
            <p:grpSpPr bwMode="auto">
              <a:xfrm>
                <a:off x="1195" y="104"/>
                <a:ext cx="3827" cy="429"/>
                <a:chOff x="1021" y="240"/>
                <a:chExt cx="3827" cy="429"/>
              </a:xfrm>
            </p:grpSpPr>
            <p:grpSp>
              <p:nvGrpSpPr>
                <p:cNvPr id="5" name="Group 11"/>
                <p:cNvGrpSpPr>
                  <a:grpSpLocks/>
                </p:cNvGrpSpPr>
                <p:nvPr/>
              </p:nvGrpSpPr>
              <p:grpSpPr bwMode="auto">
                <a:xfrm>
                  <a:off x="1021" y="241"/>
                  <a:ext cx="2208" cy="427"/>
                  <a:chOff x="1021" y="241"/>
                  <a:chExt cx="2208" cy="427"/>
                </a:xfrm>
              </p:grpSpPr>
              <p:sp>
                <p:nvSpPr>
                  <p:cNvPr id="1030156" name="Freeform 12"/>
                  <p:cNvSpPr>
                    <a:spLocks/>
                  </p:cNvSpPr>
                  <p:nvPr/>
                </p:nvSpPr>
                <p:spPr bwMode="ltGray">
                  <a:xfrm>
                    <a:off x="2257" y="633"/>
                    <a:ext cx="7" cy="8"/>
                  </a:xfrm>
                  <a:custGeom>
                    <a:avLst/>
                    <a:gdLst/>
                    <a:ahLst/>
                    <a:cxnLst>
                      <a:cxn ang="0">
                        <a:pos x="5" y="11"/>
                      </a:cxn>
                      <a:cxn ang="0">
                        <a:pos x="15" y="5"/>
                      </a:cxn>
                      <a:cxn ang="0">
                        <a:pos x="13" y="17"/>
                      </a:cxn>
                      <a:cxn ang="0">
                        <a:pos x="5" y="11"/>
                      </a:cxn>
                    </a:cxnLst>
                    <a:rect l="0" t="0" r="r" b="b"/>
                    <a:pathLst>
                      <a:path w="15" h="23">
                        <a:moveTo>
                          <a:pt x="5" y="11"/>
                        </a:moveTo>
                        <a:cubicBezTo>
                          <a:pt x="2" y="1"/>
                          <a:pt x="7" y="0"/>
                          <a:pt x="15" y="5"/>
                        </a:cubicBezTo>
                        <a:cubicBezTo>
                          <a:pt x="14" y="9"/>
                          <a:pt x="15" y="13"/>
                          <a:pt x="13" y="17"/>
                        </a:cubicBezTo>
                        <a:cubicBezTo>
                          <a:pt x="9" y="23"/>
                          <a:pt x="0" y="16"/>
                          <a:pt x="5" y="1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57" name="Freeform 13"/>
                  <p:cNvSpPr>
                    <a:spLocks/>
                  </p:cNvSpPr>
                  <p:nvPr/>
                </p:nvSpPr>
                <p:spPr bwMode="ltGray">
                  <a:xfrm>
                    <a:off x="2332" y="660"/>
                    <a:ext cx="9" cy="8"/>
                  </a:xfrm>
                  <a:custGeom>
                    <a:avLst/>
                    <a:gdLst/>
                    <a:ahLst/>
                    <a:cxnLst>
                      <a:cxn ang="0">
                        <a:pos x="3" y="13"/>
                      </a:cxn>
                      <a:cxn ang="0">
                        <a:pos x="11" y="3"/>
                      </a:cxn>
                      <a:cxn ang="0">
                        <a:pos x="7" y="19"/>
                      </a:cxn>
                      <a:cxn ang="0">
                        <a:pos x="3" y="13"/>
                      </a:cxn>
                    </a:cxnLst>
                    <a:rect l="0" t="0" r="r" b="b"/>
                    <a:pathLst>
                      <a:path w="20" h="23">
                        <a:moveTo>
                          <a:pt x="3" y="13"/>
                        </a:moveTo>
                        <a:cubicBezTo>
                          <a:pt x="0" y="5"/>
                          <a:pt x="2" y="0"/>
                          <a:pt x="11" y="3"/>
                        </a:cubicBezTo>
                        <a:cubicBezTo>
                          <a:pt x="16" y="10"/>
                          <a:pt x="20" y="23"/>
                          <a:pt x="7" y="19"/>
                        </a:cubicBezTo>
                        <a:cubicBezTo>
                          <a:pt x="6" y="17"/>
                          <a:pt x="3" y="13"/>
                          <a:pt x="3" y="13"/>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58" name="Freeform 14"/>
                  <p:cNvSpPr>
                    <a:spLocks/>
                  </p:cNvSpPr>
                  <p:nvPr/>
                </p:nvSpPr>
                <p:spPr bwMode="ltGray">
                  <a:xfrm>
                    <a:off x="2120" y="616"/>
                    <a:ext cx="13" cy="14"/>
                  </a:xfrm>
                  <a:custGeom>
                    <a:avLst/>
                    <a:gdLst/>
                    <a:ahLst/>
                    <a:cxnLst>
                      <a:cxn ang="0">
                        <a:pos x="16" y="33"/>
                      </a:cxn>
                      <a:cxn ang="0">
                        <a:pos x="8" y="21"/>
                      </a:cxn>
                      <a:cxn ang="0">
                        <a:pos x="0" y="9"/>
                      </a:cxn>
                      <a:cxn ang="0">
                        <a:pos x="16" y="3"/>
                      </a:cxn>
                      <a:cxn ang="0">
                        <a:pos x="30" y="23"/>
                      </a:cxn>
                      <a:cxn ang="0">
                        <a:pos x="28" y="31"/>
                      </a:cxn>
                      <a:cxn ang="0">
                        <a:pos x="16" y="3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59" name="Freeform 15"/>
                  <p:cNvSpPr>
                    <a:spLocks/>
                  </p:cNvSpPr>
                  <p:nvPr/>
                </p:nvSpPr>
                <p:spPr bwMode="ltGray">
                  <a:xfrm>
                    <a:off x="1967" y="629"/>
                    <a:ext cx="11" cy="5"/>
                  </a:xfrm>
                  <a:custGeom>
                    <a:avLst/>
                    <a:gdLst/>
                    <a:ahLst/>
                    <a:cxnLst>
                      <a:cxn ang="0">
                        <a:pos x="15" y="16"/>
                      </a:cxn>
                      <a:cxn ang="0">
                        <a:pos x="3" y="8"/>
                      </a:cxn>
                      <a:cxn ang="0">
                        <a:pos x="15" y="0"/>
                      </a:cxn>
                      <a:cxn ang="0">
                        <a:pos x="15" y="16"/>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0" name="Freeform 16"/>
                  <p:cNvSpPr>
                    <a:spLocks/>
                  </p:cNvSpPr>
                  <p:nvPr/>
                </p:nvSpPr>
                <p:spPr bwMode="ltGray">
                  <a:xfrm>
                    <a:off x="1921" y="635"/>
                    <a:ext cx="28" cy="16"/>
                  </a:xfrm>
                  <a:custGeom>
                    <a:avLst/>
                    <a:gdLst/>
                    <a:ahLst/>
                    <a:cxnLst>
                      <a:cxn ang="0">
                        <a:pos x="14" y="24"/>
                      </a:cxn>
                      <a:cxn ang="0">
                        <a:pos x="30" y="4"/>
                      </a:cxn>
                      <a:cxn ang="0">
                        <a:pos x="42" y="0"/>
                      </a:cxn>
                      <a:cxn ang="0">
                        <a:pos x="58" y="12"/>
                      </a:cxn>
                      <a:cxn ang="0">
                        <a:pos x="32" y="26"/>
                      </a:cxn>
                      <a:cxn ang="0">
                        <a:pos x="12" y="46"/>
                      </a:cxn>
                      <a:cxn ang="0">
                        <a:pos x="8" y="20"/>
                      </a:cxn>
                      <a:cxn ang="0">
                        <a:pos x="12" y="14"/>
                      </a:cxn>
                      <a:cxn ang="0">
                        <a:pos x="14" y="24"/>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1" name="Freeform 17"/>
                  <p:cNvSpPr>
                    <a:spLocks/>
                  </p:cNvSpPr>
                  <p:nvPr/>
                </p:nvSpPr>
                <p:spPr bwMode="ltGray">
                  <a:xfrm>
                    <a:off x="1892" y="634"/>
                    <a:ext cx="29" cy="16"/>
                  </a:xfrm>
                  <a:custGeom>
                    <a:avLst/>
                    <a:gdLst/>
                    <a:ahLst/>
                    <a:cxnLst>
                      <a:cxn ang="0">
                        <a:pos x="0" y="31"/>
                      </a:cxn>
                      <a:cxn ang="0">
                        <a:pos x="18" y="25"/>
                      </a:cxn>
                      <a:cxn ang="0">
                        <a:pos x="52" y="1"/>
                      </a:cxn>
                      <a:cxn ang="0">
                        <a:pos x="64" y="3"/>
                      </a:cxn>
                      <a:cxn ang="0">
                        <a:pos x="50" y="19"/>
                      </a:cxn>
                      <a:cxn ang="0">
                        <a:pos x="28" y="33"/>
                      </a:cxn>
                      <a:cxn ang="0">
                        <a:pos x="22" y="47"/>
                      </a:cxn>
                      <a:cxn ang="0">
                        <a:pos x="16" y="45"/>
                      </a:cxn>
                      <a:cxn ang="0">
                        <a:pos x="12" y="39"/>
                      </a:cxn>
                      <a:cxn ang="0">
                        <a:pos x="0" y="35"/>
                      </a:cxn>
                      <a:cxn ang="0">
                        <a:pos x="0" y="3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2" name="Freeform 18"/>
                  <p:cNvSpPr>
                    <a:spLocks/>
                  </p:cNvSpPr>
                  <p:nvPr/>
                </p:nvSpPr>
                <p:spPr bwMode="ltGray">
                  <a:xfrm>
                    <a:off x="1735" y="547"/>
                    <a:ext cx="151" cy="93"/>
                  </a:xfrm>
                  <a:custGeom>
                    <a:avLst/>
                    <a:gdLst/>
                    <a:ahLst/>
                    <a:cxnLst>
                      <a:cxn ang="0">
                        <a:pos x="10" y="4"/>
                      </a:cxn>
                      <a:cxn ang="0">
                        <a:pos x="36" y="18"/>
                      </a:cxn>
                      <a:cxn ang="0">
                        <a:pos x="46" y="30"/>
                      </a:cxn>
                      <a:cxn ang="0">
                        <a:pos x="76" y="52"/>
                      </a:cxn>
                      <a:cxn ang="0">
                        <a:pos x="92" y="66"/>
                      </a:cxn>
                      <a:cxn ang="0">
                        <a:pos x="122" y="98"/>
                      </a:cxn>
                      <a:cxn ang="0">
                        <a:pos x="136" y="128"/>
                      </a:cxn>
                      <a:cxn ang="0">
                        <a:pos x="148" y="132"/>
                      </a:cxn>
                      <a:cxn ang="0">
                        <a:pos x="154" y="150"/>
                      </a:cxn>
                      <a:cxn ang="0">
                        <a:pos x="176" y="152"/>
                      </a:cxn>
                      <a:cxn ang="0">
                        <a:pos x="170" y="196"/>
                      </a:cxn>
                      <a:cxn ang="0">
                        <a:pos x="180" y="224"/>
                      </a:cxn>
                      <a:cxn ang="0">
                        <a:pos x="198" y="232"/>
                      </a:cxn>
                      <a:cxn ang="0">
                        <a:pos x="216" y="234"/>
                      </a:cxn>
                      <a:cxn ang="0">
                        <a:pos x="236" y="242"/>
                      </a:cxn>
                      <a:cxn ang="0">
                        <a:pos x="254" y="236"/>
                      </a:cxn>
                      <a:cxn ang="0">
                        <a:pos x="272" y="248"/>
                      </a:cxn>
                      <a:cxn ang="0">
                        <a:pos x="296" y="256"/>
                      </a:cxn>
                      <a:cxn ang="0">
                        <a:pos x="314" y="264"/>
                      </a:cxn>
                      <a:cxn ang="0">
                        <a:pos x="352" y="266"/>
                      </a:cxn>
                      <a:cxn ang="0">
                        <a:pos x="342" y="274"/>
                      </a:cxn>
                      <a:cxn ang="0">
                        <a:pos x="322" y="272"/>
                      </a:cxn>
                      <a:cxn ang="0">
                        <a:pos x="300" y="270"/>
                      </a:cxn>
                      <a:cxn ang="0">
                        <a:pos x="288" y="266"/>
                      </a:cxn>
                      <a:cxn ang="0">
                        <a:pos x="252" y="264"/>
                      </a:cxn>
                      <a:cxn ang="0">
                        <a:pos x="234" y="260"/>
                      </a:cxn>
                      <a:cxn ang="0">
                        <a:pos x="172" y="242"/>
                      </a:cxn>
                      <a:cxn ang="0">
                        <a:pos x="160" y="216"/>
                      </a:cxn>
                      <a:cxn ang="0">
                        <a:pos x="126" y="200"/>
                      </a:cxn>
                      <a:cxn ang="0">
                        <a:pos x="108" y="186"/>
                      </a:cxn>
                      <a:cxn ang="0">
                        <a:pos x="94" y="158"/>
                      </a:cxn>
                      <a:cxn ang="0">
                        <a:pos x="68" y="108"/>
                      </a:cxn>
                      <a:cxn ang="0">
                        <a:pos x="64" y="102"/>
                      </a:cxn>
                      <a:cxn ang="0">
                        <a:pos x="58" y="100"/>
                      </a:cxn>
                      <a:cxn ang="0">
                        <a:pos x="54" y="88"/>
                      </a:cxn>
                      <a:cxn ang="0">
                        <a:pos x="38" y="58"/>
                      </a:cxn>
                      <a:cxn ang="0">
                        <a:pos x="20" y="40"/>
                      </a:cxn>
                      <a:cxn ang="0">
                        <a:pos x="4" y="22"/>
                      </a:cxn>
                      <a:cxn ang="0">
                        <a:pos x="10" y="2"/>
                      </a:cxn>
                      <a:cxn ang="0">
                        <a:pos x="10" y="4"/>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3" name="Freeform 19"/>
                  <p:cNvSpPr>
                    <a:spLocks/>
                  </p:cNvSpPr>
                  <p:nvPr/>
                </p:nvSpPr>
                <p:spPr bwMode="ltGray">
                  <a:xfrm>
                    <a:off x="1827" y="541"/>
                    <a:ext cx="67" cy="68"/>
                  </a:xfrm>
                  <a:custGeom>
                    <a:avLst/>
                    <a:gdLst/>
                    <a:ahLst/>
                    <a:cxnLst>
                      <a:cxn ang="0">
                        <a:pos x="54" y="66"/>
                      </a:cxn>
                      <a:cxn ang="0">
                        <a:pos x="66" y="58"/>
                      </a:cxn>
                      <a:cxn ang="0">
                        <a:pos x="68" y="52"/>
                      </a:cxn>
                      <a:cxn ang="0">
                        <a:pos x="80" y="44"/>
                      </a:cxn>
                      <a:cxn ang="0">
                        <a:pos x="106" y="22"/>
                      </a:cxn>
                      <a:cxn ang="0">
                        <a:pos x="112" y="4"/>
                      </a:cxn>
                      <a:cxn ang="0">
                        <a:pos x="124" y="0"/>
                      </a:cxn>
                      <a:cxn ang="0">
                        <a:pos x="150" y="28"/>
                      </a:cxn>
                      <a:cxn ang="0">
                        <a:pos x="146" y="44"/>
                      </a:cxn>
                      <a:cxn ang="0">
                        <a:pos x="126" y="64"/>
                      </a:cxn>
                      <a:cxn ang="0">
                        <a:pos x="132" y="94"/>
                      </a:cxn>
                      <a:cxn ang="0">
                        <a:pos x="142" y="110"/>
                      </a:cxn>
                      <a:cxn ang="0">
                        <a:pos x="146" y="128"/>
                      </a:cxn>
                      <a:cxn ang="0">
                        <a:pos x="128" y="128"/>
                      </a:cxn>
                      <a:cxn ang="0">
                        <a:pos x="116" y="146"/>
                      </a:cxn>
                      <a:cxn ang="0">
                        <a:pos x="104" y="156"/>
                      </a:cxn>
                      <a:cxn ang="0">
                        <a:pos x="100" y="198"/>
                      </a:cxn>
                      <a:cxn ang="0">
                        <a:pos x="88" y="202"/>
                      </a:cxn>
                      <a:cxn ang="0">
                        <a:pos x="82" y="206"/>
                      </a:cxn>
                      <a:cxn ang="0">
                        <a:pos x="76" y="202"/>
                      </a:cxn>
                      <a:cxn ang="0">
                        <a:pos x="72" y="190"/>
                      </a:cxn>
                      <a:cxn ang="0">
                        <a:pos x="60" y="186"/>
                      </a:cxn>
                      <a:cxn ang="0">
                        <a:pos x="42" y="194"/>
                      </a:cxn>
                      <a:cxn ang="0">
                        <a:pos x="28" y="186"/>
                      </a:cxn>
                      <a:cxn ang="0">
                        <a:pos x="10" y="148"/>
                      </a:cxn>
                      <a:cxn ang="0">
                        <a:pos x="4" y="130"/>
                      </a:cxn>
                      <a:cxn ang="0">
                        <a:pos x="0" y="118"/>
                      </a:cxn>
                      <a:cxn ang="0">
                        <a:pos x="20" y="96"/>
                      </a:cxn>
                      <a:cxn ang="0">
                        <a:pos x="32" y="104"/>
                      </a:cxn>
                      <a:cxn ang="0">
                        <a:pos x="34" y="80"/>
                      </a:cxn>
                      <a:cxn ang="0">
                        <a:pos x="52" y="70"/>
                      </a:cxn>
                      <a:cxn ang="0">
                        <a:pos x="54" y="66"/>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4" name="Freeform 20"/>
                  <p:cNvSpPr>
                    <a:spLocks/>
                  </p:cNvSpPr>
                  <p:nvPr/>
                </p:nvSpPr>
                <p:spPr bwMode="ltGray">
                  <a:xfrm>
                    <a:off x="1892" y="572"/>
                    <a:ext cx="47" cy="13"/>
                  </a:xfrm>
                  <a:custGeom>
                    <a:avLst/>
                    <a:gdLst/>
                    <a:ahLst/>
                    <a:cxnLst>
                      <a:cxn ang="0">
                        <a:pos x="4" y="32"/>
                      </a:cxn>
                      <a:cxn ang="0">
                        <a:pos x="18" y="10"/>
                      </a:cxn>
                      <a:cxn ang="0">
                        <a:pos x="46" y="20"/>
                      </a:cxn>
                      <a:cxn ang="0">
                        <a:pos x="72" y="14"/>
                      </a:cxn>
                      <a:cxn ang="0">
                        <a:pos x="90" y="0"/>
                      </a:cxn>
                      <a:cxn ang="0">
                        <a:pos x="76" y="26"/>
                      </a:cxn>
                      <a:cxn ang="0">
                        <a:pos x="60" y="38"/>
                      </a:cxn>
                      <a:cxn ang="0">
                        <a:pos x="42" y="32"/>
                      </a:cxn>
                      <a:cxn ang="0">
                        <a:pos x="14" y="30"/>
                      </a:cxn>
                      <a:cxn ang="0">
                        <a:pos x="4" y="32"/>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5" name="Freeform 21"/>
                  <p:cNvSpPr>
                    <a:spLocks/>
                  </p:cNvSpPr>
                  <p:nvPr/>
                </p:nvSpPr>
                <p:spPr bwMode="ltGray">
                  <a:xfrm>
                    <a:off x="1890" y="588"/>
                    <a:ext cx="32" cy="34"/>
                  </a:xfrm>
                  <a:custGeom>
                    <a:avLst/>
                    <a:gdLst/>
                    <a:ahLst/>
                    <a:cxnLst>
                      <a:cxn ang="0">
                        <a:pos x="8" y="18"/>
                      </a:cxn>
                      <a:cxn ang="0">
                        <a:pos x="18" y="0"/>
                      </a:cxn>
                      <a:cxn ang="0">
                        <a:pos x="34" y="18"/>
                      </a:cxn>
                      <a:cxn ang="0">
                        <a:pos x="62" y="4"/>
                      </a:cxn>
                      <a:cxn ang="0">
                        <a:pos x="46" y="34"/>
                      </a:cxn>
                      <a:cxn ang="0">
                        <a:pos x="54" y="48"/>
                      </a:cxn>
                      <a:cxn ang="0">
                        <a:pos x="58" y="60"/>
                      </a:cxn>
                      <a:cxn ang="0">
                        <a:pos x="46" y="74"/>
                      </a:cxn>
                      <a:cxn ang="0">
                        <a:pos x="34" y="60"/>
                      </a:cxn>
                      <a:cxn ang="0">
                        <a:pos x="22" y="48"/>
                      </a:cxn>
                      <a:cxn ang="0">
                        <a:pos x="28" y="68"/>
                      </a:cxn>
                      <a:cxn ang="0">
                        <a:pos x="30" y="74"/>
                      </a:cxn>
                      <a:cxn ang="0">
                        <a:pos x="20" y="104"/>
                      </a:cxn>
                      <a:cxn ang="0">
                        <a:pos x="12" y="102"/>
                      </a:cxn>
                      <a:cxn ang="0">
                        <a:pos x="8" y="90"/>
                      </a:cxn>
                      <a:cxn ang="0">
                        <a:pos x="0" y="54"/>
                      </a:cxn>
                      <a:cxn ang="0">
                        <a:pos x="2" y="30"/>
                      </a:cxn>
                      <a:cxn ang="0">
                        <a:pos x="8" y="18"/>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6" name="Freeform 22"/>
                  <p:cNvSpPr>
                    <a:spLocks/>
                  </p:cNvSpPr>
                  <p:nvPr/>
                </p:nvSpPr>
                <p:spPr bwMode="ltGray">
                  <a:xfrm>
                    <a:off x="1944" y="569"/>
                    <a:ext cx="16" cy="20"/>
                  </a:xfrm>
                  <a:custGeom>
                    <a:avLst/>
                    <a:gdLst/>
                    <a:ahLst/>
                    <a:cxnLst>
                      <a:cxn ang="0">
                        <a:pos x="3" y="28"/>
                      </a:cxn>
                      <a:cxn ang="0">
                        <a:pos x="13" y="0"/>
                      </a:cxn>
                      <a:cxn ang="0">
                        <a:pos x="15" y="28"/>
                      </a:cxn>
                      <a:cxn ang="0">
                        <a:pos x="37" y="38"/>
                      </a:cxn>
                      <a:cxn ang="0">
                        <a:pos x="19" y="44"/>
                      </a:cxn>
                      <a:cxn ang="0">
                        <a:pos x="5" y="58"/>
                      </a:cxn>
                      <a:cxn ang="0">
                        <a:pos x="1" y="34"/>
                      </a:cxn>
                      <a:cxn ang="0">
                        <a:pos x="3" y="28"/>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7" name="Freeform 23"/>
                  <p:cNvSpPr>
                    <a:spLocks/>
                  </p:cNvSpPr>
                  <p:nvPr/>
                </p:nvSpPr>
                <p:spPr bwMode="ltGray">
                  <a:xfrm>
                    <a:off x="1948" y="600"/>
                    <a:ext cx="20" cy="10"/>
                  </a:xfrm>
                  <a:custGeom>
                    <a:avLst/>
                    <a:gdLst/>
                    <a:ahLst/>
                    <a:cxnLst>
                      <a:cxn ang="0">
                        <a:pos x="7" y="0"/>
                      </a:cxn>
                      <a:cxn ang="0">
                        <a:pos x="29" y="0"/>
                      </a:cxn>
                      <a:cxn ang="0">
                        <a:pos x="49" y="16"/>
                      </a:cxn>
                      <a:cxn ang="0">
                        <a:pos x="35" y="14"/>
                      </a:cxn>
                      <a:cxn ang="0">
                        <a:pos x="3" y="16"/>
                      </a:cxn>
                      <a:cxn ang="0">
                        <a:pos x="7" y="0"/>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8" name="Freeform 24"/>
                  <p:cNvSpPr>
                    <a:spLocks/>
                  </p:cNvSpPr>
                  <p:nvPr/>
                </p:nvSpPr>
                <p:spPr bwMode="ltGray">
                  <a:xfrm>
                    <a:off x="1969" y="585"/>
                    <a:ext cx="26" cy="17"/>
                  </a:xfrm>
                  <a:custGeom>
                    <a:avLst/>
                    <a:gdLst/>
                    <a:ahLst/>
                    <a:cxnLst>
                      <a:cxn ang="0">
                        <a:pos x="21" y="38"/>
                      </a:cxn>
                      <a:cxn ang="0">
                        <a:pos x="15" y="26"/>
                      </a:cxn>
                      <a:cxn ang="0">
                        <a:pos x="3" y="22"/>
                      </a:cxn>
                      <a:cxn ang="0">
                        <a:pos x="13" y="8"/>
                      </a:cxn>
                      <a:cxn ang="0">
                        <a:pos x="25" y="0"/>
                      </a:cxn>
                      <a:cxn ang="0">
                        <a:pos x="49" y="10"/>
                      </a:cxn>
                      <a:cxn ang="0">
                        <a:pos x="53" y="20"/>
                      </a:cxn>
                      <a:cxn ang="0">
                        <a:pos x="61" y="32"/>
                      </a:cxn>
                      <a:cxn ang="0">
                        <a:pos x="41" y="38"/>
                      </a:cxn>
                      <a:cxn ang="0">
                        <a:pos x="23" y="44"/>
                      </a:cxn>
                      <a:cxn ang="0">
                        <a:pos x="21" y="38"/>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9" name="Freeform 25"/>
                  <p:cNvSpPr>
                    <a:spLocks/>
                  </p:cNvSpPr>
                  <p:nvPr/>
                </p:nvSpPr>
                <p:spPr bwMode="ltGray">
                  <a:xfrm>
                    <a:off x="1976" y="593"/>
                    <a:ext cx="122" cy="61"/>
                  </a:xfrm>
                  <a:custGeom>
                    <a:avLst/>
                    <a:gdLst/>
                    <a:ahLst/>
                    <a:cxnLst>
                      <a:cxn ang="0">
                        <a:pos x="46" y="28"/>
                      </a:cxn>
                      <a:cxn ang="0">
                        <a:pos x="36" y="14"/>
                      </a:cxn>
                      <a:cxn ang="0">
                        <a:pos x="26" y="30"/>
                      </a:cxn>
                      <a:cxn ang="0">
                        <a:pos x="0" y="24"/>
                      </a:cxn>
                      <a:cxn ang="0">
                        <a:pos x="10" y="42"/>
                      </a:cxn>
                      <a:cxn ang="0">
                        <a:pos x="16" y="62"/>
                      </a:cxn>
                      <a:cxn ang="0">
                        <a:pos x="24" y="48"/>
                      </a:cxn>
                      <a:cxn ang="0">
                        <a:pos x="30" y="44"/>
                      </a:cxn>
                      <a:cxn ang="0">
                        <a:pos x="48" y="56"/>
                      </a:cxn>
                      <a:cxn ang="0">
                        <a:pos x="70" y="62"/>
                      </a:cxn>
                      <a:cxn ang="0">
                        <a:pos x="88" y="72"/>
                      </a:cxn>
                      <a:cxn ang="0">
                        <a:pos x="106" y="102"/>
                      </a:cxn>
                      <a:cxn ang="0">
                        <a:pos x="104" y="122"/>
                      </a:cxn>
                      <a:cxn ang="0">
                        <a:pos x="98" y="134"/>
                      </a:cxn>
                      <a:cxn ang="0">
                        <a:pos x="122" y="128"/>
                      </a:cxn>
                      <a:cxn ang="0">
                        <a:pos x="140" y="140"/>
                      </a:cxn>
                      <a:cxn ang="0">
                        <a:pos x="168" y="148"/>
                      </a:cxn>
                      <a:cxn ang="0">
                        <a:pos x="174" y="146"/>
                      </a:cxn>
                      <a:cxn ang="0">
                        <a:pos x="168" y="134"/>
                      </a:cxn>
                      <a:cxn ang="0">
                        <a:pos x="178" y="136"/>
                      </a:cxn>
                      <a:cxn ang="0">
                        <a:pos x="186" y="118"/>
                      </a:cxn>
                      <a:cxn ang="0">
                        <a:pos x="202" y="122"/>
                      </a:cxn>
                      <a:cxn ang="0">
                        <a:pos x="214" y="130"/>
                      </a:cxn>
                      <a:cxn ang="0">
                        <a:pos x="244" y="168"/>
                      </a:cxn>
                      <a:cxn ang="0">
                        <a:pos x="262" y="178"/>
                      </a:cxn>
                      <a:cxn ang="0">
                        <a:pos x="284" y="170"/>
                      </a:cxn>
                      <a:cxn ang="0">
                        <a:pos x="268" y="160"/>
                      </a:cxn>
                      <a:cxn ang="0">
                        <a:pos x="256" y="138"/>
                      </a:cxn>
                      <a:cxn ang="0">
                        <a:pos x="250" y="132"/>
                      </a:cxn>
                      <a:cxn ang="0">
                        <a:pos x="248" y="122"/>
                      </a:cxn>
                      <a:cxn ang="0">
                        <a:pos x="236" y="116"/>
                      </a:cxn>
                      <a:cxn ang="0">
                        <a:pos x="240" y="96"/>
                      </a:cxn>
                      <a:cxn ang="0">
                        <a:pos x="220" y="86"/>
                      </a:cxn>
                      <a:cxn ang="0">
                        <a:pos x="210" y="70"/>
                      </a:cxn>
                      <a:cxn ang="0">
                        <a:pos x="190" y="54"/>
                      </a:cxn>
                      <a:cxn ang="0">
                        <a:pos x="168" y="38"/>
                      </a:cxn>
                      <a:cxn ang="0">
                        <a:pos x="156" y="34"/>
                      </a:cxn>
                      <a:cxn ang="0">
                        <a:pos x="120" y="16"/>
                      </a:cxn>
                      <a:cxn ang="0">
                        <a:pos x="102" y="4"/>
                      </a:cxn>
                      <a:cxn ang="0">
                        <a:pos x="96" y="0"/>
                      </a:cxn>
                      <a:cxn ang="0">
                        <a:pos x="70" y="10"/>
                      </a:cxn>
                      <a:cxn ang="0">
                        <a:pos x="56" y="32"/>
                      </a:cxn>
                      <a:cxn ang="0">
                        <a:pos x="46" y="28"/>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0" name="Freeform 26"/>
                  <p:cNvSpPr>
                    <a:spLocks/>
                  </p:cNvSpPr>
                  <p:nvPr/>
                </p:nvSpPr>
                <p:spPr bwMode="ltGray">
                  <a:xfrm>
                    <a:off x="2082" y="599"/>
                    <a:ext cx="33" cy="26"/>
                  </a:xfrm>
                  <a:custGeom>
                    <a:avLst/>
                    <a:gdLst/>
                    <a:ahLst/>
                    <a:cxnLst>
                      <a:cxn ang="0">
                        <a:pos x="1" y="58"/>
                      </a:cxn>
                      <a:cxn ang="0">
                        <a:pos x="27" y="60"/>
                      </a:cxn>
                      <a:cxn ang="0">
                        <a:pos x="45" y="48"/>
                      </a:cxn>
                      <a:cxn ang="0">
                        <a:pos x="57" y="30"/>
                      </a:cxn>
                      <a:cxn ang="0">
                        <a:pos x="43" y="14"/>
                      </a:cxn>
                      <a:cxn ang="0">
                        <a:pos x="43" y="4"/>
                      </a:cxn>
                      <a:cxn ang="0">
                        <a:pos x="71" y="26"/>
                      </a:cxn>
                      <a:cxn ang="0">
                        <a:pos x="67" y="54"/>
                      </a:cxn>
                      <a:cxn ang="0">
                        <a:pos x="33" y="78"/>
                      </a:cxn>
                      <a:cxn ang="0">
                        <a:pos x="9" y="66"/>
                      </a:cxn>
                      <a:cxn ang="0">
                        <a:pos x="3" y="62"/>
                      </a:cxn>
                      <a:cxn ang="0">
                        <a:pos x="1" y="58"/>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1" name="Freeform 27"/>
                  <p:cNvSpPr>
                    <a:spLocks/>
                  </p:cNvSpPr>
                  <p:nvPr/>
                </p:nvSpPr>
                <p:spPr bwMode="ltGray">
                  <a:xfrm>
                    <a:off x="2152" y="544"/>
                    <a:ext cx="8" cy="6"/>
                  </a:xfrm>
                  <a:custGeom>
                    <a:avLst/>
                    <a:gdLst/>
                    <a:ahLst/>
                    <a:cxnLst>
                      <a:cxn ang="0">
                        <a:pos x="3" y="4"/>
                      </a:cxn>
                      <a:cxn ang="0">
                        <a:pos x="3" y="14"/>
                      </a:cxn>
                      <a:cxn ang="0">
                        <a:pos x="3" y="4"/>
                      </a:cxn>
                    </a:cxnLst>
                    <a:rect l="0" t="0" r="r" b="b"/>
                    <a:pathLst>
                      <a:path w="17" h="18">
                        <a:moveTo>
                          <a:pt x="3" y="4"/>
                        </a:moveTo>
                        <a:cubicBezTo>
                          <a:pt x="17" y="7"/>
                          <a:pt x="16" y="18"/>
                          <a:pt x="3" y="14"/>
                        </a:cubicBezTo>
                        <a:cubicBezTo>
                          <a:pt x="0" y="6"/>
                          <a:pt x="7" y="0"/>
                          <a:pt x="3" y="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2" name="Freeform 28"/>
                  <p:cNvSpPr>
                    <a:spLocks/>
                  </p:cNvSpPr>
                  <p:nvPr/>
                </p:nvSpPr>
                <p:spPr bwMode="ltGray">
                  <a:xfrm>
                    <a:off x="2194" y="584"/>
                    <a:ext cx="11" cy="8"/>
                  </a:xfrm>
                  <a:custGeom>
                    <a:avLst/>
                    <a:gdLst/>
                    <a:ahLst/>
                    <a:cxnLst>
                      <a:cxn ang="0">
                        <a:pos x="8" y="14"/>
                      </a:cxn>
                      <a:cxn ang="0">
                        <a:pos x="14" y="0"/>
                      </a:cxn>
                      <a:cxn ang="0">
                        <a:pos x="14" y="22"/>
                      </a:cxn>
                      <a:cxn ang="0">
                        <a:pos x="8" y="14"/>
                      </a:cxn>
                    </a:cxnLst>
                    <a:rect l="0" t="0" r="r" b="b"/>
                    <a:pathLst>
                      <a:path w="26" h="22">
                        <a:moveTo>
                          <a:pt x="8" y="14"/>
                        </a:moveTo>
                        <a:cubicBezTo>
                          <a:pt x="5" y="6"/>
                          <a:pt x="5" y="3"/>
                          <a:pt x="14" y="0"/>
                        </a:cubicBezTo>
                        <a:cubicBezTo>
                          <a:pt x="26" y="4"/>
                          <a:pt x="23" y="16"/>
                          <a:pt x="14" y="22"/>
                        </a:cubicBezTo>
                        <a:cubicBezTo>
                          <a:pt x="0" y="17"/>
                          <a:pt x="13" y="3"/>
                          <a:pt x="8" y="1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3" name="Freeform 29"/>
                  <p:cNvSpPr>
                    <a:spLocks/>
                  </p:cNvSpPr>
                  <p:nvPr/>
                </p:nvSpPr>
                <p:spPr bwMode="ltGray">
                  <a:xfrm>
                    <a:off x="2059" y="494"/>
                    <a:ext cx="8" cy="5"/>
                  </a:xfrm>
                  <a:custGeom>
                    <a:avLst/>
                    <a:gdLst/>
                    <a:ahLst/>
                    <a:cxnLst>
                      <a:cxn ang="0">
                        <a:pos x="7" y="12"/>
                      </a:cxn>
                      <a:cxn ang="0">
                        <a:pos x="17" y="2"/>
                      </a:cxn>
                      <a:cxn ang="0">
                        <a:pos x="9" y="12"/>
                      </a:cxn>
                      <a:cxn ang="0">
                        <a:pos x="7" y="12"/>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4" name="Freeform 30"/>
                  <p:cNvSpPr>
                    <a:spLocks/>
                  </p:cNvSpPr>
                  <p:nvPr/>
                </p:nvSpPr>
                <p:spPr bwMode="ltGray">
                  <a:xfrm>
                    <a:off x="1988" y="536"/>
                    <a:ext cx="8" cy="5"/>
                  </a:xfrm>
                  <a:custGeom>
                    <a:avLst/>
                    <a:gdLst/>
                    <a:ahLst/>
                    <a:cxnLst>
                      <a:cxn ang="0">
                        <a:pos x="7" y="12"/>
                      </a:cxn>
                      <a:cxn ang="0">
                        <a:pos x="15" y="2"/>
                      </a:cxn>
                      <a:cxn ang="0">
                        <a:pos x="15" y="14"/>
                      </a:cxn>
                      <a:cxn ang="0">
                        <a:pos x="7" y="12"/>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5" name="Freeform 31"/>
                  <p:cNvSpPr>
                    <a:spLocks/>
                  </p:cNvSpPr>
                  <p:nvPr/>
                </p:nvSpPr>
                <p:spPr bwMode="ltGray">
                  <a:xfrm>
                    <a:off x="1910" y="523"/>
                    <a:ext cx="34" cy="27"/>
                  </a:xfrm>
                  <a:custGeom>
                    <a:avLst/>
                    <a:gdLst/>
                    <a:ahLst/>
                    <a:cxnLst>
                      <a:cxn ang="0">
                        <a:pos x="0" y="50"/>
                      </a:cxn>
                      <a:cxn ang="0">
                        <a:pos x="14" y="24"/>
                      </a:cxn>
                      <a:cxn ang="0">
                        <a:pos x="26" y="20"/>
                      </a:cxn>
                      <a:cxn ang="0">
                        <a:pos x="48" y="18"/>
                      </a:cxn>
                      <a:cxn ang="0">
                        <a:pos x="58" y="0"/>
                      </a:cxn>
                      <a:cxn ang="0">
                        <a:pos x="80" y="40"/>
                      </a:cxn>
                      <a:cxn ang="0">
                        <a:pos x="70" y="56"/>
                      </a:cxn>
                      <a:cxn ang="0">
                        <a:pos x="54" y="62"/>
                      </a:cxn>
                      <a:cxn ang="0">
                        <a:pos x="48" y="80"/>
                      </a:cxn>
                      <a:cxn ang="0">
                        <a:pos x="32" y="68"/>
                      </a:cxn>
                      <a:cxn ang="0">
                        <a:pos x="38" y="52"/>
                      </a:cxn>
                      <a:cxn ang="0">
                        <a:pos x="30" y="28"/>
                      </a:cxn>
                      <a:cxn ang="0">
                        <a:pos x="20" y="48"/>
                      </a:cxn>
                      <a:cxn ang="0">
                        <a:pos x="8" y="56"/>
                      </a:cxn>
                      <a:cxn ang="0">
                        <a:pos x="0" y="50"/>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6" name="Freeform 32"/>
                  <p:cNvSpPr>
                    <a:spLocks/>
                  </p:cNvSpPr>
                  <p:nvPr/>
                </p:nvSpPr>
                <p:spPr bwMode="ltGray">
                  <a:xfrm>
                    <a:off x="1899" y="466"/>
                    <a:ext cx="40" cy="58"/>
                  </a:xfrm>
                  <a:custGeom>
                    <a:avLst/>
                    <a:gdLst/>
                    <a:ahLst/>
                    <a:cxnLst>
                      <a:cxn ang="0">
                        <a:pos x="14" y="96"/>
                      </a:cxn>
                      <a:cxn ang="0">
                        <a:pos x="26" y="128"/>
                      </a:cxn>
                      <a:cxn ang="0">
                        <a:pos x="32" y="108"/>
                      </a:cxn>
                      <a:cxn ang="0">
                        <a:pos x="52" y="100"/>
                      </a:cxn>
                      <a:cxn ang="0">
                        <a:pos x="46" y="124"/>
                      </a:cxn>
                      <a:cxn ang="0">
                        <a:pos x="66" y="126"/>
                      </a:cxn>
                      <a:cxn ang="0">
                        <a:pos x="76" y="142"/>
                      </a:cxn>
                      <a:cxn ang="0">
                        <a:pos x="58" y="148"/>
                      </a:cxn>
                      <a:cxn ang="0">
                        <a:pos x="74" y="174"/>
                      </a:cxn>
                      <a:cxn ang="0">
                        <a:pos x="84" y="154"/>
                      </a:cxn>
                      <a:cxn ang="0">
                        <a:pos x="82" y="112"/>
                      </a:cxn>
                      <a:cxn ang="0">
                        <a:pos x="60" y="106"/>
                      </a:cxn>
                      <a:cxn ang="0">
                        <a:pos x="50" y="82"/>
                      </a:cxn>
                      <a:cxn ang="0">
                        <a:pos x="34" y="82"/>
                      </a:cxn>
                      <a:cxn ang="0">
                        <a:pos x="30" y="70"/>
                      </a:cxn>
                      <a:cxn ang="0">
                        <a:pos x="42" y="42"/>
                      </a:cxn>
                      <a:cxn ang="0">
                        <a:pos x="30" y="0"/>
                      </a:cxn>
                      <a:cxn ang="0">
                        <a:pos x="18" y="22"/>
                      </a:cxn>
                      <a:cxn ang="0">
                        <a:pos x="4" y="46"/>
                      </a:cxn>
                      <a:cxn ang="0">
                        <a:pos x="14" y="76"/>
                      </a:cxn>
                      <a:cxn ang="0">
                        <a:pos x="14" y="96"/>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7" name="Freeform 33"/>
                  <p:cNvSpPr>
                    <a:spLocks/>
                  </p:cNvSpPr>
                  <p:nvPr/>
                </p:nvSpPr>
                <p:spPr bwMode="ltGray">
                  <a:xfrm>
                    <a:off x="1909" y="508"/>
                    <a:ext cx="14" cy="17"/>
                  </a:xfrm>
                  <a:custGeom>
                    <a:avLst/>
                    <a:gdLst/>
                    <a:ahLst/>
                    <a:cxnLst>
                      <a:cxn ang="0">
                        <a:pos x="6" y="24"/>
                      </a:cxn>
                      <a:cxn ang="0">
                        <a:pos x="12" y="0"/>
                      </a:cxn>
                      <a:cxn ang="0">
                        <a:pos x="20" y="16"/>
                      </a:cxn>
                      <a:cxn ang="0">
                        <a:pos x="22" y="24"/>
                      </a:cxn>
                      <a:cxn ang="0">
                        <a:pos x="28" y="26"/>
                      </a:cxn>
                      <a:cxn ang="0">
                        <a:pos x="32" y="38"/>
                      </a:cxn>
                      <a:cxn ang="0">
                        <a:pos x="18" y="50"/>
                      </a:cxn>
                      <a:cxn ang="0">
                        <a:pos x="6" y="24"/>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8" name="Freeform 34"/>
                  <p:cNvSpPr>
                    <a:spLocks/>
                  </p:cNvSpPr>
                  <p:nvPr/>
                </p:nvSpPr>
                <p:spPr bwMode="ltGray">
                  <a:xfrm>
                    <a:off x="1881" y="512"/>
                    <a:ext cx="19" cy="17"/>
                  </a:xfrm>
                  <a:custGeom>
                    <a:avLst/>
                    <a:gdLst/>
                    <a:ahLst/>
                    <a:cxnLst>
                      <a:cxn ang="0">
                        <a:pos x="0" y="44"/>
                      </a:cxn>
                      <a:cxn ang="0">
                        <a:pos x="22" y="20"/>
                      </a:cxn>
                      <a:cxn ang="0">
                        <a:pos x="36" y="0"/>
                      </a:cxn>
                      <a:cxn ang="0">
                        <a:pos x="24" y="28"/>
                      </a:cxn>
                      <a:cxn ang="0">
                        <a:pos x="2" y="50"/>
                      </a:cxn>
                      <a:cxn ang="0">
                        <a:pos x="0" y="44"/>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9" name="Freeform 35"/>
                  <p:cNvSpPr>
                    <a:spLocks/>
                  </p:cNvSpPr>
                  <p:nvPr/>
                </p:nvSpPr>
                <p:spPr bwMode="ltGray">
                  <a:xfrm>
                    <a:off x="2930" y="489"/>
                    <a:ext cx="299" cy="179"/>
                  </a:xfrm>
                  <a:custGeom>
                    <a:avLst/>
                    <a:gdLst/>
                    <a:ahLst/>
                    <a:cxnLst>
                      <a:cxn ang="0">
                        <a:pos x="21" y="280"/>
                      </a:cxn>
                      <a:cxn ang="0">
                        <a:pos x="24" y="250"/>
                      </a:cxn>
                      <a:cxn ang="0">
                        <a:pos x="22" y="245"/>
                      </a:cxn>
                      <a:cxn ang="0">
                        <a:pos x="16" y="218"/>
                      </a:cxn>
                      <a:cxn ang="0">
                        <a:pos x="4" y="215"/>
                      </a:cxn>
                      <a:cxn ang="0">
                        <a:pos x="0" y="191"/>
                      </a:cxn>
                      <a:cxn ang="0">
                        <a:pos x="12" y="180"/>
                      </a:cxn>
                      <a:cxn ang="0">
                        <a:pos x="6" y="165"/>
                      </a:cxn>
                      <a:cxn ang="0">
                        <a:pos x="2" y="160"/>
                      </a:cxn>
                      <a:cxn ang="0">
                        <a:pos x="28" y="120"/>
                      </a:cxn>
                      <a:cxn ang="0">
                        <a:pos x="44" y="96"/>
                      </a:cxn>
                      <a:cxn ang="0">
                        <a:pos x="42" y="70"/>
                      </a:cxn>
                      <a:cxn ang="0">
                        <a:pos x="24" y="43"/>
                      </a:cxn>
                      <a:cxn ang="0">
                        <a:pos x="20" y="32"/>
                      </a:cxn>
                      <a:cxn ang="0">
                        <a:pos x="26" y="36"/>
                      </a:cxn>
                      <a:cxn ang="0">
                        <a:pos x="48" y="35"/>
                      </a:cxn>
                      <a:cxn ang="0">
                        <a:pos x="64" y="11"/>
                      </a:cxn>
                      <a:cxn ang="0">
                        <a:pos x="82" y="0"/>
                      </a:cxn>
                      <a:cxn ang="0">
                        <a:pos x="88" y="2"/>
                      </a:cxn>
                      <a:cxn ang="0">
                        <a:pos x="92" y="9"/>
                      </a:cxn>
                      <a:cxn ang="0">
                        <a:pos x="98" y="5"/>
                      </a:cxn>
                      <a:cxn ang="0">
                        <a:pos x="110" y="8"/>
                      </a:cxn>
                      <a:cxn ang="0">
                        <a:pos x="116" y="9"/>
                      </a:cxn>
                      <a:cxn ang="0">
                        <a:pos x="141" y="14"/>
                      </a:cxn>
                      <a:cxn ang="0">
                        <a:pos x="155" y="24"/>
                      </a:cxn>
                      <a:cxn ang="0">
                        <a:pos x="167" y="17"/>
                      </a:cxn>
                      <a:cxn ang="0">
                        <a:pos x="173" y="14"/>
                      </a:cxn>
                      <a:cxn ang="0">
                        <a:pos x="195" y="14"/>
                      </a:cxn>
                      <a:cxn ang="0">
                        <a:pos x="211" y="32"/>
                      </a:cxn>
                      <a:cxn ang="0">
                        <a:pos x="231" y="59"/>
                      </a:cxn>
                      <a:cxn ang="0">
                        <a:pos x="245" y="70"/>
                      </a:cxn>
                      <a:cxn ang="0">
                        <a:pos x="257" y="68"/>
                      </a:cxn>
                      <a:cxn ang="0">
                        <a:pos x="270" y="65"/>
                      </a:cxn>
                      <a:cxn ang="0">
                        <a:pos x="290" y="71"/>
                      </a:cxn>
                      <a:cxn ang="0">
                        <a:pos x="300" y="81"/>
                      </a:cxn>
                      <a:cxn ang="0">
                        <a:pos x="308" y="90"/>
                      </a:cxn>
                      <a:cxn ang="0">
                        <a:pos x="318" y="111"/>
                      </a:cxn>
                      <a:cxn ang="0">
                        <a:pos x="322" y="120"/>
                      </a:cxn>
                      <a:cxn ang="0">
                        <a:pos x="324" y="125"/>
                      </a:cxn>
                      <a:cxn ang="0">
                        <a:pos x="310" y="142"/>
                      </a:cxn>
                      <a:cxn ang="0">
                        <a:pos x="322" y="141"/>
                      </a:cxn>
                      <a:cxn ang="0">
                        <a:pos x="342" y="155"/>
                      </a:cxn>
                      <a:cxn ang="0">
                        <a:pos x="364" y="157"/>
                      </a:cxn>
                      <a:cxn ang="0">
                        <a:pos x="380" y="168"/>
                      </a:cxn>
                      <a:cxn ang="0">
                        <a:pos x="382" y="172"/>
                      </a:cxn>
                      <a:cxn ang="0">
                        <a:pos x="382" y="176"/>
                      </a:cxn>
                      <a:cxn ang="0">
                        <a:pos x="394" y="172"/>
                      </a:cxn>
                      <a:cxn ang="0">
                        <a:pos x="400" y="171"/>
                      </a:cxn>
                      <a:cxn ang="0">
                        <a:pos x="439" y="185"/>
                      </a:cxn>
                      <a:cxn ang="0">
                        <a:pos x="447" y="199"/>
                      </a:cxn>
                      <a:cxn ang="0">
                        <a:pos x="465" y="201"/>
                      </a:cxn>
                      <a:cxn ang="0">
                        <a:pos x="471" y="215"/>
                      </a:cxn>
                      <a:cxn ang="0">
                        <a:pos x="451" y="258"/>
                      </a:cxn>
                      <a:cxn ang="0">
                        <a:pos x="435" y="281"/>
                      </a:cxn>
                    </a:cxnLst>
                    <a:rect l="0" t="0" r="r" b="b"/>
                    <a:pathLst>
                      <a:path w="471" h="281">
                        <a:moveTo>
                          <a:pt x="21" y="280"/>
                        </a:moveTo>
                        <a:cubicBezTo>
                          <a:pt x="32" y="281"/>
                          <a:pt x="25" y="253"/>
                          <a:pt x="24" y="250"/>
                        </a:cubicBezTo>
                        <a:cubicBezTo>
                          <a:pt x="23" y="248"/>
                          <a:pt x="22" y="245"/>
                          <a:pt x="22" y="245"/>
                        </a:cubicBezTo>
                        <a:cubicBezTo>
                          <a:pt x="21" y="243"/>
                          <a:pt x="20" y="221"/>
                          <a:pt x="16" y="218"/>
                        </a:cubicBezTo>
                        <a:cubicBezTo>
                          <a:pt x="13" y="216"/>
                          <a:pt x="4" y="215"/>
                          <a:pt x="4" y="215"/>
                        </a:cubicBezTo>
                        <a:cubicBezTo>
                          <a:pt x="0" y="207"/>
                          <a:pt x="3" y="200"/>
                          <a:pt x="0" y="191"/>
                        </a:cubicBezTo>
                        <a:cubicBezTo>
                          <a:pt x="2" y="185"/>
                          <a:pt x="7" y="186"/>
                          <a:pt x="12" y="180"/>
                        </a:cubicBezTo>
                        <a:cubicBezTo>
                          <a:pt x="14" y="172"/>
                          <a:pt x="14" y="169"/>
                          <a:pt x="6" y="165"/>
                        </a:cubicBezTo>
                        <a:cubicBezTo>
                          <a:pt x="4" y="163"/>
                          <a:pt x="2" y="162"/>
                          <a:pt x="2" y="160"/>
                        </a:cubicBezTo>
                        <a:cubicBezTo>
                          <a:pt x="2" y="150"/>
                          <a:pt x="16" y="123"/>
                          <a:pt x="28" y="120"/>
                        </a:cubicBezTo>
                        <a:cubicBezTo>
                          <a:pt x="32" y="111"/>
                          <a:pt x="40" y="105"/>
                          <a:pt x="44" y="96"/>
                        </a:cubicBezTo>
                        <a:cubicBezTo>
                          <a:pt x="39" y="83"/>
                          <a:pt x="38" y="85"/>
                          <a:pt x="42" y="70"/>
                        </a:cubicBezTo>
                        <a:cubicBezTo>
                          <a:pt x="38" y="60"/>
                          <a:pt x="34" y="48"/>
                          <a:pt x="24" y="43"/>
                        </a:cubicBezTo>
                        <a:cubicBezTo>
                          <a:pt x="18" y="36"/>
                          <a:pt x="10" y="37"/>
                          <a:pt x="20" y="32"/>
                        </a:cubicBezTo>
                        <a:cubicBezTo>
                          <a:pt x="27" y="34"/>
                          <a:pt x="26" y="32"/>
                          <a:pt x="26" y="36"/>
                        </a:cubicBezTo>
                        <a:cubicBezTo>
                          <a:pt x="34" y="41"/>
                          <a:pt x="39" y="39"/>
                          <a:pt x="48" y="35"/>
                        </a:cubicBezTo>
                        <a:cubicBezTo>
                          <a:pt x="45" y="22"/>
                          <a:pt x="48" y="14"/>
                          <a:pt x="64" y="11"/>
                        </a:cubicBezTo>
                        <a:cubicBezTo>
                          <a:pt x="71" y="8"/>
                          <a:pt x="75" y="3"/>
                          <a:pt x="82" y="0"/>
                        </a:cubicBezTo>
                        <a:cubicBezTo>
                          <a:pt x="84" y="1"/>
                          <a:pt x="88" y="0"/>
                          <a:pt x="88" y="2"/>
                        </a:cubicBezTo>
                        <a:cubicBezTo>
                          <a:pt x="90" y="12"/>
                          <a:pt x="75" y="13"/>
                          <a:pt x="92" y="9"/>
                        </a:cubicBezTo>
                        <a:cubicBezTo>
                          <a:pt x="94" y="8"/>
                          <a:pt x="96" y="5"/>
                          <a:pt x="98" y="5"/>
                        </a:cubicBezTo>
                        <a:cubicBezTo>
                          <a:pt x="102" y="4"/>
                          <a:pt x="106" y="7"/>
                          <a:pt x="110" y="8"/>
                        </a:cubicBezTo>
                        <a:cubicBezTo>
                          <a:pt x="112" y="8"/>
                          <a:pt x="116" y="9"/>
                          <a:pt x="116" y="9"/>
                        </a:cubicBezTo>
                        <a:cubicBezTo>
                          <a:pt x="122" y="16"/>
                          <a:pt x="129" y="13"/>
                          <a:pt x="141" y="14"/>
                        </a:cubicBezTo>
                        <a:cubicBezTo>
                          <a:pt x="143" y="21"/>
                          <a:pt x="147" y="22"/>
                          <a:pt x="155" y="24"/>
                        </a:cubicBezTo>
                        <a:cubicBezTo>
                          <a:pt x="159" y="22"/>
                          <a:pt x="163" y="20"/>
                          <a:pt x="167" y="17"/>
                        </a:cubicBezTo>
                        <a:cubicBezTo>
                          <a:pt x="169" y="16"/>
                          <a:pt x="173" y="14"/>
                          <a:pt x="173" y="14"/>
                        </a:cubicBezTo>
                        <a:cubicBezTo>
                          <a:pt x="195" y="26"/>
                          <a:pt x="175" y="20"/>
                          <a:pt x="195" y="14"/>
                        </a:cubicBezTo>
                        <a:cubicBezTo>
                          <a:pt x="207" y="17"/>
                          <a:pt x="201" y="26"/>
                          <a:pt x="211" y="32"/>
                        </a:cubicBezTo>
                        <a:cubicBezTo>
                          <a:pt x="214" y="38"/>
                          <a:pt x="224" y="55"/>
                          <a:pt x="231" y="59"/>
                        </a:cubicBezTo>
                        <a:cubicBezTo>
                          <a:pt x="241" y="70"/>
                          <a:pt x="235" y="67"/>
                          <a:pt x="245" y="70"/>
                        </a:cubicBezTo>
                        <a:cubicBezTo>
                          <a:pt x="249" y="69"/>
                          <a:pt x="253" y="69"/>
                          <a:pt x="257" y="68"/>
                        </a:cubicBezTo>
                        <a:cubicBezTo>
                          <a:pt x="261" y="67"/>
                          <a:pt x="270" y="65"/>
                          <a:pt x="270" y="65"/>
                        </a:cubicBezTo>
                        <a:cubicBezTo>
                          <a:pt x="278" y="66"/>
                          <a:pt x="283" y="67"/>
                          <a:pt x="290" y="71"/>
                        </a:cubicBezTo>
                        <a:cubicBezTo>
                          <a:pt x="304" y="88"/>
                          <a:pt x="282" y="62"/>
                          <a:pt x="300" y="81"/>
                        </a:cubicBezTo>
                        <a:cubicBezTo>
                          <a:pt x="302" y="84"/>
                          <a:pt x="308" y="90"/>
                          <a:pt x="308" y="90"/>
                        </a:cubicBezTo>
                        <a:cubicBezTo>
                          <a:pt x="311" y="98"/>
                          <a:pt x="315" y="103"/>
                          <a:pt x="318" y="111"/>
                        </a:cubicBezTo>
                        <a:cubicBezTo>
                          <a:pt x="319" y="114"/>
                          <a:pt x="321" y="117"/>
                          <a:pt x="322" y="120"/>
                        </a:cubicBezTo>
                        <a:cubicBezTo>
                          <a:pt x="323" y="122"/>
                          <a:pt x="324" y="125"/>
                          <a:pt x="324" y="125"/>
                        </a:cubicBezTo>
                        <a:cubicBezTo>
                          <a:pt x="321" y="132"/>
                          <a:pt x="313" y="134"/>
                          <a:pt x="310" y="142"/>
                        </a:cubicBezTo>
                        <a:cubicBezTo>
                          <a:pt x="313" y="151"/>
                          <a:pt x="317" y="146"/>
                          <a:pt x="322" y="141"/>
                        </a:cubicBezTo>
                        <a:cubicBezTo>
                          <a:pt x="341" y="143"/>
                          <a:pt x="339" y="142"/>
                          <a:pt x="342" y="155"/>
                        </a:cubicBezTo>
                        <a:cubicBezTo>
                          <a:pt x="351" y="150"/>
                          <a:pt x="355" y="152"/>
                          <a:pt x="364" y="157"/>
                        </a:cubicBezTo>
                        <a:cubicBezTo>
                          <a:pt x="369" y="162"/>
                          <a:pt x="372" y="166"/>
                          <a:pt x="380" y="168"/>
                        </a:cubicBezTo>
                        <a:cubicBezTo>
                          <a:pt x="381" y="169"/>
                          <a:pt x="383" y="171"/>
                          <a:pt x="382" y="172"/>
                        </a:cubicBezTo>
                        <a:cubicBezTo>
                          <a:pt x="380" y="176"/>
                          <a:pt x="368" y="172"/>
                          <a:pt x="382" y="176"/>
                        </a:cubicBezTo>
                        <a:cubicBezTo>
                          <a:pt x="386" y="175"/>
                          <a:pt x="390" y="173"/>
                          <a:pt x="394" y="172"/>
                        </a:cubicBezTo>
                        <a:cubicBezTo>
                          <a:pt x="396" y="172"/>
                          <a:pt x="400" y="171"/>
                          <a:pt x="400" y="171"/>
                        </a:cubicBezTo>
                        <a:cubicBezTo>
                          <a:pt x="413" y="177"/>
                          <a:pt x="427" y="179"/>
                          <a:pt x="439" y="185"/>
                        </a:cubicBezTo>
                        <a:cubicBezTo>
                          <a:pt x="441" y="190"/>
                          <a:pt x="445" y="194"/>
                          <a:pt x="447" y="199"/>
                        </a:cubicBezTo>
                        <a:cubicBezTo>
                          <a:pt x="453" y="198"/>
                          <a:pt x="460" y="195"/>
                          <a:pt x="465" y="201"/>
                        </a:cubicBezTo>
                        <a:cubicBezTo>
                          <a:pt x="468" y="205"/>
                          <a:pt x="471" y="215"/>
                          <a:pt x="471" y="215"/>
                        </a:cubicBezTo>
                        <a:cubicBezTo>
                          <a:pt x="468" y="231"/>
                          <a:pt x="469" y="248"/>
                          <a:pt x="451" y="258"/>
                        </a:cubicBezTo>
                        <a:cubicBezTo>
                          <a:pt x="447" y="262"/>
                          <a:pt x="437" y="275"/>
                          <a:pt x="435" y="281"/>
                        </a:cubicBezTo>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0" name="Freeform 36"/>
                  <p:cNvSpPr>
                    <a:spLocks/>
                  </p:cNvSpPr>
                  <p:nvPr/>
                </p:nvSpPr>
                <p:spPr bwMode="ltGray">
                  <a:xfrm>
                    <a:off x="2534" y="242"/>
                    <a:ext cx="420" cy="283"/>
                  </a:xfrm>
                  <a:custGeom>
                    <a:avLst/>
                    <a:gdLst/>
                    <a:ahLst/>
                    <a:cxnLst>
                      <a:cxn ang="0">
                        <a:pos x="406" y="6"/>
                      </a:cxn>
                      <a:cxn ang="0">
                        <a:pos x="502" y="34"/>
                      </a:cxn>
                      <a:cxn ang="0">
                        <a:pos x="550" y="38"/>
                      </a:cxn>
                      <a:cxn ang="0">
                        <a:pos x="578" y="130"/>
                      </a:cxn>
                      <a:cxn ang="0">
                        <a:pos x="586" y="90"/>
                      </a:cxn>
                      <a:cxn ang="0">
                        <a:pos x="606" y="70"/>
                      </a:cxn>
                      <a:cxn ang="0">
                        <a:pos x="642" y="126"/>
                      </a:cxn>
                      <a:cxn ang="0">
                        <a:pos x="682" y="98"/>
                      </a:cxn>
                      <a:cxn ang="0">
                        <a:pos x="706" y="86"/>
                      </a:cxn>
                      <a:cxn ang="0">
                        <a:pos x="762" y="2"/>
                      </a:cxn>
                      <a:cxn ang="0">
                        <a:pos x="798" y="70"/>
                      </a:cxn>
                      <a:cxn ang="0">
                        <a:pos x="798" y="130"/>
                      </a:cxn>
                      <a:cxn ang="0">
                        <a:pos x="790" y="158"/>
                      </a:cxn>
                      <a:cxn ang="0">
                        <a:pos x="766" y="162"/>
                      </a:cxn>
                      <a:cxn ang="0">
                        <a:pos x="762" y="186"/>
                      </a:cxn>
                      <a:cxn ang="0">
                        <a:pos x="802" y="226"/>
                      </a:cxn>
                      <a:cxn ang="0">
                        <a:pos x="786" y="322"/>
                      </a:cxn>
                      <a:cxn ang="0">
                        <a:pos x="830" y="414"/>
                      </a:cxn>
                      <a:cxn ang="0">
                        <a:pos x="854" y="450"/>
                      </a:cxn>
                      <a:cxn ang="0">
                        <a:pos x="830" y="450"/>
                      </a:cxn>
                      <a:cxn ang="0">
                        <a:pos x="746" y="378"/>
                      </a:cxn>
                      <a:cxn ang="0">
                        <a:pos x="678" y="402"/>
                      </a:cxn>
                      <a:cxn ang="0">
                        <a:pos x="590" y="442"/>
                      </a:cxn>
                      <a:cxn ang="0">
                        <a:pos x="642" y="578"/>
                      </a:cxn>
                      <a:cxn ang="0">
                        <a:pos x="710" y="610"/>
                      </a:cxn>
                      <a:cxn ang="0">
                        <a:pos x="738" y="550"/>
                      </a:cxn>
                      <a:cxn ang="0">
                        <a:pos x="774" y="570"/>
                      </a:cxn>
                      <a:cxn ang="0">
                        <a:pos x="766" y="630"/>
                      </a:cxn>
                      <a:cxn ang="0">
                        <a:pos x="802" y="670"/>
                      </a:cxn>
                      <a:cxn ang="0">
                        <a:pos x="838" y="658"/>
                      </a:cxn>
                      <a:cxn ang="0">
                        <a:pos x="922" y="806"/>
                      </a:cxn>
                      <a:cxn ang="0">
                        <a:pos x="942" y="826"/>
                      </a:cxn>
                      <a:cxn ang="0">
                        <a:pos x="874" y="810"/>
                      </a:cxn>
                      <a:cxn ang="0">
                        <a:pos x="830" y="758"/>
                      </a:cxn>
                      <a:cxn ang="0">
                        <a:pos x="778" y="710"/>
                      </a:cxn>
                      <a:cxn ang="0">
                        <a:pos x="702" y="662"/>
                      </a:cxn>
                      <a:cxn ang="0">
                        <a:pos x="614" y="646"/>
                      </a:cxn>
                      <a:cxn ang="0">
                        <a:pos x="506" y="594"/>
                      </a:cxn>
                      <a:cxn ang="0">
                        <a:pos x="462" y="506"/>
                      </a:cxn>
                      <a:cxn ang="0">
                        <a:pos x="430" y="462"/>
                      </a:cxn>
                      <a:cxn ang="0">
                        <a:pos x="382" y="430"/>
                      </a:cxn>
                      <a:cxn ang="0">
                        <a:pos x="342" y="370"/>
                      </a:cxn>
                      <a:cxn ang="0">
                        <a:pos x="354" y="414"/>
                      </a:cxn>
                      <a:cxn ang="0">
                        <a:pos x="418" y="494"/>
                      </a:cxn>
                      <a:cxn ang="0">
                        <a:pos x="422" y="526"/>
                      </a:cxn>
                      <a:cxn ang="0">
                        <a:pos x="394" y="498"/>
                      </a:cxn>
                      <a:cxn ang="0">
                        <a:pos x="354" y="466"/>
                      </a:cxn>
                      <a:cxn ang="0">
                        <a:pos x="314" y="402"/>
                      </a:cxn>
                      <a:cxn ang="0">
                        <a:pos x="266" y="346"/>
                      </a:cxn>
                      <a:cxn ang="0">
                        <a:pos x="210" y="314"/>
                      </a:cxn>
                      <a:cxn ang="0">
                        <a:pos x="154" y="238"/>
                      </a:cxn>
                      <a:cxn ang="0">
                        <a:pos x="66" y="66"/>
                      </a:cxn>
                      <a:cxn ang="0">
                        <a:pos x="34" y="38"/>
                      </a:cxn>
                      <a:cxn ang="0">
                        <a:pos x="46" y="22"/>
                      </a:cxn>
                      <a:cxn ang="0">
                        <a:pos x="102" y="70"/>
                      </a:cxn>
                    </a:cxnLst>
                    <a:rect l="0" t="0" r="r" b="b"/>
                    <a:pathLst>
                      <a:path w="984" h="844">
                        <a:moveTo>
                          <a:pt x="82" y="38"/>
                        </a:moveTo>
                        <a:lnTo>
                          <a:pt x="406" y="6"/>
                        </a:lnTo>
                        <a:cubicBezTo>
                          <a:pt x="497" y="22"/>
                          <a:pt x="465" y="0"/>
                          <a:pt x="474" y="54"/>
                        </a:cubicBezTo>
                        <a:cubicBezTo>
                          <a:pt x="492" y="48"/>
                          <a:pt x="484" y="40"/>
                          <a:pt x="502" y="34"/>
                        </a:cubicBezTo>
                        <a:cubicBezTo>
                          <a:pt x="510" y="37"/>
                          <a:pt x="517" y="46"/>
                          <a:pt x="526" y="46"/>
                        </a:cubicBezTo>
                        <a:cubicBezTo>
                          <a:pt x="534" y="46"/>
                          <a:pt x="550" y="38"/>
                          <a:pt x="550" y="38"/>
                        </a:cubicBezTo>
                        <a:cubicBezTo>
                          <a:pt x="556" y="55"/>
                          <a:pt x="552" y="60"/>
                          <a:pt x="542" y="74"/>
                        </a:cubicBezTo>
                        <a:cubicBezTo>
                          <a:pt x="555" y="114"/>
                          <a:pt x="550" y="102"/>
                          <a:pt x="578" y="130"/>
                        </a:cubicBezTo>
                        <a:cubicBezTo>
                          <a:pt x="584" y="148"/>
                          <a:pt x="590" y="148"/>
                          <a:pt x="606" y="138"/>
                        </a:cubicBezTo>
                        <a:cubicBezTo>
                          <a:pt x="600" y="119"/>
                          <a:pt x="594" y="107"/>
                          <a:pt x="586" y="90"/>
                        </a:cubicBezTo>
                        <a:cubicBezTo>
                          <a:pt x="583" y="82"/>
                          <a:pt x="578" y="66"/>
                          <a:pt x="578" y="66"/>
                        </a:cubicBezTo>
                        <a:cubicBezTo>
                          <a:pt x="585" y="44"/>
                          <a:pt x="597" y="56"/>
                          <a:pt x="606" y="70"/>
                        </a:cubicBezTo>
                        <a:cubicBezTo>
                          <a:pt x="609" y="86"/>
                          <a:pt x="608" y="117"/>
                          <a:pt x="626" y="90"/>
                        </a:cubicBezTo>
                        <a:cubicBezTo>
                          <a:pt x="648" y="97"/>
                          <a:pt x="646" y="104"/>
                          <a:pt x="642" y="126"/>
                        </a:cubicBezTo>
                        <a:cubicBezTo>
                          <a:pt x="650" y="150"/>
                          <a:pt x="665" y="141"/>
                          <a:pt x="682" y="130"/>
                        </a:cubicBezTo>
                        <a:cubicBezTo>
                          <a:pt x="689" y="108"/>
                          <a:pt x="673" y="124"/>
                          <a:pt x="682" y="98"/>
                        </a:cubicBezTo>
                        <a:cubicBezTo>
                          <a:pt x="683" y="94"/>
                          <a:pt x="690" y="96"/>
                          <a:pt x="694" y="94"/>
                        </a:cubicBezTo>
                        <a:cubicBezTo>
                          <a:pt x="698" y="92"/>
                          <a:pt x="702" y="89"/>
                          <a:pt x="706" y="86"/>
                        </a:cubicBezTo>
                        <a:cubicBezTo>
                          <a:pt x="717" y="54"/>
                          <a:pt x="688" y="54"/>
                          <a:pt x="742" y="46"/>
                        </a:cubicBezTo>
                        <a:cubicBezTo>
                          <a:pt x="748" y="27"/>
                          <a:pt x="741" y="9"/>
                          <a:pt x="762" y="2"/>
                        </a:cubicBezTo>
                        <a:cubicBezTo>
                          <a:pt x="788" y="11"/>
                          <a:pt x="777" y="38"/>
                          <a:pt x="802" y="46"/>
                        </a:cubicBezTo>
                        <a:cubicBezTo>
                          <a:pt x="831" y="36"/>
                          <a:pt x="805" y="63"/>
                          <a:pt x="798" y="70"/>
                        </a:cubicBezTo>
                        <a:cubicBezTo>
                          <a:pt x="789" y="96"/>
                          <a:pt x="787" y="96"/>
                          <a:pt x="802" y="118"/>
                        </a:cubicBezTo>
                        <a:cubicBezTo>
                          <a:pt x="801" y="122"/>
                          <a:pt x="801" y="127"/>
                          <a:pt x="798" y="130"/>
                        </a:cubicBezTo>
                        <a:cubicBezTo>
                          <a:pt x="794" y="133"/>
                          <a:pt x="784" y="129"/>
                          <a:pt x="782" y="134"/>
                        </a:cubicBezTo>
                        <a:cubicBezTo>
                          <a:pt x="780" y="142"/>
                          <a:pt x="790" y="158"/>
                          <a:pt x="790" y="158"/>
                        </a:cubicBezTo>
                        <a:cubicBezTo>
                          <a:pt x="786" y="161"/>
                          <a:pt x="783" y="165"/>
                          <a:pt x="778" y="166"/>
                        </a:cubicBezTo>
                        <a:cubicBezTo>
                          <a:pt x="774" y="167"/>
                          <a:pt x="769" y="159"/>
                          <a:pt x="766" y="162"/>
                        </a:cubicBezTo>
                        <a:cubicBezTo>
                          <a:pt x="758" y="170"/>
                          <a:pt x="794" y="182"/>
                          <a:pt x="794" y="182"/>
                        </a:cubicBezTo>
                        <a:cubicBezTo>
                          <a:pt x="804" y="211"/>
                          <a:pt x="775" y="190"/>
                          <a:pt x="762" y="186"/>
                        </a:cubicBezTo>
                        <a:cubicBezTo>
                          <a:pt x="767" y="194"/>
                          <a:pt x="773" y="202"/>
                          <a:pt x="778" y="210"/>
                        </a:cubicBezTo>
                        <a:cubicBezTo>
                          <a:pt x="783" y="218"/>
                          <a:pt x="802" y="226"/>
                          <a:pt x="802" y="226"/>
                        </a:cubicBezTo>
                        <a:cubicBezTo>
                          <a:pt x="813" y="242"/>
                          <a:pt x="804" y="245"/>
                          <a:pt x="810" y="262"/>
                        </a:cubicBezTo>
                        <a:cubicBezTo>
                          <a:pt x="803" y="282"/>
                          <a:pt x="793" y="301"/>
                          <a:pt x="786" y="322"/>
                        </a:cubicBezTo>
                        <a:cubicBezTo>
                          <a:pt x="783" y="330"/>
                          <a:pt x="778" y="346"/>
                          <a:pt x="778" y="346"/>
                        </a:cubicBezTo>
                        <a:cubicBezTo>
                          <a:pt x="785" y="366"/>
                          <a:pt x="817" y="394"/>
                          <a:pt x="830" y="414"/>
                        </a:cubicBezTo>
                        <a:cubicBezTo>
                          <a:pt x="835" y="422"/>
                          <a:pt x="841" y="430"/>
                          <a:pt x="846" y="438"/>
                        </a:cubicBezTo>
                        <a:cubicBezTo>
                          <a:pt x="849" y="442"/>
                          <a:pt x="854" y="450"/>
                          <a:pt x="854" y="450"/>
                        </a:cubicBezTo>
                        <a:cubicBezTo>
                          <a:pt x="853" y="457"/>
                          <a:pt x="855" y="466"/>
                          <a:pt x="850" y="470"/>
                        </a:cubicBezTo>
                        <a:cubicBezTo>
                          <a:pt x="844" y="475"/>
                          <a:pt x="831" y="451"/>
                          <a:pt x="830" y="450"/>
                        </a:cubicBezTo>
                        <a:cubicBezTo>
                          <a:pt x="811" y="431"/>
                          <a:pt x="789" y="421"/>
                          <a:pt x="774" y="398"/>
                        </a:cubicBezTo>
                        <a:cubicBezTo>
                          <a:pt x="769" y="379"/>
                          <a:pt x="766" y="371"/>
                          <a:pt x="746" y="378"/>
                        </a:cubicBezTo>
                        <a:cubicBezTo>
                          <a:pt x="717" y="368"/>
                          <a:pt x="730" y="368"/>
                          <a:pt x="706" y="374"/>
                        </a:cubicBezTo>
                        <a:cubicBezTo>
                          <a:pt x="688" y="402"/>
                          <a:pt x="699" y="395"/>
                          <a:pt x="678" y="402"/>
                        </a:cubicBezTo>
                        <a:cubicBezTo>
                          <a:pt x="654" y="386"/>
                          <a:pt x="650" y="390"/>
                          <a:pt x="618" y="394"/>
                        </a:cubicBezTo>
                        <a:cubicBezTo>
                          <a:pt x="607" y="411"/>
                          <a:pt x="601" y="426"/>
                          <a:pt x="590" y="442"/>
                        </a:cubicBezTo>
                        <a:cubicBezTo>
                          <a:pt x="600" y="471"/>
                          <a:pt x="593" y="459"/>
                          <a:pt x="606" y="478"/>
                        </a:cubicBezTo>
                        <a:cubicBezTo>
                          <a:pt x="593" y="518"/>
                          <a:pt x="622" y="548"/>
                          <a:pt x="642" y="578"/>
                        </a:cubicBezTo>
                        <a:cubicBezTo>
                          <a:pt x="651" y="591"/>
                          <a:pt x="651" y="601"/>
                          <a:pt x="666" y="606"/>
                        </a:cubicBezTo>
                        <a:cubicBezTo>
                          <a:pt x="680" y="627"/>
                          <a:pt x="691" y="623"/>
                          <a:pt x="710" y="610"/>
                        </a:cubicBezTo>
                        <a:cubicBezTo>
                          <a:pt x="729" y="616"/>
                          <a:pt x="729" y="606"/>
                          <a:pt x="734" y="590"/>
                        </a:cubicBezTo>
                        <a:cubicBezTo>
                          <a:pt x="735" y="577"/>
                          <a:pt x="731" y="562"/>
                          <a:pt x="738" y="550"/>
                        </a:cubicBezTo>
                        <a:cubicBezTo>
                          <a:pt x="742" y="543"/>
                          <a:pt x="762" y="542"/>
                          <a:pt x="762" y="542"/>
                        </a:cubicBezTo>
                        <a:cubicBezTo>
                          <a:pt x="783" y="547"/>
                          <a:pt x="786" y="552"/>
                          <a:pt x="774" y="570"/>
                        </a:cubicBezTo>
                        <a:cubicBezTo>
                          <a:pt x="779" y="590"/>
                          <a:pt x="790" y="605"/>
                          <a:pt x="770" y="618"/>
                        </a:cubicBezTo>
                        <a:cubicBezTo>
                          <a:pt x="769" y="622"/>
                          <a:pt x="764" y="626"/>
                          <a:pt x="766" y="630"/>
                        </a:cubicBezTo>
                        <a:cubicBezTo>
                          <a:pt x="768" y="634"/>
                          <a:pt x="775" y="634"/>
                          <a:pt x="778" y="638"/>
                        </a:cubicBezTo>
                        <a:cubicBezTo>
                          <a:pt x="788" y="651"/>
                          <a:pt x="786" y="660"/>
                          <a:pt x="802" y="670"/>
                        </a:cubicBezTo>
                        <a:cubicBezTo>
                          <a:pt x="810" y="667"/>
                          <a:pt x="818" y="665"/>
                          <a:pt x="826" y="662"/>
                        </a:cubicBezTo>
                        <a:cubicBezTo>
                          <a:pt x="830" y="661"/>
                          <a:pt x="838" y="658"/>
                          <a:pt x="838" y="658"/>
                        </a:cubicBezTo>
                        <a:cubicBezTo>
                          <a:pt x="857" y="664"/>
                          <a:pt x="864" y="680"/>
                          <a:pt x="870" y="698"/>
                        </a:cubicBezTo>
                        <a:cubicBezTo>
                          <a:pt x="859" y="731"/>
                          <a:pt x="887" y="794"/>
                          <a:pt x="922" y="806"/>
                        </a:cubicBezTo>
                        <a:cubicBezTo>
                          <a:pt x="938" y="801"/>
                          <a:pt x="941" y="792"/>
                          <a:pt x="958" y="798"/>
                        </a:cubicBezTo>
                        <a:cubicBezTo>
                          <a:pt x="984" y="837"/>
                          <a:pt x="928" y="784"/>
                          <a:pt x="942" y="826"/>
                        </a:cubicBezTo>
                        <a:cubicBezTo>
                          <a:pt x="936" y="844"/>
                          <a:pt x="930" y="844"/>
                          <a:pt x="914" y="834"/>
                        </a:cubicBezTo>
                        <a:cubicBezTo>
                          <a:pt x="903" y="817"/>
                          <a:pt x="890" y="821"/>
                          <a:pt x="874" y="810"/>
                        </a:cubicBezTo>
                        <a:cubicBezTo>
                          <a:pt x="851" y="776"/>
                          <a:pt x="882" y="816"/>
                          <a:pt x="854" y="794"/>
                        </a:cubicBezTo>
                        <a:cubicBezTo>
                          <a:pt x="843" y="785"/>
                          <a:pt x="840" y="768"/>
                          <a:pt x="830" y="758"/>
                        </a:cubicBezTo>
                        <a:cubicBezTo>
                          <a:pt x="824" y="739"/>
                          <a:pt x="817" y="724"/>
                          <a:pt x="798" y="718"/>
                        </a:cubicBezTo>
                        <a:cubicBezTo>
                          <a:pt x="791" y="696"/>
                          <a:pt x="800" y="712"/>
                          <a:pt x="778" y="710"/>
                        </a:cubicBezTo>
                        <a:cubicBezTo>
                          <a:pt x="767" y="709"/>
                          <a:pt x="746" y="702"/>
                          <a:pt x="746" y="702"/>
                        </a:cubicBezTo>
                        <a:cubicBezTo>
                          <a:pt x="729" y="691"/>
                          <a:pt x="720" y="674"/>
                          <a:pt x="702" y="662"/>
                        </a:cubicBezTo>
                        <a:cubicBezTo>
                          <a:pt x="694" y="665"/>
                          <a:pt x="687" y="673"/>
                          <a:pt x="678" y="674"/>
                        </a:cubicBezTo>
                        <a:cubicBezTo>
                          <a:pt x="657" y="677"/>
                          <a:pt x="630" y="657"/>
                          <a:pt x="614" y="646"/>
                        </a:cubicBezTo>
                        <a:cubicBezTo>
                          <a:pt x="600" y="637"/>
                          <a:pt x="580" y="639"/>
                          <a:pt x="566" y="630"/>
                        </a:cubicBezTo>
                        <a:cubicBezTo>
                          <a:pt x="546" y="617"/>
                          <a:pt x="525" y="607"/>
                          <a:pt x="506" y="594"/>
                        </a:cubicBezTo>
                        <a:cubicBezTo>
                          <a:pt x="513" y="572"/>
                          <a:pt x="509" y="551"/>
                          <a:pt x="490" y="538"/>
                        </a:cubicBezTo>
                        <a:cubicBezTo>
                          <a:pt x="485" y="522"/>
                          <a:pt x="476" y="515"/>
                          <a:pt x="462" y="506"/>
                        </a:cubicBezTo>
                        <a:cubicBezTo>
                          <a:pt x="441" y="474"/>
                          <a:pt x="469" y="513"/>
                          <a:pt x="442" y="486"/>
                        </a:cubicBezTo>
                        <a:cubicBezTo>
                          <a:pt x="436" y="480"/>
                          <a:pt x="436" y="468"/>
                          <a:pt x="430" y="462"/>
                        </a:cubicBezTo>
                        <a:cubicBezTo>
                          <a:pt x="427" y="459"/>
                          <a:pt x="422" y="459"/>
                          <a:pt x="418" y="458"/>
                        </a:cubicBezTo>
                        <a:cubicBezTo>
                          <a:pt x="407" y="447"/>
                          <a:pt x="382" y="430"/>
                          <a:pt x="382" y="430"/>
                        </a:cubicBezTo>
                        <a:cubicBezTo>
                          <a:pt x="371" y="413"/>
                          <a:pt x="358" y="399"/>
                          <a:pt x="346" y="382"/>
                        </a:cubicBezTo>
                        <a:cubicBezTo>
                          <a:pt x="344" y="378"/>
                          <a:pt x="345" y="373"/>
                          <a:pt x="342" y="370"/>
                        </a:cubicBezTo>
                        <a:cubicBezTo>
                          <a:pt x="339" y="367"/>
                          <a:pt x="334" y="367"/>
                          <a:pt x="330" y="366"/>
                        </a:cubicBezTo>
                        <a:cubicBezTo>
                          <a:pt x="322" y="390"/>
                          <a:pt x="342" y="398"/>
                          <a:pt x="354" y="414"/>
                        </a:cubicBezTo>
                        <a:cubicBezTo>
                          <a:pt x="368" y="432"/>
                          <a:pt x="372" y="446"/>
                          <a:pt x="390" y="458"/>
                        </a:cubicBezTo>
                        <a:cubicBezTo>
                          <a:pt x="409" y="487"/>
                          <a:pt x="399" y="475"/>
                          <a:pt x="418" y="494"/>
                        </a:cubicBezTo>
                        <a:cubicBezTo>
                          <a:pt x="423" y="510"/>
                          <a:pt x="428" y="517"/>
                          <a:pt x="442" y="526"/>
                        </a:cubicBezTo>
                        <a:cubicBezTo>
                          <a:pt x="450" y="550"/>
                          <a:pt x="432" y="533"/>
                          <a:pt x="422" y="526"/>
                        </a:cubicBezTo>
                        <a:cubicBezTo>
                          <a:pt x="399" y="492"/>
                          <a:pt x="430" y="532"/>
                          <a:pt x="402" y="510"/>
                        </a:cubicBezTo>
                        <a:cubicBezTo>
                          <a:pt x="398" y="507"/>
                          <a:pt x="397" y="501"/>
                          <a:pt x="394" y="498"/>
                        </a:cubicBezTo>
                        <a:cubicBezTo>
                          <a:pt x="391" y="495"/>
                          <a:pt x="386" y="493"/>
                          <a:pt x="382" y="490"/>
                        </a:cubicBezTo>
                        <a:cubicBezTo>
                          <a:pt x="377" y="474"/>
                          <a:pt x="370" y="471"/>
                          <a:pt x="354" y="466"/>
                        </a:cubicBezTo>
                        <a:cubicBezTo>
                          <a:pt x="344" y="452"/>
                          <a:pt x="340" y="447"/>
                          <a:pt x="346" y="430"/>
                        </a:cubicBezTo>
                        <a:cubicBezTo>
                          <a:pt x="338" y="418"/>
                          <a:pt x="314" y="402"/>
                          <a:pt x="314" y="402"/>
                        </a:cubicBezTo>
                        <a:cubicBezTo>
                          <a:pt x="306" y="390"/>
                          <a:pt x="298" y="378"/>
                          <a:pt x="290" y="366"/>
                        </a:cubicBezTo>
                        <a:cubicBezTo>
                          <a:pt x="284" y="357"/>
                          <a:pt x="273" y="354"/>
                          <a:pt x="266" y="346"/>
                        </a:cubicBezTo>
                        <a:cubicBezTo>
                          <a:pt x="263" y="342"/>
                          <a:pt x="262" y="337"/>
                          <a:pt x="258" y="334"/>
                        </a:cubicBezTo>
                        <a:cubicBezTo>
                          <a:pt x="243" y="324"/>
                          <a:pt x="225" y="324"/>
                          <a:pt x="210" y="314"/>
                        </a:cubicBezTo>
                        <a:cubicBezTo>
                          <a:pt x="201" y="300"/>
                          <a:pt x="194" y="291"/>
                          <a:pt x="178" y="286"/>
                        </a:cubicBezTo>
                        <a:cubicBezTo>
                          <a:pt x="160" y="260"/>
                          <a:pt x="192" y="247"/>
                          <a:pt x="154" y="238"/>
                        </a:cubicBezTo>
                        <a:cubicBezTo>
                          <a:pt x="111" y="209"/>
                          <a:pt x="106" y="149"/>
                          <a:pt x="90" y="102"/>
                        </a:cubicBezTo>
                        <a:cubicBezTo>
                          <a:pt x="86" y="90"/>
                          <a:pt x="76" y="73"/>
                          <a:pt x="66" y="66"/>
                        </a:cubicBezTo>
                        <a:cubicBezTo>
                          <a:pt x="58" y="60"/>
                          <a:pt x="42" y="50"/>
                          <a:pt x="42" y="50"/>
                        </a:cubicBezTo>
                        <a:cubicBezTo>
                          <a:pt x="39" y="46"/>
                          <a:pt x="38" y="41"/>
                          <a:pt x="34" y="38"/>
                        </a:cubicBezTo>
                        <a:cubicBezTo>
                          <a:pt x="27" y="34"/>
                          <a:pt x="10" y="30"/>
                          <a:pt x="10" y="30"/>
                        </a:cubicBezTo>
                        <a:cubicBezTo>
                          <a:pt x="0" y="1"/>
                          <a:pt x="31" y="17"/>
                          <a:pt x="46" y="22"/>
                        </a:cubicBezTo>
                        <a:cubicBezTo>
                          <a:pt x="65" y="51"/>
                          <a:pt x="61" y="41"/>
                          <a:pt x="86" y="58"/>
                        </a:cubicBezTo>
                        <a:cubicBezTo>
                          <a:pt x="94" y="70"/>
                          <a:pt x="94" y="93"/>
                          <a:pt x="102" y="70"/>
                        </a:cubicBezTo>
                        <a:cubicBezTo>
                          <a:pt x="95" y="49"/>
                          <a:pt x="82" y="62"/>
                          <a:pt x="82" y="3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1" name="Freeform 37"/>
                  <p:cNvSpPr>
                    <a:spLocks/>
                  </p:cNvSpPr>
                  <p:nvPr/>
                </p:nvSpPr>
                <p:spPr bwMode="ltGray">
                  <a:xfrm>
                    <a:off x="2405" y="445"/>
                    <a:ext cx="15" cy="16"/>
                  </a:xfrm>
                  <a:custGeom>
                    <a:avLst/>
                    <a:gdLst/>
                    <a:ahLst/>
                    <a:cxnLst>
                      <a:cxn ang="0">
                        <a:pos x="6" y="28"/>
                      </a:cxn>
                      <a:cxn ang="0">
                        <a:pos x="10" y="48"/>
                      </a:cxn>
                      <a:cxn ang="0">
                        <a:pos x="6" y="28"/>
                      </a:cxn>
                    </a:cxnLst>
                    <a:rect l="0" t="0" r="r" b="b"/>
                    <a:pathLst>
                      <a:path w="36" h="48">
                        <a:moveTo>
                          <a:pt x="6" y="28"/>
                        </a:moveTo>
                        <a:cubicBezTo>
                          <a:pt x="25" y="0"/>
                          <a:pt x="36" y="31"/>
                          <a:pt x="10" y="48"/>
                        </a:cubicBezTo>
                        <a:cubicBezTo>
                          <a:pt x="0" y="34"/>
                          <a:pt x="0" y="40"/>
                          <a:pt x="6"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2" name="Freeform 38"/>
                  <p:cNvSpPr>
                    <a:spLocks/>
                  </p:cNvSpPr>
                  <p:nvPr/>
                </p:nvSpPr>
                <p:spPr bwMode="ltGray">
                  <a:xfrm>
                    <a:off x="2393" y="439"/>
                    <a:ext cx="16" cy="12"/>
                  </a:xfrm>
                  <a:custGeom>
                    <a:avLst/>
                    <a:gdLst/>
                    <a:ahLst/>
                    <a:cxnLst>
                      <a:cxn ang="0">
                        <a:pos x="0" y="5"/>
                      </a:cxn>
                      <a:cxn ang="0">
                        <a:pos x="12" y="1"/>
                      </a:cxn>
                      <a:cxn ang="0">
                        <a:pos x="36" y="17"/>
                      </a:cxn>
                      <a:cxn ang="0">
                        <a:pos x="8" y="17"/>
                      </a:cxn>
                      <a:cxn ang="0">
                        <a:pos x="0" y="5"/>
                      </a:cxn>
                    </a:cxnLst>
                    <a:rect l="0" t="0" r="r" b="b"/>
                    <a:pathLst>
                      <a:path w="36" h="37">
                        <a:moveTo>
                          <a:pt x="0" y="5"/>
                        </a:moveTo>
                        <a:cubicBezTo>
                          <a:pt x="4" y="4"/>
                          <a:pt x="8" y="0"/>
                          <a:pt x="12" y="1"/>
                        </a:cubicBezTo>
                        <a:cubicBezTo>
                          <a:pt x="21" y="4"/>
                          <a:pt x="36" y="17"/>
                          <a:pt x="36" y="17"/>
                        </a:cubicBezTo>
                        <a:cubicBezTo>
                          <a:pt x="29" y="37"/>
                          <a:pt x="22" y="26"/>
                          <a:pt x="8" y="17"/>
                        </a:cubicBezTo>
                        <a:cubicBezTo>
                          <a:pt x="5" y="13"/>
                          <a:pt x="0" y="5"/>
                          <a:pt x="0" y="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3" name="Freeform 39"/>
                  <p:cNvSpPr>
                    <a:spLocks/>
                  </p:cNvSpPr>
                  <p:nvPr/>
                </p:nvSpPr>
                <p:spPr bwMode="ltGray">
                  <a:xfrm>
                    <a:off x="2878" y="406"/>
                    <a:ext cx="73" cy="33"/>
                  </a:xfrm>
                  <a:custGeom>
                    <a:avLst/>
                    <a:gdLst/>
                    <a:ahLst/>
                    <a:cxnLst>
                      <a:cxn ang="0">
                        <a:pos x="0" y="49"/>
                      </a:cxn>
                      <a:cxn ang="0">
                        <a:pos x="28" y="25"/>
                      </a:cxn>
                      <a:cxn ang="0">
                        <a:pos x="56" y="21"/>
                      </a:cxn>
                      <a:cxn ang="0">
                        <a:pos x="80" y="9"/>
                      </a:cxn>
                      <a:cxn ang="0">
                        <a:pos x="64" y="25"/>
                      </a:cxn>
                      <a:cxn ang="0">
                        <a:pos x="124" y="49"/>
                      </a:cxn>
                      <a:cxn ang="0">
                        <a:pos x="160" y="65"/>
                      </a:cxn>
                      <a:cxn ang="0">
                        <a:pos x="116" y="77"/>
                      </a:cxn>
                      <a:cxn ang="0">
                        <a:pos x="88" y="57"/>
                      </a:cxn>
                      <a:cxn ang="0">
                        <a:pos x="76" y="53"/>
                      </a:cxn>
                      <a:cxn ang="0">
                        <a:pos x="24" y="41"/>
                      </a:cxn>
                      <a:cxn ang="0">
                        <a:pos x="0" y="49"/>
                      </a:cxn>
                    </a:cxnLst>
                    <a:rect l="0" t="0" r="r" b="b"/>
                    <a:pathLst>
                      <a:path w="170" h="96">
                        <a:moveTo>
                          <a:pt x="0" y="49"/>
                        </a:moveTo>
                        <a:cubicBezTo>
                          <a:pt x="5" y="33"/>
                          <a:pt x="12" y="30"/>
                          <a:pt x="28" y="25"/>
                        </a:cubicBezTo>
                        <a:cubicBezTo>
                          <a:pt x="20" y="0"/>
                          <a:pt x="42" y="16"/>
                          <a:pt x="56" y="21"/>
                        </a:cubicBezTo>
                        <a:cubicBezTo>
                          <a:pt x="56" y="21"/>
                          <a:pt x="77" y="6"/>
                          <a:pt x="80" y="9"/>
                        </a:cubicBezTo>
                        <a:cubicBezTo>
                          <a:pt x="85" y="14"/>
                          <a:pt x="71" y="23"/>
                          <a:pt x="64" y="25"/>
                        </a:cubicBezTo>
                        <a:cubicBezTo>
                          <a:pt x="82" y="37"/>
                          <a:pt x="103" y="42"/>
                          <a:pt x="124" y="49"/>
                        </a:cubicBezTo>
                        <a:cubicBezTo>
                          <a:pt x="136" y="53"/>
                          <a:pt x="160" y="65"/>
                          <a:pt x="160" y="65"/>
                        </a:cubicBezTo>
                        <a:cubicBezTo>
                          <a:pt x="170" y="96"/>
                          <a:pt x="134" y="83"/>
                          <a:pt x="116" y="77"/>
                        </a:cubicBezTo>
                        <a:cubicBezTo>
                          <a:pt x="109" y="57"/>
                          <a:pt x="116" y="66"/>
                          <a:pt x="88" y="57"/>
                        </a:cubicBezTo>
                        <a:cubicBezTo>
                          <a:pt x="84" y="56"/>
                          <a:pt x="76" y="53"/>
                          <a:pt x="76" y="53"/>
                        </a:cubicBezTo>
                        <a:cubicBezTo>
                          <a:pt x="57" y="34"/>
                          <a:pt x="53" y="37"/>
                          <a:pt x="24" y="41"/>
                        </a:cubicBezTo>
                        <a:cubicBezTo>
                          <a:pt x="9" y="51"/>
                          <a:pt x="17" y="49"/>
                          <a:pt x="0" y="49"/>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4" name="Freeform 40"/>
                  <p:cNvSpPr>
                    <a:spLocks/>
                  </p:cNvSpPr>
                  <p:nvPr/>
                </p:nvSpPr>
                <p:spPr bwMode="ltGray">
                  <a:xfrm>
                    <a:off x="2955" y="433"/>
                    <a:ext cx="59" cy="15"/>
                  </a:xfrm>
                  <a:custGeom>
                    <a:avLst/>
                    <a:gdLst/>
                    <a:ahLst/>
                    <a:cxnLst>
                      <a:cxn ang="0">
                        <a:pos x="0" y="0"/>
                      </a:cxn>
                      <a:cxn ang="0">
                        <a:pos x="52" y="4"/>
                      </a:cxn>
                      <a:cxn ang="0">
                        <a:pos x="88" y="24"/>
                      </a:cxn>
                      <a:cxn ang="0">
                        <a:pos x="112" y="20"/>
                      </a:cxn>
                      <a:cxn ang="0">
                        <a:pos x="108" y="44"/>
                      </a:cxn>
                      <a:cxn ang="0">
                        <a:pos x="64" y="40"/>
                      </a:cxn>
                      <a:cxn ang="0">
                        <a:pos x="0" y="36"/>
                      </a:cxn>
                      <a:cxn ang="0">
                        <a:pos x="28" y="20"/>
                      </a:cxn>
                      <a:cxn ang="0">
                        <a:pos x="0" y="0"/>
                      </a:cxn>
                    </a:cxnLst>
                    <a:rect l="0" t="0" r="r" b="b"/>
                    <a:pathLst>
                      <a:path w="138" h="44">
                        <a:moveTo>
                          <a:pt x="0" y="0"/>
                        </a:moveTo>
                        <a:cubicBezTo>
                          <a:pt x="19" y="3"/>
                          <a:pt x="35" y="10"/>
                          <a:pt x="52" y="4"/>
                        </a:cubicBezTo>
                        <a:cubicBezTo>
                          <a:pt x="87" y="11"/>
                          <a:pt x="61" y="15"/>
                          <a:pt x="88" y="24"/>
                        </a:cubicBezTo>
                        <a:cubicBezTo>
                          <a:pt x="96" y="23"/>
                          <a:pt x="104" y="19"/>
                          <a:pt x="112" y="20"/>
                        </a:cubicBezTo>
                        <a:cubicBezTo>
                          <a:pt x="138" y="23"/>
                          <a:pt x="118" y="41"/>
                          <a:pt x="108" y="44"/>
                        </a:cubicBezTo>
                        <a:cubicBezTo>
                          <a:pt x="78" y="34"/>
                          <a:pt x="92" y="34"/>
                          <a:pt x="64" y="40"/>
                        </a:cubicBezTo>
                        <a:cubicBezTo>
                          <a:pt x="41" y="37"/>
                          <a:pt x="22" y="41"/>
                          <a:pt x="0" y="36"/>
                        </a:cubicBezTo>
                        <a:cubicBezTo>
                          <a:pt x="6" y="11"/>
                          <a:pt x="7" y="27"/>
                          <a:pt x="28" y="20"/>
                        </a:cubicBezTo>
                        <a:cubicBezTo>
                          <a:pt x="17" y="13"/>
                          <a:pt x="0" y="13"/>
                          <a:pt x="0" y="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5" name="Freeform 41"/>
                  <p:cNvSpPr>
                    <a:spLocks/>
                  </p:cNvSpPr>
                  <p:nvPr/>
                </p:nvSpPr>
                <p:spPr bwMode="ltGray">
                  <a:xfrm>
                    <a:off x="2924" y="441"/>
                    <a:ext cx="24" cy="14"/>
                  </a:xfrm>
                  <a:custGeom>
                    <a:avLst/>
                    <a:gdLst/>
                    <a:ahLst/>
                    <a:cxnLst>
                      <a:cxn ang="0">
                        <a:pos x="17" y="25"/>
                      </a:cxn>
                      <a:cxn ang="0">
                        <a:pos x="37" y="13"/>
                      </a:cxn>
                      <a:cxn ang="0">
                        <a:pos x="17" y="25"/>
                      </a:cxn>
                    </a:cxnLst>
                    <a:rect l="0" t="0" r="r" b="b"/>
                    <a:pathLst>
                      <a:path w="57" h="42">
                        <a:moveTo>
                          <a:pt x="17" y="25"/>
                        </a:moveTo>
                        <a:cubicBezTo>
                          <a:pt x="0" y="0"/>
                          <a:pt x="21" y="9"/>
                          <a:pt x="37" y="13"/>
                        </a:cubicBezTo>
                        <a:cubicBezTo>
                          <a:pt x="57" y="42"/>
                          <a:pt x="30" y="25"/>
                          <a:pt x="17"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6" name="Freeform 42"/>
                  <p:cNvSpPr>
                    <a:spLocks/>
                  </p:cNvSpPr>
                  <p:nvPr/>
                </p:nvSpPr>
                <p:spPr bwMode="ltGray">
                  <a:xfrm>
                    <a:off x="2908" y="398"/>
                    <a:ext cx="16" cy="18"/>
                  </a:xfrm>
                  <a:custGeom>
                    <a:avLst/>
                    <a:gdLst/>
                    <a:ahLst/>
                    <a:cxnLst>
                      <a:cxn ang="0">
                        <a:pos x="19" y="32"/>
                      </a:cxn>
                      <a:cxn ang="0">
                        <a:pos x="19" y="0"/>
                      </a:cxn>
                      <a:cxn ang="0">
                        <a:pos x="19" y="32"/>
                      </a:cxn>
                    </a:cxnLst>
                    <a:rect l="0" t="0" r="r" b="b"/>
                    <a:pathLst>
                      <a:path w="39" h="52">
                        <a:moveTo>
                          <a:pt x="19" y="32"/>
                        </a:moveTo>
                        <a:cubicBezTo>
                          <a:pt x="13" y="14"/>
                          <a:pt x="0" y="13"/>
                          <a:pt x="19" y="0"/>
                        </a:cubicBezTo>
                        <a:cubicBezTo>
                          <a:pt x="23" y="5"/>
                          <a:pt x="39" y="52"/>
                          <a:pt x="19"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7" name="Freeform 43"/>
                  <p:cNvSpPr>
                    <a:spLocks/>
                  </p:cNvSpPr>
                  <p:nvPr/>
                </p:nvSpPr>
                <p:spPr bwMode="ltGray">
                  <a:xfrm>
                    <a:off x="3035" y="452"/>
                    <a:ext cx="19" cy="27"/>
                  </a:xfrm>
                  <a:custGeom>
                    <a:avLst/>
                    <a:gdLst/>
                    <a:ahLst/>
                    <a:cxnLst>
                      <a:cxn ang="0">
                        <a:pos x="4" y="9"/>
                      </a:cxn>
                      <a:cxn ang="0">
                        <a:pos x="20" y="33"/>
                      </a:cxn>
                      <a:cxn ang="0">
                        <a:pos x="24" y="49"/>
                      </a:cxn>
                      <a:cxn ang="0">
                        <a:pos x="36" y="53"/>
                      </a:cxn>
                      <a:cxn ang="0">
                        <a:pos x="24" y="73"/>
                      </a:cxn>
                      <a:cxn ang="0">
                        <a:pos x="0" y="21"/>
                      </a:cxn>
                      <a:cxn ang="0">
                        <a:pos x="4" y="9"/>
                      </a:cxn>
                    </a:cxnLst>
                    <a:rect l="0" t="0" r="r" b="b"/>
                    <a:pathLst>
                      <a:path w="44" h="80">
                        <a:moveTo>
                          <a:pt x="4" y="9"/>
                        </a:moveTo>
                        <a:cubicBezTo>
                          <a:pt x="9" y="17"/>
                          <a:pt x="18" y="24"/>
                          <a:pt x="20" y="33"/>
                        </a:cubicBezTo>
                        <a:cubicBezTo>
                          <a:pt x="21" y="38"/>
                          <a:pt x="21" y="45"/>
                          <a:pt x="24" y="49"/>
                        </a:cubicBezTo>
                        <a:cubicBezTo>
                          <a:pt x="27" y="52"/>
                          <a:pt x="32" y="52"/>
                          <a:pt x="36" y="53"/>
                        </a:cubicBezTo>
                        <a:cubicBezTo>
                          <a:pt x="41" y="68"/>
                          <a:pt x="44" y="80"/>
                          <a:pt x="24" y="73"/>
                        </a:cubicBezTo>
                        <a:cubicBezTo>
                          <a:pt x="19" y="55"/>
                          <a:pt x="11" y="37"/>
                          <a:pt x="0" y="21"/>
                        </a:cubicBezTo>
                        <a:cubicBezTo>
                          <a:pt x="4" y="4"/>
                          <a:pt x="4" y="0"/>
                          <a:pt x="4" y="9"/>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8" name="Freeform 44"/>
                  <p:cNvSpPr>
                    <a:spLocks/>
                  </p:cNvSpPr>
                  <p:nvPr/>
                </p:nvSpPr>
                <p:spPr bwMode="ltGray">
                  <a:xfrm>
                    <a:off x="2696" y="247"/>
                    <a:ext cx="205" cy="41"/>
                  </a:xfrm>
                  <a:custGeom>
                    <a:avLst/>
                    <a:gdLst/>
                    <a:ahLst/>
                    <a:cxnLst>
                      <a:cxn ang="0">
                        <a:pos x="220" y="1"/>
                      </a:cxn>
                      <a:cxn ang="0">
                        <a:pos x="231" y="8"/>
                      </a:cxn>
                      <a:cxn ang="0">
                        <a:pos x="235" y="0"/>
                      </a:cxn>
                      <a:cxn ang="0">
                        <a:pos x="265" y="0"/>
                      </a:cxn>
                      <a:cxn ang="0">
                        <a:pos x="287" y="17"/>
                      </a:cxn>
                      <a:cxn ang="0">
                        <a:pos x="319" y="10"/>
                      </a:cxn>
                      <a:cxn ang="0">
                        <a:pos x="314" y="29"/>
                      </a:cxn>
                      <a:cxn ang="0">
                        <a:pos x="298" y="46"/>
                      </a:cxn>
                      <a:cxn ang="0">
                        <a:pos x="295" y="29"/>
                      </a:cxn>
                      <a:cxn ang="0">
                        <a:pos x="287" y="31"/>
                      </a:cxn>
                      <a:cxn ang="0">
                        <a:pos x="279" y="29"/>
                      </a:cxn>
                      <a:cxn ang="0">
                        <a:pos x="263" y="21"/>
                      </a:cxn>
                      <a:cxn ang="0">
                        <a:pos x="228" y="38"/>
                      </a:cxn>
                      <a:cxn ang="0">
                        <a:pos x="201" y="44"/>
                      </a:cxn>
                      <a:cxn ang="0">
                        <a:pos x="212" y="57"/>
                      </a:cxn>
                      <a:cxn ang="0">
                        <a:pos x="188" y="63"/>
                      </a:cxn>
                      <a:cxn ang="0">
                        <a:pos x="169" y="61"/>
                      </a:cxn>
                      <a:cxn ang="0">
                        <a:pos x="177" y="57"/>
                      </a:cxn>
                      <a:cxn ang="0">
                        <a:pos x="171" y="40"/>
                      </a:cxn>
                      <a:cxn ang="0">
                        <a:pos x="169" y="31"/>
                      </a:cxn>
                      <a:cxn ang="0">
                        <a:pos x="158" y="23"/>
                      </a:cxn>
                      <a:cxn ang="0">
                        <a:pos x="142" y="27"/>
                      </a:cxn>
                      <a:cxn ang="0">
                        <a:pos x="134" y="27"/>
                      </a:cxn>
                      <a:cxn ang="0">
                        <a:pos x="123" y="25"/>
                      </a:cxn>
                      <a:cxn ang="0">
                        <a:pos x="83" y="2"/>
                      </a:cxn>
                      <a:cxn ang="0">
                        <a:pos x="59" y="14"/>
                      </a:cxn>
                      <a:cxn ang="0">
                        <a:pos x="1" y="0"/>
                      </a:cxn>
                      <a:cxn ang="0">
                        <a:pos x="220" y="1"/>
                      </a:cxn>
                    </a:cxnLst>
                    <a:rect l="0" t="0" r="r" b="b"/>
                    <a:pathLst>
                      <a:path w="323" h="64">
                        <a:moveTo>
                          <a:pt x="220" y="1"/>
                        </a:moveTo>
                        <a:cubicBezTo>
                          <a:pt x="215" y="12"/>
                          <a:pt x="225" y="17"/>
                          <a:pt x="231" y="8"/>
                        </a:cubicBezTo>
                        <a:cubicBezTo>
                          <a:pt x="235" y="0"/>
                          <a:pt x="229" y="7"/>
                          <a:pt x="235" y="0"/>
                        </a:cubicBezTo>
                        <a:lnTo>
                          <a:pt x="265" y="0"/>
                        </a:lnTo>
                        <a:cubicBezTo>
                          <a:pt x="277" y="6"/>
                          <a:pt x="276" y="11"/>
                          <a:pt x="287" y="17"/>
                        </a:cubicBezTo>
                        <a:cubicBezTo>
                          <a:pt x="308" y="11"/>
                          <a:pt x="293" y="7"/>
                          <a:pt x="319" y="10"/>
                        </a:cubicBezTo>
                        <a:cubicBezTo>
                          <a:pt x="323" y="19"/>
                          <a:pt x="321" y="22"/>
                          <a:pt x="314" y="29"/>
                        </a:cubicBezTo>
                        <a:cubicBezTo>
                          <a:pt x="312" y="39"/>
                          <a:pt x="313" y="50"/>
                          <a:pt x="298" y="46"/>
                        </a:cubicBezTo>
                        <a:cubicBezTo>
                          <a:pt x="297" y="40"/>
                          <a:pt x="298" y="34"/>
                          <a:pt x="295" y="29"/>
                        </a:cubicBezTo>
                        <a:cubicBezTo>
                          <a:pt x="294" y="27"/>
                          <a:pt x="290" y="31"/>
                          <a:pt x="287" y="31"/>
                        </a:cubicBezTo>
                        <a:cubicBezTo>
                          <a:pt x="284" y="31"/>
                          <a:pt x="282" y="30"/>
                          <a:pt x="279" y="29"/>
                        </a:cubicBezTo>
                        <a:cubicBezTo>
                          <a:pt x="274" y="27"/>
                          <a:pt x="263" y="21"/>
                          <a:pt x="263" y="21"/>
                        </a:cubicBezTo>
                        <a:cubicBezTo>
                          <a:pt x="249" y="23"/>
                          <a:pt x="241" y="31"/>
                          <a:pt x="228" y="38"/>
                        </a:cubicBezTo>
                        <a:cubicBezTo>
                          <a:pt x="220" y="41"/>
                          <a:pt x="209" y="42"/>
                          <a:pt x="201" y="44"/>
                        </a:cubicBezTo>
                        <a:cubicBezTo>
                          <a:pt x="193" y="54"/>
                          <a:pt x="200" y="53"/>
                          <a:pt x="212" y="57"/>
                        </a:cubicBezTo>
                        <a:cubicBezTo>
                          <a:pt x="200" y="62"/>
                          <a:pt x="199" y="57"/>
                          <a:pt x="188" y="63"/>
                        </a:cubicBezTo>
                        <a:cubicBezTo>
                          <a:pt x="181" y="62"/>
                          <a:pt x="174" y="64"/>
                          <a:pt x="169" y="61"/>
                        </a:cubicBezTo>
                        <a:cubicBezTo>
                          <a:pt x="166" y="59"/>
                          <a:pt x="175" y="59"/>
                          <a:pt x="177" y="57"/>
                        </a:cubicBezTo>
                        <a:cubicBezTo>
                          <a:pt x="181" y="48"/>
                          <a:pt x="149" y="28"/>
                          <a:pt x="171" y="40"/>
                        </a:cubicBezTo>
                        <a:cubicBezTo>
                          <a:pt x="184" y="55"/>
                          <a:pt x="184" y="36"/>
                          <a:pt x="169" y="31"/>
                        </a:cubicBezTo>
                        <a:cubicBezTo>
                          <a:pt x="167" y="27"/>
                          <a:pt x="167" y="22"/>
                          <a:pt x="158" y="23"/>
                        </a:cubicBezTo>
                        <a:cubicBezTo>
                          <a:pt x="153" y="23"/>
                          <a:pt x="142" y="27"/>
                          <a:pt x="142" y="27"/>
                        </a:cubicBezTo>
                        <a:cubicBezTo>
                          <a:pt x="136" y="39"/>
                          <a:pt x="143" y="31"/>
                          <a:pt x="134" y="27"/>
                        </a:cubicBezTo>
                        <a:cubicBezTo>
                          <a:pt x="130" y="25"/>
                          <a:pt x="126" y="25"/>
                          <a:pt x="123" y="25"/>
                        </a:cubicBezTo>
                        <a:cubicBezTo>
                          <a:pt x="117" y="11"/>
                          <a:pt x="100" y="6"/>
                          <a:pt x="83" y="2"/>
                        </a:cubicBezTo>
                        <a:cubicBezTo>
                          <a:pt x="70" y="4"/>
                          <a:pt x="69" y="9"/>
                          <a:pt x="59" y="14"/>
                        </a:cubicBezTo>
                        <a:cubicBezTo>
                          <a:pt x="45" y="14"/>
                          <a:pt x="0" y="12"/>
                          <a:pt x="1" y="0"/>
                        </a:cubicBezTo>
                        <a:lnTo>
                          <a:pt x="220" y="1"/>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9" name="Freeform 45"/>
                  <p:cNvSpPr>
                    <a:spLocks/>
                  </p:cNvSpPr>
                  <p:nvPr/>
                </p:nvSpPr>
                <p:spPr bwMode="ltGray">
                  <a:xfrm>
                    <a:off x="2515" y="246"/>
                    <a:ext cx="190" cy="20"/>
                  </a:xfrm>
                  <a:custGeom>
                    <a:avLst/>
                    <a:gdLst/>
                    <a:ahLst/>
                    <a:cxnLst>
                      <a:cxn ang="0">
                        <a:pos x="105" y="31"/>
                      </a:cxn>
                      <a:cxn ang="0">
                        <a:pos x="30" y="1"/>
                      </a:cxn>
                      <a:cxn ang="0">
                        <a:pos x="285" y="0"/>
                      </a:cxn>
                      <a:cxn ang="0">
                        <a:pos x="296" y="14"/>
                      </a:cxn>
                      <a:cxn ang="0">
                        <a:pos x="264" y="16"/>
                      </a:cxn>
                      <a:cxn ang="0">
                        <a:pos x="105" y="31"/>
                      </a:cxn>
                    </a:cxnLst>
                    <a:rect l="0" t="0" r="r" b="b"/>
                    <a:pathLst>
                      <a:path w="300" h="31">
                        <a:moveTo>
                          <a:pt x="105" y="31"/>
                        </a:moveTo>
                        <a:cubicBezTo>
                          <a:pt x="83" y="19"/>
                          <a:pt x="0" y="6"/>
                          <a:pt x="30" y="1"/>
                        </a:cubicBezTo>
                        <a:lnTo>
                          <a:pt x="285" y="0"/>
                        </a:lnTo>
                        <a:cubicBezTo>
                          <a:pt x="296" y="4"/>
                          <a:pt x="300" y="5"/>
                          <a:pt x="296" y="14"/>
                        </a:cubicBezTo>
                        <a:cubicBezTo>
                          <a:pt x="285" y="11"/>
                          <a:pt x="276" y="16"/>
                          <a:pt x="264" y="16"/>
                        </a:cubicBezTo>
                        <a:lnTo>
                          <a:pt x="105" y="31"/>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0" name="Freeform 46"/>
                  <p:cNvSpPr>
                    <a:spLocks/>
                  </p:cNvSpPr>
                  <p:nvPr/>
                </p:nvSpPr>
                <p:spPr bwMode="ltGray">
                  <a:xfrm>
                    <a:off x="2096" y="275"/>
                    <a:ext cx="18" cy="10"/>
                  </a:xfrm>
                  <a:custGeom>
                    <a:avLst/>
                    <a:gdLst/>
                    <a:ahLst/>
                    <a:cxnLst>
                      <a:cxn ang="0">
                        <a:pos x="0" y="25"/>
                      </a:cxn>
                      <a:cxn ang="0">
                        <a:pos x="12" y="29"/>
                      </a:cxn>
                      <a:cxn ang="0">
                        <a:pos x="0" y="2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1" name="Freeform 47"/>
                  <p:cNvSpPr>
                    <a:spLocks/>
                  </p:cNvSpPr>
                  <p:nvPr/>
                </p:nvSpPr>
                <p:spPr bwMode="ltGray">
                  <a:xfrm>
                    <a:off x="1606" y="246"/>
                    <a:ext cx="436" cy="152"/>
                  </a:xfrm>
                  <a:custGeom>
                    <a:avLst/>
                    <a:gdLst/>
                    <a:ahLst/>
                    <a:cxnLst>
                      <a:cxn ang="0">
                        <a:pos x="73" y="1"/>
                      </a:cxn>
                      <a:cxn ang="0">
                        <a:pos x="436" y="0"/>
                      </a:cxn>
                      <a:cxn ang="0">
                        <a:pos x="416" y="54"/>
                      </a:cxn>
                      <a:cxn ang="0">
                        <a:pos x="397" y="68"/>
                      </a:cxn>
                      <a:cxn ang="0">
                        <a:pos x="392" y="70"/>
                      </a:cxn>
                      <a:cxn ang="0">
                        <a:pos x="375" y="73"/>
                      </a:cxn>
                      <a:cxn ang="0">
                        <a:pos x="361" y="88"/>
                      </a:cxn>
                      <a:cxn ang="0">
                        <a:pos x="362" y="99"/>
                      </a:cxn>
                      <a:cxn ang="0">
                        <a:pos x="364" y="107"/>
                      </a:cxn>
                      <a:cxn ang="0">
                        <a:pos x="366" y="113"/>
                      </a:cxn>
                      <a:cxn ang="0">
                        <a:pos x="362" y="122"/>
                      </a:cxn>
                      <a:cxn ang="0">
                        <a:pos x="351" y="120"/>
                      </a:cxn>
                      <a:cxn ang="0">
                        <a:pos x="342" y="129"/>
                      </a:cxn>
                      <a:cxn ang="0">
                        <a:pos x="347" y="105"/>
                      </a:cxn>
                      <a:cxn ang="0">
                        <a:pos x="338" y="100"/>
                      </a:cxn>
                      <a:cxn ang="0">
                        <a:pos x="344" y="93"/>
                      </a:cxn>
                      <a:cxn ang="0">
                        <a:pos x="342" y="89"/>
                      </a:cxn>
                      <a:cxn ang="0">
                        <a:pos x="320" y="94"/>
                      </a:cxn>
                      <a:cxn ang="0">
                        <a:pos x="317" y="85"/>
                      </a:cxn>
                      <a:cxn ang="0">
                        <a:pos x="297" y="94"/>
                      </a:cxn>
                      <a:cxn ang="0">
                        <a:pos x="320" y="103"/>
                      </a:cxn>
                      <a:cxn ang="0">
                        <a:pos x="305" y="117"/>
                      </a:cxn>
                      <a:cxn ang="0">
                        <a:pos x="311" y="126"/>
                      </a:cxn>
                      <a:cxn ang="0">
                        <a:pos x="315" y="138"/>
                      </a:cxn>
                      <a:cxn ang="0">
                        <a:pos x="309" y="139"/>
                      </a:cxn>
                      <a:cxn ang="0">
                        <a:pos x="314" y="144"/>
                      </a:cxn>
                      <a:cxn ang="0">
                        <a:pos x="307" y="152"/>
                      </a:cxn>
                      <a:cxn ang="0">
                        <a:pos x="0" y="149"/>
                      </a:cxn>
                      <a:cxn ang="0">
                        <a:pos x="73" y="1"/>
                      </a:cxn>
                    </a:cxnLst>
                    <a:rect l="0" t="0" r="r" b="b"/>
                    <a:pathLst>
                      <a:path w="436" h="152">
                        <a:moveTo>
                          <a:pt x="73" y="1"/>
                        </a:moveTo>
                        <a:lnTo>
                          <a:pt x="436" y="0"/>
                        </a:lnTo>
                        <a:cubicBezTo>
                          <a:pt x="430"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2" name="Freeform 48"/>
                  <p:cNvSpPr>
                    <a:spLocks/>
                  </p:cNvSpPr>
                  <p:nvPr/>
                </p:nvSpPr>
                <p:spPr bwMode="ltGray">
                  <a:xfrm>
                    <a:off x="2043" y="241"/>
                    <a:ext cx="20" cy="55"/>
                  </a:xfrm>
                  <a:custGeom>
                    <a:avLst/>
                    <a:gdLst/>
                    <a:ahLst/>
                    <a:cxnLst>
                      <a:cxn ang="0">
                        <a:pos x="5" y="156"/>
                      </a:cxn>
                      <a:cxn ang="0">
                        <a:pos x="15" y="108"/>
                      </a:cxn>
                      <a:cxn ang="0">
                        <a:pos x="17" y="68"/>
                      </a:cxn>
                      <a:cxn ang="0">
                        <a:pos x="11" y="40"/>
                      </a:cxn>
                      <a:cxn ang="0">
                        <a:pos x="17" y="12"/>
                      </a:cxn>
                      <a:cxn ang="0">
                        <a:pos x="21" y="0"/>
                      </a:cxn>
                      <a:cxn ang="0">
                        <a:pos x="31" y="30"/>
                      </a:cxn>
                      <a:cxn ang="0">
                        <a:pos x="47" y="98"/>
                      </a:cxn>
                      <a:cxn ang="0">
                        <a:pos x="31" y="108"/>
                      </a:cxn>
                      <a:cxn ang="0">
                        <a:pos x="23" y="126"/>
                      </a:cxn>
                      <a:cxn ang="0">
                        <a:pos x="21" y="132"/>
                      </a:cxn>
                      <a:cxn ang="0">
                        <a:pos x="27" y="134"/>
                      </a:cxn>
                      <a:cxn ang="0">
                        <a:pos x="31" y="146"/>
                      </a:cxn>
                      <a:cxn ang="0">
                        <a:pos x="13" y="148"/>
                      </a:cxn>
                      <a:cxn ang="0">
                        <a:pos x="7" y="160"/>
                      </a:cxn>
                      <a:cxn ang="0">
                        <a:pos x="3" y="154"/>
                      </a:cxn>
                      <a:cxn ang="0">
                        <a:pos x="5" y="156"/>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3" name="Freeform 49"/>
                  <p:cNvSpPr>
                    <a:spLocks/>
                  </p:cNvSpPr>
                  <p:nvPr/>
                </p:nvSpPr>
                <p:spPr bwMode="ltGray">
                  <a:xfrm>
                    <a:off x="2031" y="287"/>
                    <a:ext cx="59" cy="34"/>
                  </a:xfrm>
                  <a:custGeom>
                    <a:avLst/>
                    <a:gdLst/>
                    <a:ahLst/>
                    <a:cxnLst>
                      <a:cxn ang="0">
                        <a:pos x="26" y="61"/>
                      </a:cxn>
                      <a:cxn ang="0">
                        <a:pos x="30" y="43"/>
                      </a:cxn>
                      <a:cxn ang="0">
                        <a:pos x="50" y="33"/>
                      </a:cxn>
                      <a:cxn ang="0">
                        <a:pos x="54" y="45"/>
                      </a:cxn>
                      <a:cxn ang="0">
                        <a:pos x="66" y="49"/>
                      </a:cxn>
                      <a:cxn ang="0">
                        <a:pos x="80" y="55"/>
                      </a:cxn>
                      <a:cxn ang="0">
                        <a:pos x="116" y="33"/>
                      </a:cxn>
                      <a:cxn ang="0">
                        <a:pos x="130" y="17"/>
                      </a:cxn>
                      <a:cxn ang="0">
                        <a:pos x="138" y="11"/>
                      </a:cxn>
                      <a:cxn ang="0">
                        <a:pos x="106" y="49"/>
                      </a:cxn>
                      <a:cxn ang="0">
                        <a:pos x="84" y="67"/>
                      </a:cxn>
                      <a:cxn ang="0">
                        <a:pos x="66" y="81"/>
                      </a:cxn>
                      <a:cxn ang="0">
                        <a:pos x="48" y="103"/>
                      </a:cxn>
                      <a:cxn ang="0">
                        <a:pos x="26" y="89"/>
                      </a:cxn>
                      <a:cxn ang="0">
                        <a:pos x="20" y="87"/>
                      </a:cxn>
                      <a:cxn ang="0">
                        <a:pos x="22" y="97"/>
                      </a:cxn>
                      <a:cxn ang="0">
                        <a:pos x="0" y="97"/>
                      </a:cxn>
                      <a:cxn ang="0">
                        <a:pos x="10" y="79"/>
                      </a:cxn>
                      <a:cxn ang="0">
                        <a:pos x="26" y="61"/>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4" name="Freeform 50"/>
                  <p:cNvSpPr>
                    <a:spLocks/>
                  </p:cNvSpPr>
                  <p:nvPr/>
                </p:nvSpPr>
                <p:spPr bwMode="ltGray">
                  <a:xfrm>
                    <a:off x="1968" y="319"/>
                    <a:ext cx="80" cy="72"/>
                  </a:xfrm>
                  <a:custGeom>
                    <a:avLst/>
                    <a:gdLst/>
                    <a:ahLst/>
                    <a:cxnLst>
                      <a:cxn ang="0">
                        <a:pos x="158" y="24"/>
                      </a:cxn>
                      <a:cxn ang="0">
                        <a:pos x="160" y="6"/>
                      </a:cxn>
                      <a:cxn ang="0">
                        <a:pos x="170" y="0"/>
                      </a:cxn>
                      <a:cxn ang="0">
                        <a:pos x="182" y="24"/>
                      </a:cxn>
                      <a:cxn ang="0">
                        <a:pos x="188" y="42"/>
                      </a:cxn>
                      <a:cxn ang="0">
                        <a:pos x="178" y="58"/>
                      </a:cxn>
                      <a:cxn ang="0">
                        <a:pos x="170" y="76"/>
                      </a:cxn>
                      <a:cxn ang="0">
                        <a:pos x="162" y="126"/>
                      </a:cxn>
                      <a:cxn ang="0">
                        <a:pos x="144" y="136"/>
                      </a:cxn>
                      <a:cxn ang="0">
                        <a:pos x="120" y="138"/>
                      </a:cxn>
                      <a:cxn ang="0">
                        <a:pos x="112" y="124"/>
                      </a:cxn>
                      <a:cxn ang="0">
                        <a:pos x="102" y="146"/>
                      </a:cxn>
                      <a:cxn ang="0">
                        <a:pos x="90" y="150"/>
                      </a:cxn>
                      <a:cxn ang="0">
                        <a:pos x="80" y="132"/>
                      </a:cxn>
                      <a:cxn ang="0">
                        <a:pos x="58" y="144"/>
                      </a:cxn>
                      <a:cxn ang="0">
                        <a:pos x="76" y="142"/>
                      </a:cxn>
                      <a:cxn ang="0">
                        <a:pos x="78" y="160"/>
                      </a:cxn>
                      <a:cxn ang="0">
                        <a:pos x="58" y="166"/>
                      </a:cxn>
                      <a:cxn ang="0">
                        <a:pos x="34" y="166"/>
                      </a:cxn>
                      <a:cxn ang="0">
                        <a:pos x="36" y="154"/>
                      </a:cxn>
                      <a:cxn ang="0">
                        <a:pos x="46" y="144"/>
                      </a:cxn>
                      <a:cxn ang="0">
                        <a:pos x="34" y="148"/>
                      </a:cxn>
                      <a:cxn ang="0">
                        <a:pos x="26" y="166"/>
                      </a:cxn>
                      <a:cxn ang="0">
                        <a:pos x="30" y="190"/>
                      </a:cxn>
                      <a:cxn ang="0">
                        <a:pos x="14" y="200"/>
                      </a:cxn>
                      <a:cxn ang="0">
                        <a:pos x="0" y="214"/>
                      </a:cxn>
                      <a:cxn ang="0">
                        <a:pos x="8" y="188"/>
                      </a:cxn>
                      <a:cxn ang="0">
                        <a:pos x="0" y="164"/>
                      </a:cxn>
                      <a:cxn ang="0">
                        <a:pos x="14" y="152"/>
                      </a:cxn>
                      <a:cxn ang="0">
                        <a:pos x="32" y="134"/>
                      </a:cxn>
                      <a:cxn ang="0">
                        <a:pos x="44" y="118"/>
                      </a:cxn>
                      <a:cxn ang="0">
                        <a:pos x="72" y="116"/>
                      </a:cxn>
                      <a:cxn ang="0">
                        <a:pos x="84" y="112"/>
                      </a:cxn>
                      <a:cxn ang="0">
                        <a:pos x="114" y="78"/>
                      </a:cxn>
                      <a:cxn ang="0">
                        <a:pos x="120" y="92"/>
                      </a:cxn>
                      <a:cxn ang="0">
                        <a:pos x="132" y="76"/>
                      </a:cxn>
                      <a:cxn ang="0">
                        <a:pos x="150" y="54"/>
                      </a:cxn>
                      <a:cxn ang="0">
                        <a:pos x="154" y="42"/>
                      </a:cxn>
                      <a:cxn ang="0">
                        <a:pos x="148" y="38"/>
                      </a:cxn>
                      <a:cxn ang="0">
                        <a:pos x="152" y="32"/>
                      </a:cxn>
                      <a:cxn ang="0">
                        <a:pos x="158" y="24"/>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5" name="Freeform 51"/>
                  <p:cNvSpPr>
                    <a:spLocks/>
                  </p:cNvSpPr>
                  <p:nvPr/>
                </p:nvSpPr>
                <p:spPr bwMode="ltGray">
                  <a:xfrm>
                    <a:off x="2021" y="340"/>
                    <a:ext cx="6" cy="4"/>
                  </a:xfrm>
                  <a:custGeom>
                    <a:avLst/>
                    <a:gdLst/>
                    <a:ahLst/>
                    <a:cxnLst>
                      <a:cxn ang="0">
                        <a:pos x="0" y="9"/>
                      </a:cxn>
                      <a:cxn ang="0">
                        <a:pos x="4" y="13"/>
                      </a:cxn>
                      <a:cxn ang="0">
                        <a:pos x="0" y="9"/>
                      </a:cxn>
                    </a:cxnLst>
                    <a:rect l="0" t="0" r="r" b="b"/>
                    <a:pathLst>
                      <a:path w="13" h="13">
                        <a:moveTo>
                          <a:pt x="0" y="9"/>
                        </a:moveTo>
                        <a:cubicBezTo>
                          <a:pt x="6" y="0"/>
                          <a:pt x="13" y="7"/>
                          <a:pt x="4" y="13"/>
                        </a:cubicBezTo>
                        <a:cubicBezTo>
                          <a:pt x="0" y="6"/>
                          <a:pt x="0" y="5"/>
                          <a:pt x="0" y="9"/>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6" name="Freeform 52"/>
                  <p:cNvSpPr>
                    <a:spLocks/>
                  </p:cNvSpPr>
                  <p:nvPr/>
                </p:nvSpPr>
                <p:spPr bwMode="ltGray">
                  <a:xfrm>
                    <a:off x="1573" y="389"/>
                    <a:ext cx="347" cy="189"/>
                  </a:xfrm>
                  <a:custGeom>
                    <a:avLst/>
                    <a:gdLst/>
                    <a:ahLst/>
                    <a:cxnLst>
                      <a:cxn ang="0">
                        <a:pos x="812" y="26"/>
                      </a:cxn>
                      <a:cxn ang="0">
                        <a:pos x="778" y="78"/>
                      </a:cxn>
                      <a:cxn ang="0">
                        <a:pos x="748" y="122"/>
                      </a:cxn>
                      <a:cxn ang="0">
                        <a:pos x="722" y="142"/>
                      </a:cxn>
                      <a:cxn ang="0">
                        <a:pos x="634" y="180"/>
                      </a:cxn>
                      <a:cxn ang="0">
                        <a:pos x="632" y="210"/>
                      </a:cxn>
                      <a:cxn ang="0">
                        <a:pos x="604" y="230"/>
                      </a:cxn>
                      <a:cxn ang="0">
                        <a:pos x="620" y="178"/>
                      </a:cxn>
                      <a:cxn ang="0">
                        <a:pos x="576" y="188"/>
                      </a:cxn>
                      <a:cxn ang="0">
                        <a:pos x="556" y="218"/>
                      </a:cxn>
                      <a:cxn ang="0">
                        <a:pos x="596" y="280"/>
                      </a:cxn>
                      <a:cxn ang="0">
                        <a:pos x="594" y="368"/>
                      </a:cxn>
                      <a:cxn ang="0">
                        <a:pos x="542" y="406"/>
                      </a:cxn>
                      <a:cxn ang="0">
                        <a:pos x="522" y="386"/>
                      </a:cxn>
                      <a:cxn ang="0">
                        <a:pos x="482" y="348"/>
                      </a:cxn>
                      <a:cxn ang="0">
                        <a:pos x="462" y="348"/>
                      </a:cxn>
                      <a:cxn ang="0">
                        <a:pos x="450" y="394"/>
                      </a:cxn>
                      <a:cxn ang="0">
                        <a:pos x="500" y="464"/>
                      </a:cxn>
                      <a:cxn ang="0">
                        <a:pos x="510" y="524"/>
                      </a:cxn>
                      <a:cxn ang="0">
                        <a:pos x="526" y="560"/>
                      </a:cxn>
                      <a:cxn ang="0">
                        <a:pos x="492" y="544"/>
                      </a:cxn>
                      <a:cxn ang="0">
                        <a:pos x="470" y="518"/>
                      </a:cxn>
                      <a:cxn ang="0">
                        <a:pos x="422" y="424"/>
                      </a:cxn>
                      <a:cxn ang="0">
                        <a:pos x="426" y="310"/>
                      </a:cxn>
                      <a:cxn ang="0">
                        <a:pos x="422" y="268"/>
                      </a:cxn>
                      <a:cxn ang="0">
                        <a:pos x="412" y="276"/>
                      </a:cxn>
                      <a:cxn ang="0">
                        <a:pos x="386" y="266"/>
                      </a:cxn>
                      <a:cxn ang="0">
                        <a:pos x="360" y="170"/>
                      </a:cxn>
                      <a:cxn ang="0">
                        <a:pos x="330" y="166"/>
                      </a:cxn>
                      <a:cxn ang="0">
                        <a:pos x="288" y="172"/>
                      </a:cxn>
                      <a:cxn ang="0">
                        <a:pos x="242" y="232"/>
                      </a:cxn>
                      <a:cxn ang="0">
                        <a:pos x="196" y="268"/>
                      </a:cxn>
                      <a:cxn ang="0">
                        <a:pos x="184" y="274"/>
                      </a:cxn>
                      <a:cxn ang="0">
                        <a:pos x="160" y="328"/>
                      </a:cxn>
                      <a:cxn ang="0">
                        <a:pos x="152" y="354"/>
                      </a:cxn>
                      <a:cxn ang="0">
                        <a:pos x="128" y="404"/>
                      </a:cxn>
                      <a:cxn ang="0">
                        <a:pos x="94" y="392"/>
                      </a:cxn>
                      <a:cxn ang="0">
                        <a:pos x="66" y="258"/>
                      </a:cxn>
                      <a:cxn ang="0">
                        <a:pos x="72" y="156"/>
                      </a:cxn>
                      <a:cxn ang="0">
                        <a:pos x="44" y="180"/>
                      </a:cxn>
                      <a:cxn ang="0">
                        <a:pos x="20" y="150"/>
                      </a:cxn>
                      <a:cxn ang="0">
                        <a:pos x="24" y="138"/>
                      </a:cxn>
                      <a:cxn ang="0">
                        <a:pos x="0" y="92"/>
                      </a:cxn>
                      <a:cxn ang="0">
                        <a:pos x="798" y="6"/>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7" name="Freeform 53"/>
                  <p:cNvSpPr>
                    <a:spLocks/>
                  </p:cNvSpPr>
                  <p:nvPr/>
                </p:nvSpPr>
                <p:spPr bwMode="ltGray">
                  <a:xfrm>
                    <a:off x="1634" y="519"/>
                    <a:ext cx="19" cy="29"/>
                  </a:xfrm>
                  <a:custGeom>
                    <a:avLst/>
                    <a:gdLst/>
                    <a:ahLst/>
                    <a:cxnLst>
                      <a:cxn ang="0">
                        <a:pos x="7" y="11"/>
                      </a:cxn>
                      <a:cxn ang="0">
                        <a:pos x="17" y="3"/>
                      </a:cxn>
                      <a:cxn ang="0">
                        <a:pos x="37" y="33"/>
                      </a:cxn>
                      <a:cxn ang="0">
                        <a:pos x="19" y="85"/>
                      </a:cxn>
                      <a:cxn ang="0">
                        <a:pos x="1" y="69"/>
                      </a:cxn>
                      <a:cxn ang="0">
                        <a:pos x="7" y="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8" name="Freeform 54"/>
                  <p:cNvSpPr>
                    <a:spLocks/>
                  </p:cNvSpPr>
                  <p:nvPr/>
                </p:nvSpPr>
                <p:spPr bwMode="ltGray">
                  <a:xfrm>
                    <a:off x="1900" y="421"/>
                    <a:ext cx="18" cy="24"/>
                  </a:xfrm>
                  <a:custGeom>
                    <a:avLst/>
                    <a:gdLst/>
                    <a:ahLst/>
                    <a:cxnLst>
                      <a:cxn ang="0">
                        <a:pos x="13" y="28"/>
                      </a:cxn>
                      <a:cxn ang="0">
                        <a:pos x="29" y="2"/>
                      </a:cxn>
                      <a:cxn ang="0">
                        <a:pos x="43" y="4"/>
                      </a:cxn>
                      <a:cxn ang="0">
                        <a:pos x="39" y="26"/>
                      </a:cxn>
                      <a:cxn ang="0">
                        <a:pos x="13" y="74"/>
                      </a:cxn>
                      <a:cxn ang="0">
                        <a:pos x="7" y="60"/>
                      </a:cxn>
                      <a:cxn ang="0">
                        <a:pos x="3" y="36"/>
                      </a:cxn>
                      <a:cxn ang="0">
                        <a:pos x="13" y="28"/>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9" name="Freeform 55"/>
                  <p:cNvSpPr>
                    <a:spLocks/>
                  </p:cNvSpPr>
                  <p:nvPr/>
                </p:nvSpPr>
                <p:spPr bwMode="ltGray">
                  <a:xfrm>
                    <a:off x="1951" y="409"/>
                    <a:ext cx="9" cy="10"/>
                  </a:xfrm>
                  <a:custGeom>
                    <a:avLst/>
                    <a:gdLst/>
                    <a:ahLst/>
                    <a:cxnLst>
                      <a:cxn ang="0">
                        <a:pos x="7" y="16"/>
                      </a:cxn>
                      <a:cxn ang="0">
                        <a:pos x="5" y="30"/>
                      </a:cxn>
                      <a:cxn ang="0">
                        <a:pos x="7" y="16"/>
                      </a:cxn>
                    </a:cxnLst>
                    <a:rect l="0" t="0" r="r" b="b"/>
                    <a:pathLst>
                      <a:path w="20" h="30">
                        <a:moveTo>
                          <a:pt x="7" y="16"/>
                        </a:moveTo>
                        <a:cubicBezTo>
                          <a:pt x="18" y="0"/>
                          <a:pt x="20" y="20"/>
                          <a:pt x="5" y="30"/>
                        </a:cubicBezTo>
                        <a:cubicBezTo>
                          <a:pt x="0" y="23"/>
                          <a:pt x="1" y="22"/>
                          <a:pt x="7" y="1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0" name="Freeform 56"/>
                  <p:cNvSpPr>
                    <a:spLocks/>
                  </p:cNvSpPr>
                  <p:nvPr/>
                </p:nvSpPr>
                <p:spPr bwMode="ltGray">
                  <a:xfrm>
                    <a:off x="1021" y="314"/>
                    <a:ext cx="433" cy="354"/>
                  </a:xfrm>
                  <a:custGeom>
                    <a:avLst/>
                    <a:gdLst/>
                    <a:ahLst/>
                    <a:cxnLst>
                      <a:cxn ang="0">
                        <a:pos x="481" y="464"/>
                      </a:cxn>
                      <a:cxn ang="0">
                        <a:pos x="486" y="451"/>
                      </a:cxn>
                      <a:cxn ang="0">
                        <a:pos x="500" y="413"/>
                      </a:cxn>
                      <a:cxn ang="0">
                        <a:pos x="309" y="287"/>
                      </a:cxn>
                      <a:cxn ang="0">
                        <a:pos x="282" y="346"/>
                      </a:cxn>
                      <a:cxn ang="0">
                        <a:pos x="303" y="556"/>
                      </a:cxn>
                      <a:cxn ang="0">
                        <a:pos x="282" y="494"/>
                      </a:cxn>
                      <a:cxn ang="0">
                        <a:pos x="242" y="439"/>
                      </a:cxn>
                      <a:cxn ang="0">
                        <a:pos x="245" y="413"/>
                      </a:cxn>
                      <a:cxn ang="0">
                        <a:pos x="247" y="394"/>
                      </a:cxn>
                      <a:cxn ang="0">
                        <a:pos x="220" y="375"/>
                      </a:cxn>
                      <a:cxn ang="0">
                        <a:pos x="194" y="346"/>
                      </a:cxn>
                      <a:cxn ang="0">
                        <a:pos x="148" y="354"/>
                      </a:cxn>
                      <a:cxn ang="0">
                        <a:pos x="126" y="365"/>
                      </a:cxn>
                      <a:cxn ang="0">
                        <a:pos x="78" y="365"/>
                      </a:cxn>
                      <a:cxn ang="0">
                        <a:pos x="22" y="312"/>
                      </a:cxn>
                      <a:cxn ang="0">
                        <a:pos x="11" y="295"/>
                      </a:cxn>
                      <a:cxn ang="0">
                        <a:pos x="0" y="264"/>
                      </a:cxn>
                      <a:cxn ang="0">
                        <a:pos x="24" y="213"/>
                      </a:cxn>
                      <a:cxn ang="0">
                        <a:pos x="32" y="181"/>
                      </a:cxn>
                      <a:cxn ang="0">
                        <a:pos x="51" y="143"/>
                      </a:cxn>
                      <a:cxn ang="0">
                        <a:pos x="81" y="116"/>
                      </a:cxn>
                      <a:cxn ang="0">
                        <a:pos x="167" y="67"/>
                      </a:cxn>
                      <a:cxn ang="0">
                        <a:pos x="220" y="30"/>
                      </a:cxn>
                      <a:cxn ang="0">
                        <a:pos x="258" y="6"/>
                      </a:cxn>
                      <a:cxn ang="0">
                        <a:pos x="363" y="2"/>
                      </a:cxn>
                      <a:cxn ang="0">
                        <a:pos x="398" y="0"/>
                      </a:cxn>
                      <a:cxn ang="0">
                        <a:pos x="384" y="34"/>
                      </a:cxn>
                      <a:cxn ang="0">
                        <a:pos x="443" y="84"/>
                      </a:cxn>
                      <a:cxn ang="0">
                        <a:pos x="497" y="74"/>
                      </a:cxn>
                      <a:cxn ang="0">
                        <a:pos x="529" y="82"/>
                      </a:cxn>
                      <a:cxn ang="0">
                        <a:pos x="559" y="97"/>
                      </a:cxn>
                      <a:cxn ang="0">
                        <a:pos x="572" y="188"/>
                      </a:cxn>
                      <a:cxn ang="0">
                        <a:pos x="572" y="240"/>
                      </a:cxn>
                      <a:cxn ang="0">
                        <a:pos x="599" y="283"/>
                      </a:cxn>
                      <a:cxn ang="0">
                        <a:pos x="645" y="300"/>
                      </a:cxn>
                      <a:cxn ang="0">
                        <a:pos x="680" y="295"/>
                      </a:cxn>
                      <a:cxn ang="0">
                        <a:pos x="664" y="340"/>
                      </a:cxn>
                      <a:cxn ang="0">
                        <a:pos x="599" y="407"/>
                      </a:cxn>
                      <a:cxn ang="0">
                        <a:pos x="548" y="485"/>
                      </a:cxn>
                      <a:cxn ang="0">
                        <a:pos x="556" y="508"/>
                      </a:cxn>
                      <a:cxn ang="0">
                        <a:pos x="435" y="556"/>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1" name="Freeform 57"/>
                  <p:cNvSpPr>
                    <a:spLocks/>
                  </p:cNvSpPr>
                  <p:nvPr/>
                </p:nvSpPr>
                <p:spPr bwMode="ltGray">
                  <a:xfrm>
                    <a:off x="1189" y="447"/>
                    <a:ext cx="163" cy="221"/>
                  </a:xfrm>
                  <a:custGeom>
                    <a:avLst/>
                    <a:gdLst/>
                    <a:ahLst/>
                    <a:cxnLst>
                      <a:cxn ang="0">
                        <a:pos x="243" y="347"/>
                      </a:cxn>
                      <a:cxn ang="0">
                        <a:pos x="233" y="301"/>
                      </a:cxn>
                      <a:cxn ang="0">
                        <a:pos x="217" y="288"/>
                      </a:cxn>
                      <a:cxn ang="0">
                        <a:pos x="215" y="269"/>
                      </a:cxn>
                      <a:cxn ang="0">
                        <a:pos x="209" y="254"/>
                      </a:cxn>
                      <a:cxn ang="0">
                        <a:pos x="209" y="229"/>
                      </a:cxn>
                      <a:cxn ang="0">
                        <a:pos x="207" y="214"/>
                      </a:cxn>
                      <a:cxn ang="0">
                        <a:pos x="228" y="202"/>
                      </a:cxn>
                      <a:cxn ang="0">
                        <a:pos x="257" y="197"/>
                      </a:cxn>
                      <a:cxn ang="0">
                        <a:pos x="257" y="136"/>
                      </a:cxn>
                      <a:cxn ang="0">
                        <a:pos x="54" y="96"/>
                      </a:cxn>
                      <a:cxn ang="0">
                        <a:pos x="32" y="98"/>
                      </a:cxn>
                      <a:cxn ang="0">
                        <a:pos x="16" y="102"/>
                      </a:cxn>
                      <a:cxn ang="0">
                        <a:pos x="0" y="149"/>
                      </a:cxn>
                      <a:cxn ang="0">
                        <a:pos x="93" y="346"/>
                      </a:cxn>
                      <a:cxn ang="0">
                        <a:pos x="243" y="347"/>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2" name="Freeform 58"/>
                  <p:cNvSpPr>
                    <a:spLocks/>
                  </p:cNvSpPr>
                  <p:nvPr/>
                </p:nvSpPr>
                <p:spPr bwMode="ltGray">
                  <a:xfrm>
                    <a:off x="1476" y="611"/>
                    <a:ext cx="7" cy="12"/>
                  </a:xfrm>
                  <a:custGeom>
                    <a:avLst/>
                    <a:gdLst/>
                    <a:ahLst/>
                    <a:cxnLst>
                      <a:cxn ang="0">
                        <a:pos x="7" y="25"/>
                      </a:cxn>
                      <a:cxn ang="0">
                        <a:pos x="19" y="21"/>
                      </a:cxn>
                      <a:cxn ang="0">
                        <a:pos x="7" y="2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3" name="Freeform 59"/>
                  <p:cNvSpPr>
                    <a:spLocks/>
                  </p:cNvSpPr>
                  <p:nvPr/>
                </p:nvSpPr>
                <p:spPr bwMode="ltGray">
                  <a:xfrm>
                    <a:off x="1467" y="497"/>
                    <a:ext cx="9" cy="7"/>
                  </a:xfrm>
                  <a:custGeom>
                    <a:avLst/>
                    <a:gdLst/>
                    <a:ahLst/>
                    <a:cxnLst>
                      <a:cxn ang="0">
                        <a:pos x="12" y="12"/>
                      </a:cxn>
                      <a:cxn ang="0">
                        <a:pos x="16" y="0"/>
                      </a:cxn>
                      <a:cxn ang="0">
                        <a:pos x="20" y="12"/>
                      </a:cxn>
                      <a:cxn ang="0">
                        <a:pos x="8" y="20"/>
                      </a:cxn>
                      <a:cxn ang="0">
                        <a:pos x="12" y="12"/>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4" name="Freeform 60"/>
                  <p:cNvSpPr>
                    <a:spLocks/>
                  </p:cNvSpPr>
                  <p:nvPr/>
                </p:nvSpPr>
                <p:spPr bwMode="ltGray">
                  <a:xfrm>
                    <a:off x="1072" y="357"/>
                    <a:ext cx="25" cy="10"/>
                  </a:xfrm>
                  <a:custGeom>
                    <a:avLst/>
                    <a:gdLst/>
                    <a:ahLst/>
                    <a:cxnLst>
                      <a:cxn ang="0">
                        <a:pos x="24" y="18"/>
                      </a:cxn>
                      <a:cxn ang="0">
                        <a:pos x="32" y="6"/>
                      </a:cxn>
                      <a:cxn ang="0">
                        <a:pos x="36" y="30"/>
                      </a:cxn>
                      <a:cxn ang="0">
                        <a:pos x="24" y="18"/>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5" name="Freeform 61"/>
                  <p:cNvSpPr>
                    <a:spLocks/>
                  </p:cNvSpPr>
                  <p:nvPr/>
                </p:nvSpPr>
                <p:spPr bwMode="ltGray">
                  <a:xfrm>
                    <a:off x="1374" y="265"/>
                    <a:ext cx="295" cy="233"/>
                  </a:xfrm>
                  <a:custGeom>
                    <a:avLst/>
                    <a:gdLst/>
                    <a:ahLst/>
                    <a:cxnLst>
                      <a:cxn ang="0">
                        <a:pos x="473" y="464"/>
                      </a:cxn>
                      <a:cxn ang="0">
                        <a:pos x="393" y="452"/>
                      </a:cxn>
                      <a:cxn ang="0">
                        <a:pos x="325" y="412"/>
                      </a:cxn>
                      <a:cxn ang="0">
                        <a:pos x="265" y="400"/>
                      </a:cxn>
                      <a:cxn ang="0">
                        <a:pos x="237" y="416"/>
                      </a:cxn>
                      <a:cxn ang="0">
                        <a:pos x="261" y="428"/>
                      </a:cxn>
                      <a:cxn ang="0">
                        <a:pos x="293" y="468"/>
                      </a:cxn>
                      <a:cxn ang="0">
                        <a:pos x="321" y="476"/>
                      </a:cxn>
                      <a:cxn ang="0">
                        <a:pos x="333" y="536"/>
                      </a:cxn>
                      <a:cxn ang="0">
                        <a:pos x="313" y="552"/>
                      </a:cxn>
                      <a:cxn ang="0">
                        <a:pos x="261" y="616"/>
                      </a:cxn>
                      <a:cxn ang="0">
                        <a:pos x="225" y="628"/>
                      </a:cxn>
                      <a:cxn ang="0">
                        <a:pos x="97" y="696"/>
                      </a:cxn>
                      <a:cxn ang="0">
                        <a:pos x="77" y="616"/>
                      </a:cxn>
                      <a:cxn ang="0">
                        <a:pos x="45" y="524"/>
                      </a:cxn>
                      <a:cxn ang="0">
                        <a:pos x="33" y="448"/>
                      </a:cxn>
                      <a:cxn ang="0">
                        <a:pos x="53" y="344"/>
                      </a:cxn>
                      <a:cxn ang="0">
                        <a:pos x="17" y="392"/>
                      </a:cxn>
                      <a:cxn ang="0">
                        <a:pos x="81" y="280"/>
                      </a:cxn>
                      <a:cxn ang="0">
                        <a:pos x="113" y="204"/>
                      </a:cxn>
                      <a:cxn ang="0">
                        <a:pos x="37" y="204"/>
                      </a:cxn>
                      <a:cxn ang="0">
                        <a:pos x="1" y="196"/>
                      </a:cxn>
                      <a:cxn ang="0">
                        <a:pos x="25" y="140"/>
                      </a:cxn>
                      <a:cxn ang="0">
                        <a:pos x="97" y="112"/>
                      </a:cxn>
                      <a:cxn ang="0">
                        <a:pos x="221" y="124"/>
                      </a:cxn>
                      <a:cxn ang="0">
                        <a:pos x="229" y="64"/>
                      </a:cxn>
                      <a:cxn ang="0">
                        <a:pos x="261" y="0"/>
                      </a:cxn>
                      <a:cxn ang="0">
                        <a:pos x="357" y="44"/>
                      </a:cxn>
                      <a:cxn ang="0">
                        <a:pos x="329" y="88"/>
                      </a:cxn>
                      <a:cxn ang="0">
                        <a:pos x="301" y="176"/>
                      </a:cxn>
                      <a:cxn ang="0">
                        <a:pos x="361" y="192"/>
                      </a:cxn>
                      <a:cxn ang="0">
                        <a:pos x="373" y="136"/>
                      </a:cxn>
                      <a:cxn ang="0">
                        <a:pos x="417" y="92"/>
                      </a:cxn>
                      <a:cxn ang="0">
                        <a:pos x="497" y="88"/>
                      </a:cxn>
                      <a:cxn ang="0">
                        <a:pos x="529" y="52"/>
                      </a:cxn>
                      <a:cxn ang="0">
                        <a:pos x="541" y="460"/>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6" name="Freeform 62"/>
                  <p:cNvSpPr>
                    <a:spLocks/>
                  </p:cNvSpPr>
                  <p:nvPr/>
                </p:nvSpPr>
                <p:spPr bwMode="ltGray">
                  <a:xfrm>
                    <a:off x="1173" y="247"/>
                    <a:ext cx="591" cy="95"/>
                  </a:xfrm>
                  <a:custGeom>
                    <a:avLst/>
                    <a:gdLst/>
                    <a:ahLst/>
                    <a:cxnLst>
                      <a:cxn ang="0">
                        <a:pos x="825" y="0"/>
                      </a:cxn>
                      <a:cxn ang="0">
                        <a:pos x="143" y="29"/>
                      </a:cxn>
                      <a:cxn ang="0">
                        <a:pos x="91" y="42"/>
                      </a:cxn>
                      <a:cxn ang="0">
                        <a:pos x="62" y="42"/>
                      </a:cxn>
                      <a:cxn ang="0">
                        <a:pos x="22" y="77"/>
                      </a:cxn>
                      <a:cxn ang="0">
                        <a:pos x="0" y="105"/>
                      </a:cxn>
                      <a:cxn ang="0">
                        <a:pos x="59" y="115"/>
                      </a:cxn>
                      <a:cxn ang="0">
                        <a:pos x="97" y="96"/>
                      </a:cxn>
                      <a:cxn ang="0">
                        <a:pos x="108" y="84"/>
                      </a:cxn>
                      <a:cxn ang="0">
                        <a:pos x="167" y="52"/>
                      </a:cxn>
                      <a:cxn ang="0">
                        <a:pos x="215" y="46"/>
                      </a:cxn>
                      <a:cxn ang="0">
                        <a:pos x="237" y="94"/>
                      </a:cxn>
                      <a:cxn ang="0">
                        <a:pos x="188" y="109"/>
                      </a:cxn>
                      <a:cxn ang="0">
                        <a:pos x="231" y="113"/>
                      </a:cxn>
                      <a:cxn ang="0">
                        <a:pos x="250" y="90"/>
                      </a:cxn>
                      <a:cxn ang="0">
                        <a:pos x="266" y="92"/>
                      </a:cxn>
                      <a:cxn ang="0">
                        <a:pos x="253" y="54"/>
                      </a:cxn>
                      <a:cxn ang="0">
                        <a:pos x="266" y="44"/>
                      </a:cxn>
                      <a:cxn ang="0">
                        <a:pos x="277" y="88"/>
                      </a:cxn>
                      <a:cxn ang="0">
                        <a:pos x="266" y="113"/>
                      </a:cxn>
                      <a:cxn ang="0">
                        <a:pos x="296" y="130"/>
                      </a:cxn>
                      <a:cxn ang="0">
                        <a:pos x="299" y="92"/>
                      </a:cxn>
                      <a:cxn ang="0">
                        <a:pos x="331" y="103"/>
                      </a:cxn>
                      <a:cxn ang="0">
                        <a:pos x="382" y="73"/>
                      </a:cxn>
                      <a:cxn ang="0">
                        <a:pos x="409" y="50"/>
                      </a:cxn>
                      <a:cxn ang="0">
                        <a:pos x="439" y="56"/>
                      </a:cxn>
                      <a:cxn ang="0">
                        <a:pos x="455" y="50"/>
                      </a:cxn>
                      <a:cxn ang="0">
                        <a:pos x="431" y="44"/>
                      </a:cxn>
                      <a:cxn ang="0">
                        <a:pos x="474" y="35"/>
                      </a:cxn>
                      <a:cxn ang="0">
                        <a:pos x="544" y="54"/>
                      </a:cxn>
                      <a:cxn ang="0">
                        <a:pos x="581" y="42"/>
                      </a:cxn>
                      <a:cxn ang="0">
                        <a:pos x="584" y="63"/>
                      </a:cxn>
                      <a:cxn ang="0">
                        <a:pos x="568" y="101"/>
                      </a:cxn>
                      <a:cxn ang="0">
                        <a:pos x="611" y="88"/>
                      </a:cxn>
                      <a:cxn ang="0">
                        <a:pos x="624" y="80"/>
                      </a:cxn>
                      <a:cxn ang="0">
                        <a:pos x="648" y="61"/>
                      </a:cxn>
                      <a:cxn ang="0">
                        <a:pos x="794" y="84"/>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7" name="Freeform 63"/>
                  <p:cNvSpPr>
                    <a:spLocks/>
                  </p:cNvSpPr>
                  <p:nvPr/>
                </p:nvSpPr>
                <p:spPr bwMode="ltGray">
                  <a:xfrm>
                    <a:off x="1293" y="282"/>
                    <a:ext cx="13" cy="10"/>
                  </a:xfrm>
                  <a:custGeom>
                    <a:avLst/>
                    <a:gdLst/>
                    <a:ahLst/>
                    <a:cxnLst>
                      <a:cxn ang="0">
                        <a:pos x="3" y="28"/>
                      </a:cxn>
                      <a:cxn ang="0">
                        <a:pos x="31" y="0"/>
                      </a:cxn>
                      <a:cxn ang="0">
                        <a:pos x="19" y="24"/>
                      </a:cxn>
                      <a:cxn ang="0">
                        <a:pos x="3" y="28"/>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8" name="Freeform 64"/>
                  <p:cNvSpPr>
                    <a:spLocks/>
                  </p:cNvSpPr>
                  <p:nvPr/>
                </p:nvSpPr>
                <p:spPr bwMode="ltGray">
                  <a:xfrm>
                    <a:off x="1278" y="296"/>
                    <a:ext cx="19" cy="11"/>
                  </a:xfrm>
                  <a:custGeom>
                    <a:avLst/>
                    <a:gdLst/>
                    <a:ahLst/>
                    <a:cxnLst>
                      <a:cxn ang="0">
                        <a:pos x="6" y="32"/>
                      </a:cxn>
                      <a:cxn ang="0">
                        <a:pos x="22" y="0"/>
                      </a:cxn>
                      <a:cxn ang="0">
                        <a:pos x="38" y="4"/>
                      </a:cxn>
                      <a:cxn ang="0">
                        <a:pos x="6" y="32"/>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9" name="Freeform 65"/>
                  <p:cNvSpPr>
                    <a:spLocks/>
                  </p:cNvSpPr>
                  <p:nvPr/>
                </p:nvSpPr>
                <p:spPr bwMode="ltGray">
                  <a:xfrm>
                    <a:off x="1340" y="337"/>
                    <a:ext cx="32" cy="6"/>
                  </a:xfrm>
                  <a:custGeom>
                    <a:avLst/>
                    <a:gdLst/>
                    <a:ahLst/>
                    <a:cxnLst>
                      <a:cxn ang="0">
                        <a:pos x="37" y="18"/>
                      </a:cxn>
                      <a:cxn ang="0">
                        <a:pos x="25" y="2"/>
                      </a:cxn>
                      <a:cxn ang="0">
                        <a:pos x="37" y="18"/>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0" name="Freeform 66"/>
                  <p:cNvSpPr>
                    <a:spLocks/>
                  </p:cNvSpPr>
                  <p:nvPr/>
                </p:nvSpPr>
                <p:spPr bwMode="ltGray">
                  <a:xfrm>
                    <a:off x="1395" y="336"/>
                    <a:ext cx="18" cy="15"/>
                  </a:xfrm>
                  <a:custGeom>
                    <a:avLst/>
                    <a:gdLst/>
                    <a:ahLst/>
                    <a:cxnLst>
                      <a:cxn ang="0">
                        <a:pos x="0" y="21"/>
                      </a:cxn>
                      <a:cxn ang="0">
                        <a:pos x="12" y="9"/>
                      </a:cxn>
                      <a:cxn ang="0">
                        <a:pos x="0" y="21"/>
                      </a:cxn>
                    </a:cxnLst>
                    <a:rect l="0" t="0" r="r" b="b"/>
                    <a:pathLst>
                      <a:path w="42" h="44">
                        <a:moveTo>
                          <a:pt x="0" y="21"/>
                        </a:moveTo>
                        <a:cubicBezTo>
                          <a:pt x="4" y="17"/>
                          <a:pt x="7" y="11"/>
                          <a:pt x="12" y="9"/>
                        </a:cubicBezTo>
                        <a:cubicBezTo>
                          <a:pt x="42" y="0"/>
                          <a:pt x="23" y="44"/>
                          <a:pt x="0" y="2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1" name="Freeform 67"/>
                  <p:cNvSpPr>
                    <a:spLocks/>
                  </p:cNvSpPr>
                  <p:nvPr/>
                </p:nvSpPr>
                <p:spPr bwMode="ltGray">
                  <a:xfrm>
                    <a:off x="1248" y="295"/>
                    <a:ext cx="14" cy="10"/>
                  </a:xfrm>
                  <a:custGeom>
                    <a:avLst/>
                    <a:gdLst/>
                    <a:ahLst/>
                    <a:cxnLst>
                      <a:cxn ang="0">
                        <a:pos x="7" y="22"/>
                      </a:cxn>
                      <a:cxn ang="0">
                        <a:pos x="31" y="10"/>
                      </a:cxn>
                      <a:cxn ang="0">
                        <a:pos x="7" y="22"/>
                      </a:cxn>
                    </a:cxnLst>
                    <a:rect l="0" t="0" r="r" b="b"/>
                    <a:pathLst>
                      <a:path w="31" h="30">
                        <a:moveTo>
                          <a:pt x="7" y="22"/>
                        </a:moveTo>
                        <a:cubicBezTo>
                          <a:pt x="0" y="0"/>
                          <a:pt x="15" y="6"/>
                          <a:pt x="31" y="10"/>
                        </a:cubicBezTo>
                        <a:cubicBezTo>
                          <a:pt x="14" y="16"/>
                          <a:pt x="15" y="30"/>
                          <a:pt x="7" y="2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grpSp>
            <p:grpSp>
              <p:nvGrpSpPr>
                <p:cNvPr id="6" name="Group 68"/>
                <p:cNvGrpSpPr>
                  <a:grpSpLocks/>
                </p:cNvGrpSpPr>
                <p:nvPr/>
              </p:nvGrpSpPr>
              <p:grpSpPr bwMode="auto">
                <a:xfrm>
                  <a:off x="3709" y="240"/>
                  <a:ext cx="1139" cy="429"/>
                  <a:chOff x="3709" y="240"/>
                  <a:chExt cx="1139" cy="429"/>
                </a:xfrm>
              </p:grpSpPr>
              <p:sp>
                <p:nvSpPr>
                  <p:cNvPr id="1030213" name="Freeform 69"/>
                  <p:cNvSpPr>
                    <a:spLocks/>
                  </p:cNvSpPr>
                  <p:nvPr/>
                </p:nvSpPr>
                <p:spPr bwMode="ltGray">
                  <a:xfrm>
                    <a:off x="4808" y="616"/>
                    <a:ext cx="13" cy="14"/>
                  </a:xfrm>
                  <a:custGeom>
                    <a:avLst/>
                    <a:gdLst/>
                    <a:ahLst/>
                    <a:cxnLst>
                      <a:cxn ang="0">
                        <a:pos x="16" y="33"/>
                      </a:cxn>
                      <a:cxn ang="0">
                        <a:pos x="8" y="21"/>
                      </a:cxn>
                      <a:cxn ang="0">
                        <a:pos x="0" y="9"/>
                      </a:cxn>
                      <a:cxn ang="0">
                        <a:pos x="16" y="3"/>
                      </a:cxn>
                      <a:cxn ang="0">
                        <a:pos x="30" y="23"/>
                      </a:cxn>
                      <a:cxn ang="0">
                        <a:pos x="28" y="31"/>
                      </a:cxn>
                      <a:cxn ang="0">
                        <a:pos x="16" y="3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4" name="Freeform 70"/>
                  <p:cNvSpPr>
                    <a:spLocks/>
                  </p:cNvSpPr>
                  <p:nvPr/>
                </p:nvSpPr>
                <p:spPr bwMode="ltGray">
                  <a:xfrm>
                    <a:off x="4655" y="629"/>
                    <a:ext cx="11" cy="5"/>
                  </a:xfrm>
                  <a:custGeom>
                    <a:avLst/>
                    <a:gdLst/>
                    <a:ahLst/>
                    <a:cxnLst>
                      <a:cxn ang="0">
                        <a:pos x="15" y="16"/>
                      </a:cxn>
                      <a:cxn ang="0">
                        <a:pos x="3" y="8"/>
                      </a:cxn>
                      <a:cxn ang="0">
                        <a:pos x="15" y="0"/>
                      </a:cxn>
                      <a:cxn ang="0">
                        <a:pos x="15" y="16"/>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5" name="Freeform 71"/>
                  <p:cNvSpPr>
                    <a:spLocks/>
                  </p:cNvSpPr>
                  <p:nvPr/>
                </p:nvSpPr>
                <p:spPr bwMode="ltGray">
                  <a:xfrm>
                    <a:off x="4609" y="635"/>
                    <a:ext cx="28" cy="16"/>
                  </a:xfrm>
                  <a:custGeom>
                    <a:avLst/>
                    <a:gdLst/>
                    <a:ahLst/>
                    <a:cxnLst>
                      <a:cxn ang="0">
                        <a:pos x="14" y="24"/>
                      </a:cxn>
                      <a:cxn ang="0">
                        <a:pos x="30" y="4"/>
                      </a:cxn>
                      <a:cxn ang="0">
                        <a:pos x="42" y="0"/>
                      </a:cxn>
                      <a:cxn ang="0">
                        <a:pos x="58" y="12"/>
                      </a:cxn>
                      <a:cxn ang="0">
                        <a:pos x="32" y="26"/>
                      </a:cxn>
                      <a:cxn ang="0">
                        <a:pos x="12" y="46"/>
                      </a:cxn>
                      <a:cxn ang="0">
                        <a:pos x="8" y="20"/>
                      </a:cxn>
                      <a:cxn ang="0">
                        <a:pos x="12" y="14"/>
                      </a:cxn>
                      <a:cxn ang="0">
                        <a:pos x="14" y="24"/>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6" name="Freeform 72"/>
                  <p:cNvSpPr>
                    <a:spLocks/>
                  </p:cNvSpPr>
                  <p:nvPr/>
                </p:nvSpPr>
                <p:spPr bwMode="ltGray">
                  <a:xfrm>
                    <a:off x="4580" y="634"/>
                    <a:ext cx="29" cy="16"/>
                  </a:xfrm>
                  <a:custGeom>
                    <a:avLst/>
                    <a:gdLst/>
                    <a:ahLst/>
                    <a:cxnLst>
                      <a:cxn ang="0">
                        <a:pos x="0" y="31"/>
                      </a:cxn>
                      <a:cxn ang="0">
                        <a:pos x="18" y="25"/>
                      </a:cxn>
                      <a:cxn ang="0">
                        <a:pos x="52" y="1"/>
                      </a:cxn>
                      <a:cxn ang="0">
                        <a:pos x="64" y="3"/>
                      </a:cxn>
                      <a:cxn ang="0">
                        <a:pos x="50" y="19"/>
                      </a:cxn>
                      <a:cxn ang="0">
                        <a:pos x="28" y="33"/>
                      </a:cxn>
                      <a:cxn ang="0">
                        <a:pos x="22" y="47"/>
                      </a:cxn>
                      <a:cxn ang="0">
                        <a:pos x="16" y="45"/>
                      </a:cxn>
                      <a:cxn ang="0">
                        <a:pos x="12" y="39"/>
                      </a:cxn>
                      <a:cxn ang="0">
                        <a:pos x="0" y="35"/>
                      </a:cxn>
                      <a:cxn ang="0">
                        <a:pos x="0" y="3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7" name="Freeform 73"/>
                  <p:cNvSpPr>
                    <a:spLocks/>
                  </p:cNvSpPr>
                  <p:nvPr/>
                </p:nvSpPr>
                <p:spPr bwMode="ltGray">
                  <a:xfrm>
                    <a:off x="4423" y="547"/>
                    <a:ext cx="151" cy="93"/>
                  </a:xfrm>
                  <a:custGeom>
                    <a:avLst/>
                    <a:gdLst/>
                    <a:ahLst/>
                    <a:cxnLst>
                      <a:cxn ang="0">
                        <a:pos x="10" y="4"/>
                      </a:cxn>
                      <a:cxn ang="0">
                        <a:pos x="36" y="18"/>
                      </a:cxn>
                      <a:cxn ang="0">
                        <a:pos x="46" y="30"/>
                      </a:cxn>
                      <a:cxn ang="0">
                        <a:pos x="76" y="52"/>
                      </a:cxn>
                      <a:cxn ang="0">
                        <a:pos x="92" y="66"/>
                      </a:cxn>
                      <a:cxn ang="0">
                        <a:pos x="122" y="98"/>
                      </a:cxn>
                      <a:cxn ang="0">
                        <a:pos x="136" y="128"/>
                      </a:cxn>
                      <a:cxn ang="0">
                        <a:pos x="148" y="132"/>
                      </a:cxn>
                      <a:cxn ang="0">
                        <a:pos x="154" y="150"/>
                      </a:cxn>
                      <a:cxn ang="0">
                        <a:pos x="176" y="152"/>
                      </a:cxn>
                      <a:cxn ang="0">
                        <a:pos x="170" y="196"/>
                      </a:cxn>
                      <a:cxn ang="0">
                        <a:pos x="180" y="224"/>
                      </a:cxn>
                      <a:cxn ang="0">
                        <a:pos x="198" y="232"/>
                      </a:cxn>
                      <a:cxn ang="0">
                        <a:pos x="216" y="234"/>
                      </a:cxn>
                      <a:cxn ang="0">
                        <a:pos x="236" y="242"/>
                      </a:cxn>
                      <a:cxn ang="0">
                        <a:pos x="254" y="236"/>
                      </a:cxn>
                      <a:cxn ang="0">
                        <a:pos x="272" y="248"/>
                      </a:cxn>
                      <a:cxn ang="0">
                        <a:pos x="296" y="256"/>
                      </a:cxn>
                      <a:cxn ang="0">
                        <a:pos x="314" y="264"/>
                      </a:cxn>
                      <a:cxn ang="0">
                        <a:pos x="352" y="266"/>
                      </a:cxn>
                      <a:cxn ang="0">
                        <a:pos x="342" y="274"/>
                      </a:cxn>
                      <a:cxn ang="0">
                        <a:pos x="322" y="272"/>
                      </a:cxn>
                      <a:cxn ang="0">
                        <a:pos x="300" y="270"/>
                      </a:cxn>
                      <a:cxn ang="0">
                        <a:pos x="288" y="266"/>
                      </a:cxn>
                      <a:cxn ang="0">
                        <a:pos x="252" y="264"/>
                      </a:cxn>
                      <a:cxn ang="0">
                        <a:pos x="234" y="260"/>
                      </a:cxn>
                      <a:cxn ang="0">
                        <a:pos x="172" y="242"/>
                      </a:cxn>
                      <a:cxn ang="0">
                        <a:pos x="160" y="216"/>
                      </a:cxn>
                      <a:cxn ang="0">
                        <a:pos x="126" y="200"/>
                      </a:cxn>
                      <a:cxn ang="0">
                        <a:pos x="108" y="186"/>
                      </a:cxn>
                      <a:cxn ang="0">
                        <a:pos x="94" y="158"/>
                      </a:cxn>
                      <a:cxn ang="0">
                        <a:pos x="68" y="108"/>
                      </a:cxn>
                      <a:cxn ang="0">
                        <a:pos x="64" y="102"/>
                      </a:cxn>
                      <a:cxn ang="0">
                        <a:pos x="58" y="100"/>
                      </a:cxn>
                      <a:cxn ang="0">
                        <a:pos x="54" y="88"/>
                      </a:cxn>
                      <a:cxn ang="0">
                        <a:pos x="38" y="58"/>
                      </a:cxn>
                      <a:cxn ang="0">
                        <a:pos x="20" y="40"/>
                      </a:cxn>
                      <a:cxn ang="0">
                        <a:pos x="4" y="22"/>
                      </a:cxn>
                      <a:cxn ang="0">
                        <a:pos x="10" y="2"/>
                      </a:cxn>
                      <a:cxn ang="0">
                        <a:pos x="10" y="4"/>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8" name="Freeform 74"/>
                  <p:cNvSpPr>
                    <a:spLocks/>
                  </p:cNvSpPr>
                  <p:nvPr/>
                </p:nvSpPr>
                <p:spPr bwMode="ltGray">
                  <a:xfrm>
                    <a:off x="4515" y="541"/>
                    <a:ext cx="67" cy="68"/>
                  </a:xfrm>
                  <a:custGeom>
                    <a:avLst/>
                    <a:gdLst/>
                    <a:ahLst/>
                    <a:cxnLst>
                      <a:cxn ang="0">
                        <a:pos x="54" y="66"/>
                      </a:cxn>
                      <a:cxn ang="0">
                        <a:pos x="66" y="58"/>
                      </a:cxn>
                      <a:cxn ang="0">
                        <a:pos x="68" y="52"/>
                      </a:cxn>
                      <a:cxn ang="0">
                        <a:pos x="80" y="44"/>
                      </a:cxn>
                      <a:cxn ang="0">
                        <a:pos x="106" y="22"/>
                      </a:cxn>
                      <a:cxn ang="0">
                        <a:pos x="112" y="4"/>
                      </a:cxn>
                      <a:cxn ang="0">
                        <a:pos x="124" y="0"/>
                      </a:cxn>
                      <a:cxn ang="0">
                        <a:pos x="150" y="28"/>
                      </a:cxn>
                      <a:cxn ang="0">
                        <a:pos x="146" y="44"/>
                      </a:cxn>
                      <a:cxn ang="0">
                        <a:pos x="126" y="64"/>
                      </a:cxn>
                      <a:cxn ang="0">
                        <a:pos x="132" y="94"/>
                      </a:cxn>
                      <a:cxn ang="0">
                        <a:pos x="142" y="110"/>
                      </a:cxn>
                      <a:cxn ang="0">
                        <a:pos x="146" y="128"/>
                      </a:cxn>
                      <a:cxn ang="0">
                        <a:pos x="128" y="128"/>
                      </a:cxn>
                      <a:cxn ang="0">
                        <a:pos x="116" y="146"/>
                      </a:cxn>
                      <a:cxn ang="0">
                        <a:pos x="104" y="156"/>
                      </a:cxn>
                      <a:cxn ang="0">
                        <a:pos x="100" y="198"/>
                      </a:cxn>
                      <a:cxn ang="0">
                        <a:pos x="88" y="202"/>
                      </a:cxn>
                      <a:cxn ang="0">
                        <a:pos x="82" y="206"/>
                      </a:cxn>
                      <a:cxn ang="0">
                        <a:pos x="76" y="202"/>
                      </a:cxn>
                      <a:cxn ang="0">
                        <a:pos x="72" y="190"/>
                      </a:cxn>
                      <a:cxn ang="0">
                        <a:pos x="60" y="186"/>
                      </a:cxn>
                      <a:cxn ang="0">
                        <a:pos x="42" y="194"/>
                      </a:cxn>
                      <a:cxn ang="0">
                        <a:pos x="28" y="186"/>
                      </a:cxn>
                      <a:cxn ang="0">
                        <a:pos x="10" y="148"/>
                      </a:cxn>
                      <a:cxn ang="0">
                        <a:pos x="4" y="130"/>
                      </a:cxn>
                      <a:cxn ang="0">
                        <a:pos x="0" y="118"/>
                      </a:cxn>
                      <a:cxn ang="0">
                        <a:pos x="20" y="96"/>
                      </a:cxn>
                      <a:cxn ang="0">
                        <a:pos x="32" y="104"/>
                      </a:cxn>
                      <a:cxn ang="0">
                        <a:pos x="34" y="80"/>
                      </a:cxn>
                      <a:cxn ang="0">
                        <a:pos x="52" y="70"/>
                      </a:cxn>
                      <a:cxn ang="0">
                        <a:pos x="54" y="66"/>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9" name="Freeform 75"/>
                  <p:cNvSpPr>
                    <a:spLocks/>
                  </p:cNvSpPr>
                  <p:nvPr/>
                </p:nvSpPr>
                <p:spPr bwMode="ltGray">
                  <a:xfrm>
                    <a:off x="4580" y="572"/>
                    <a:ext cx="47" cy="13"/>
                  </a:xfrm>
                  <a:custGeom>
                    <a:avLst/>
                    <a:gdLst/>
                    <a:ahLst/>
                    <a:cxnLst>
                      <a:cxn ang="0">
                        <a:pos x="4" y="32"/>
                      </a:cxn>
                      <a:cxn ang="0">
                        <a:pos x="18" y="10"/>
                      </a:cxn>
                      <a:cxn ang="0">
                        <a:pos x="46" y="20"/>
                      </a:cxn>
                      <a:cxn ang="0">
                        <a:pos x="72" y="14"/>
                      </a:cxn>
                      <a:cxn ang="0">
                        <a:pos x="90" y="0"/>
                      </a:cxn>
                      <a:cxn ang="0">
                        <a:pos x="76" y="26"/>
                      </a:cxn>
                      <a:cxn ang="0">
                        <a:pos x="60" y="38"/>
                      </a:cxn>
                      <a:cxn ang="0">
                        <a:pos x="42" y="32"/>
                      </a:cxn>
                      <a:cxn ang="0">
                        <a:pos x="14" y="30"/>
                      </a:cxn>
                      <a:cxn ang="0">
                        <a:pos x="4" y="32"/>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0" name="Freeform 76"/>
                  <p:cNvSpPr>
                    <a:spLocks/>
                  </p:cNvSpPr>
                  <p:nvPr/>
                </p:nvSpPr>
                <p:spPr bwMode="ltGray">
                  <a:xfrm>
                    <a:off x="4578" y="588"/>
                    <a:ext cx="32" cy="34"/>
                  </a:xfrm>
                  <a:custGeom>
                    <a:avLst/>
                    <a:gdLst/>
                    <a:ahLst/>
                    <a:cxnLst>
                      <a:cxn ang="0">
                        <a:pos x="8" y="18"/>
                      </a:cxn>
                      <a:cxn ang="0">
                        <a:pos x="18" y="0"/>
                      </a:cxn>
                      <a:cxn ang="0">
                        <a:pos x="34" y="18"/>
                      </a:cxn>
                      <a:cxn ang="0">
                        <a:pos x="62" y="4"/>
                      </a:cxn>
                      <a:cxn ang="0">
                        <a:pos x="46" y="34"/>
                      </a:cxn>
                      <a:cxn ang="0">
                        <a:pos x="54" y="48"/>
                      </a:cxn>
                      <a:cxn ang="0">
                        <a:pos x="58" y="60"/>
                      </a:cxn>
                      <a:cxn ang="0">
                        <a:pos x="46" y="74"/>
                      </a:cxn>
                      <a:cxn ang="0">
                        <a:pos x="34" y="60"/>
                      </a:cxn>
                      <a:cxn ang="0">
                        <a:pos x="22" y="48"/>
                      </a:cxn>
                      <a:cxn ang="0">
                        <a:pos x="28" y="68"/>
                      </a:cxn>
                      <a:cxn ang="0">
                        <a:pos x="30" y="74"/>
                      </a:cxn>
                      <a:cxn ang="0">
                        <a:pos x="20" y="104"/>
                      </a:cxn>
                      <a:cxn ang="0">
                        <a:pos x="12" y="102"/>
                      </a:cxn>
                      <a:cxn ang="0">
                        <a:pos x="8" y="90"/>
                      </a:cxn>
                      <a:cxn ang="0">
                        <a:pos x="0" y="54"/>
                      </a:cxn>
                      <a:cxn ang="0">
                        <a:pos x="2" y="30"/>
                      </a:cxn>
                      <a:cxn ang="0">
                        <a:pos x="8" y="18"/>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1" name="Freeform 77"/>
                  <p:cNvSpPr>
                    <a:spLocks/>
                  </p:cNvSpPr>
                  <p:nvPr/>
                </p:nvSpPr>
                <p:spPr bwMode="ltGray">
                  <a:xfrm>
                    <a:off x="4632" y="569"/>
                    <a:ext cx="16" cy="20"/>
                  </a:xfrm>
                  <a:custGeom>
                    <a:avLst/>
                    <a:gdLst/>
                    <a:ahLst/>
                    <a:cxnLst>
                      <a:cxn ang="0">
                        <a:pos x="3" y="28"/>
                      </a:cxn>
                      <a:cxn ang="0">
                        <a:pos x="13" y="0"/>
                      </a:cxn>
                      <a:cxn ang="0">
                        <a:pos x="15" y="28"/>
                      </a:cxn>
                      <a:cxn ang="0">
                        <a:pos x="37" y="38"/>
                      </a:cxn>
                      <a:cxn ang="0">
                        <a:pos x="19" y="44"/>
                      </a:cxn>
                      <a:cxn ang="0">
                        <a:pos x="5" y="58"/>
                      </a:cxn>
                      <a:cxn ang="0">
                        <a:pos x="1" y="34"/>
                      </a:cxn>
                      <a:cxn ang="0">
                        <a:pos x="3" y="28"/>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2" name="Freeform 78"/>
                  <p:cNvSpPr>
                    <a:spLocks/>
                  </p:cNvSpPr>
                  <p:nvPr/>
                </p:nvSpPr>
                <p:spPr bwMode="ltGray">
                  <a:xfrm>
                    <a:off x="4636" y="600"/>
                    <a:ext cx="20" cy="10"/>
                  </a:xfrm>
                  <a:custGeom>
                    <a:avLst/>
                    <a:gdLst/>
                    <a:ahLst/>
                    <a:cxnLst>
                      <a:cxn ang="0">
                        <a:pos x="7" y="0"/>
                      </a:cxn>
                      <a:cxn ang="0">
                        <a:pos x="29" y="0"/>
                      </a:cxn>
                      <a:cxn ang="0">
                        <a:pos x="49" y="16"/>
                      </a:cxn>
                      <a:cxn ang="0">
                        <a:pos x="35" y="14"/>
                      </a:cxn>
                      <a:cxn ang="0">
                        <a:pos x="3" y="16"/>
                      </a:cxn>
                      <a:cxn ang="0">
                        <a:pos x="7" y="0"/>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3" name="Freeform 79"/>
                  <p:cNvSpPr>
                    <a:spLocks/>
                  </p:cNvSpPr>
                  <p:nvPr/>
                </p:nvSpPr>
                <p:spPr bwMode="ltGray">
                  <a:xfrm>
                    <a:off x="4657" y="585"/>
                    <a:ext cx="26" cy="17"/>
                  </a:xfrm>
                  <a:custGeom>
                    <a:avLst/>
                    <a:gdLst/>
                    <a:ahLst/>
                    <a:cxnLst>
                      <a:cxn ang="0">
                        <a:pos x="21" y="38"/>
                      </a:cxn>
                      <a:cxn ang="0">
                        <a:pos x="15" y="26"/>
                      </a:cxn>
                      <a:cxn ang="0">
                        <a:pos x="3" y="22"/>
                      </a:cxn>
                      <a:cxn ang="0">
                        <a:pos x="13" y="8"/>
                      </a:cxn>
                      <a:cxn ang="0">
                        <a:pos x="25" y="0"/>
                      </a:cxn>
                      <a:cxn ang="0">
                        <a:pos x="49" y="10"/>
                      </a:cxn>
                      <a:cxn ang="0">
                        <a:pos x="53" y="20"/>
                      </a:cxn>
                      <a:cxn ang="0">
                        <a:pos x="61" y="32"/>
                      </a:cxn>
                      <a:cxn ang="0">
                        <a:pos x="41" y="38"/>
                      </a:cxn>
                      <a:cxn ang="0">
                        <a:pos x="23" y="44"/>
                      </a:cxn>
                      <a:cxn ang="0">
                        <a:pos x="21" y="38"/>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4" name="Freeform 80"/>
                  <p:cNvSpPr>
                    <a:spLocks/>
                  </p:cNvSpPr>
                  <p:nvPr/>
                </p:nvSpPr>
                <p:spPr bwMode="ltGray">
                  <a:xfrm>
                    <a:off x="4664" y="593"/>
                    <a:ext cx="122" cy="61"/>
                  </a:xfrm>
                  <a:custGeom>
                    <a:avLst/>
                    <a:gdLst/>
                    <a:ahLst/>
                    <a:cxnLst>
                      <a:cxn ang="0">
                        <a:pos x="46" y="28"/>
                      </a:cxn>
                      <a:cxn ang="0">
                        <a:pos x="36" y="14"/>
                      </a:cxn>
                      <a:cxn ang="0">
                        <a:pos x="26" y="30"/>
                      </a:cxn>
                      <a:cxn ang="0">
                        <a:pos x="0" y="24"/>
                      </a:cxn>
                      <a:cxn ang="0">
                        <a:pos x="10" y="42"/>
                      </a:cxn>
                      <a:cxn ang="0">
                        <a:pos x="16" y="62"/>
                      </a:cxn>
                      <a:cxn ang="0">
                        <a:pos x="24" y="48"/>
                      </a:cxn>
                      <a:cxn ang="0">
                        <a:pos x="30" y="44"/>
                      </a:cxn>
                      <a:cxn ang="0">
                        <a:pos x="48" y="56"/>
                      </a:cxn>
                      <a:cxn ang="0">
                        <a:pos x="70" y="62"/>
                      </a:cxn>
                      <a:cxn ang="0">
                        <a:pos x="88" y="72"/>
                      </a:cxn>
                      <a:cxn ang="0">
                        <a:pos x="106" y="102"/>
                      </a:cxn>
                      <a:cxn ang="0">
                        <a:pos x="104" y="122"/>
                      </a:cxn>
                      <a:cxn ang="0">
                        <a:pos x="98" y="134"/>
                      </a:cxn>
                      <a:cxn ang="0">
                        <a:pos x="122" y="128"/>
                      </a:cxn>
                      <a:cxn ang="0">
                        <a:pos x="140" y="140"/>
                      </a:cxn>
                      <a:cxn ang="0">
                        <a:pos x="168" y="148"/>
                      </a:cxn>
                      <a:cxn ang="0">
                        <a:pos x="174" y="146"/>
                      </a:cxn>
                      <a:cxn ang="0">
                        <a:pos x="168" y="134"/>
                      </a:cxn>
                      <a:cxn ang="0">
                        <a:pos x="178" y="136"/>
                      </a:cxn>
                      <a:cxn ang="0">
                        <a:pos x="186" y="118"/>
                      </a:cxn>
                      <a:cxn ang="0">
                        <a:pos x="202" y="122"/>
                      </a:cxn>
                      <a:cxn ang="0">
                        <a:pos x="214" y="130"/>
                      </a:cxn>
                      <a:cxn ang="0">
                        <a:pos x="244" y="168"/>
                      </a:cxn>
                      <a:cxn ang="0">
                        <a:pos x="262" y="178"/>
                      </a:cxn>
                      <a:cxn ang="0">
                        <a:pos x="284" y="170"/>
                      </a:cxn>
                      <a:cxn ang="0">
                        <a:pos x="268" y="160"/>
                      </a:cxn>
                      <a:cxn ang="0">
                        <a:pos x="256" y="138"/>
                      </a:cxn>
                      <a:cxn ang="0">
                        <a:pos x="250" y="132"/>
                      </a:cxn>
                      <a:cxn ang="0">
                        <a:pos x="248" y="122"/>
                      </a:cxn>
                      <a:cxn ang="0">
                        <a:pos x="236" y="116"/>
                      </a:cxn>
                      <a:cxn ang="0">
                        <a:pos x="240" y="96"/>
                      </a:cxn>
                      <a:cxn ang="0">
                        <a:pos x="220" y="86"/>
                      </a:cxn>
                      <a:cxn ang="0">
                        <a:pos x="210" y="70"/>
                      </a:cxn>
                      <a:cxn ang="0">
                        <a:pos x="190" y="54"/>
                      </a:cxn>
                      <a:cxn ang="0">
                        <a:pos x="168" y="38"/>
                      </a:cxn>
                      <a:cxn ang="0">
                        <a:pos x="156" y="34"/>
                      </a:cxn>
                      <a:cxn ang="0">
                        <a:pos x="120" y="16"/>
                      </a:cxn>
                      <a:cxn ang="0">
                        <a:pos x="102" y="4"/>
                      </a:cxn>
                      <a:cxn ang="0">
                        <a:pos x="96" y="0"/>
                      </a:cxn>
                      <a:cxn ang="0">
                        <a:pos x="70" y="10"/>
                      </a:cxn>
                      <a:cxn ang="0">
                        <a:pos x="56" y="32"/>
                      </a:cxn>
                      <a:cxn ang="0">
                        <a:pos x="46" y="28"/>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5" name="Freeform 81"/>
                  <p:cNvSpPr>
                    <a:spLocks/>
                  </p:cNvSpPr>
                  <p:nvPr/>
                </p:nvSpPr>
                <p:spPr bwMode="ltGray">
                  <a:xfrm>
                    <a:off x="4770" y="599"/>
                    <a:ext cx="33" cy="26"/>
                  </a:xfrm>
                  <a:custGeom>
                    <a:avLst/>
                    <a:gdLst/>
                    <a:ahLst/>
                    <a:cxnLst>
                      <a:cxn ang="0">
                        <a:pos x="1" y="58"/>
                      </a:cxn>
                      <a:cxn ang="0">
                        <a:pos x="27" y="60"/>
                      </a:cxn>
                      <a:cxn ang="0">
                        <a:pos x="45" y="48"/>
                      </a:cxn>
                      <a:cxn ang="0">
                        <a:pos x="57" y="30"/>
                      </a:cxn>
                      <a:cxn ang="0">
                        <a:pos x="43" y="14"/>
                      </a:cxn>
                      <a:cxn ang="0">
                        <a:pos x="43" y="4"/>
                      </a:cxn>
                      <a:cxn ang="0">
                        <a:pos x="71" y="26"/>
                      </a:cxn>
                      <a:cxn ang="0">
                        <a:pos x="67" y="54"/>
                      </a:cxn>
                      <a:cxn ang="0">
                        <a:pos x="33" y="78"/>
                      </a:cxn>
                      <a:cxn ang="0">
                        <a:pos x="9" y="66"/>
                      </a:cxn>
                      <a:cxn ang="0">
                        <a:pos x="3" y="62"/>
                      </a:cxn>
                      <a:cxn ang="0">
                        <a:pos x="1" y="58"/>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6" name="Freeform 82"/>
                  <p:cNvSpPr>
                    <a:spLocks/>
                  </p:cNvSpPr>
                  <p:nvPr/>
                </p:nvSpPr>
                <p:spPr bwMode="ltGray">
                  <a:xfrm>
                    <a:off x="4840" y="544"/>
                    <a:ext cx="8" cy="6"/>
                  </a:xfrm>
                  <a:custGeom>
                    <a:avLst/>
                    <a:gdLst/>
                    <a:ahLst/>
                    <a:cxnLst>
                      <a:cxn ang="0">
                        <a:pos x="3" y="4"/>
                      </a:cxn>
                      <a:cxn ang="0">
                        <a:pos x="3" y="14"/>
                      </a:cxn>
                      <a:cxn ang="0">
                        <a:pos x="3" y="4"/>
                      </a:cxn>
                    </a:cxnLst>
                    <a:rect l="0" t="0" r="r" b="b"/>
                    <a:pathLst>
                      <a:path w="17" h="18">
                        <a:moveTo>
                          <a:pt x="3" y="4"/>
                        </a:moveTo>
                        <a:cubicBezTo>
                          <a:pt x="17" y="7"/>
                          <a:pt x="16" y="18"/>
                          <a:pt x="3" y="14"/>
                        </a:cubicBezTo>
                        <a:cubicBezTo>
                          <a:pt x="0" y="6"/>
                          <a:pt x="7" y="0"/>
                          <a:pt x="3" y="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7" name="Freeform 83"/>
                  <p:cNvSpPr>
                    <a:spLocks/>
                  </p:cNvSpPr>
                  <p:nvPr/>
                </p:nvSpPr>
                <p:spPr bwMode="ltGray">
                  <a:xfrm>
                    <a:off x="4747" y="494"/>
                    <a:ext cx="8" cy="5"/>
                  </a:xfrm>
                  <a:custGeom>
                    <a:avLst/>
                    <a:gdLst/>
                    <a:ahLst/>
                    <a:cxnLst>
                      <a:cxn ang="0">
                        <a:pos x="7" y="12"/>
                      </a:cxn>
                      <a:cxn ang="0">
                        <a:pos x="17" y="2"/>
                      </a:cxn>
                      <a:cxn ang="0">
                        <a:pos x="9" y="12"/>
                      </a:cxn>
                      <a:cxn ang="0">
                        <a:pos x="7" y="12"/>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8" name="Freeform 84"/>
                  <p:cNvSpPr>
                    <a:spLocks/>
                  </p:cNvSpPr>
                  <p:nvPr/>
                </p:nvSpPr>
                <p:spPr bwMode="ltGray">
                  <a:xfrm>
                    <a:off x="4676" y="536"/>
                    <a:ext cx="8" cy="5"/>
                  </a:xfrm>
                  <a:custGeom>
                    <a:avLst/>
                    <a:gdLst/>
                    <a:ahLst/>
                    <a:cxnLst>
                      <a:cxn ang="0">
                        <a:pos x="7" y="12"/>
                      </a:cxn>
                      <a:cxn ang="0">
                        <a:pos x="15" y="2"/>
                      </a:cxn>
                      <a:cxn ang="0">
                        <a:pos x="15" y="14"/>
                      </a:cxn>
                      <a:cxn ang="0">
                        <a:pos x="7" y="12"/>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9" name="Freeform 85"/>
                  <p:cNvSpPr>
                    <a:spLocks/>
                  </p:cNvSpPr>
                  <p:nvPr/>
                </p:nvSpPr>
                <p:spPr bwMode="ltGray">
                  <a:xfrm>
                    <a:off x="4598" y="523"/>
                    <a:ext cx="34" cy="27"/>
                  </a:xfrm>
                  <a:custGeom>
                    <a:avLst/>
                    <a:gdLst/>
                    <a:ahLst/>
                    <a:cxnLst>
                      <a:cxn ang="0">
                        <a:pos x="0" y="50"/>
                      </a:cxn>
                      <a:cxn ang="0">
                        <a:pos x="14" y="24"/>
                      </a:cxn>
                      <a:cxn ang="0">
                        <a:pos x="26" y="20"/>
                      </a:cxn>
                      <a:cxn ang="0">
                        <a:pos x="48" y="18"/>
                      </a:cxn>
                      <a:cxn ang="0">
                        <a:pos x="58" y="0"/>
                      </a:cxn>
                      <a:cxn ang="0">
                        <a:pos x="80" y="40"/>
                      </a:cxn>
                      <a:cxn ang="0">
                        <a:pos x="70" y="56"/>
                      </a:cxn>
                      <a:cxn ang="0">
                        <a:pos x="54" y="62"/>
                      </a:cxn>
                      <a:cxn ang="0">
                        <a:pos x="48" y="80"/>
                      </a:cxn>
                      <a:cxn ang="0">
                        <a:pos x="32" y="68"/>
                      </a:cxn>
                      <a:cxn ang="0">
                        <a:pos x="38" y="52"/>
                      </a:cxn>
                      <a:cxn ang="0">
                        <a:pos x="30" y="28"/>
                      </a:cxn>
                      <a:cxn ang="0">
                        <a:pos x="20" y="48"/>
                      </a:cxn>
                      <a:cxn ang="0">
                        <a:pos x="8" y="56"/>
                      </a:cxn>
                      <a:cxn ang="0">
                        <a:pos x="0" y="50"/>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0" name="Freeform 86"/>
                  <p:cNvSpPr>
                    <a:spLocks/>
                  </p:cNvSpPr>
                  <p:nvPr/>
                </p:nvSpPr>
                <p:spPr bwMode="ltGray">
                  <a:xfrm>
                    <a:off x="4587" y="466"/>
                    <a:ext cx="40" cy="58"/>
                  </a:xfrm>
                  <a:custGeom>
                    <a:avLst/>
                    <a:gdLst/>
                    <a:ahLst/>
                    <a:cxnLst>
                      <a:cxn ang="0">
                        <a:pos x="14" y="96"/>
                      </a:cxn>
                      <a:cxn ang="0">
                        <a:pos x="26" y="128"/>
                      </a:cxn>
                      <a:cxn ang="0">
                        <a:pos x="32" y="108"/>
                      </a:cxn>
                      <a:cxn ang="0">
                        <a:pos x="52" y="100"/>
                      </a:cxn>
                      <a:cxn ang="0">
                        <a:pos x="46" y="124"/>
                      </a:cxn>
                      <a:cxn ang="0">
                        <a:pos x="66" y="126"/>
                      </a:cxn>
                      <a:cxn ang="0">
                        <a:pos x="76" y="142"/>
                      </a:cxn>
                      <a:cxn ang="0">
                        <a:pos x="58" y="148"/>
                      </a:cxn>
                      <a:cxn ang="0">
                        <a:pos x="74" y="174"/>
                      </a:cxn>
                      <a:cxn ang="0">
                        <a:pos x="84" y="154"/>
                      </a:cxn>
                      <a:cxn ang="0">
                        <a:pos x="82" y="112"/>
                      </a:cxn>
                      <a:cxn ang="0">
                        <a:pos x="60" y="106"/>
                      </a:cxn>
                      <a:cxn ang="0">
                        <a:pos x="50" y="82"/>
                      </a:cxn>
                      <a:cxn ang="0">
                        <a:pos x="34" y="82"/>
                      </a:cxn>
                      <a:cxn ang="0">
                        <a:pos x="30" y="70"/>
                      </a:cxn>
                      <a:cxn ang="0">
                        <a:pos x="42" y="42"/>
                      </a:cxn>
                      <a:cxn ang="0">
                        <a:pos x="30" y="0"/>
                      </a:cxn>
                      <a:cxn ang="0">
                        <a:pos x="18" y="22"/>
                      </a:cxn>
                      <a:cxn ang="0">
                        <a:pos x="4" y="46"/>
                      </a:cxn>
                      <a:cxn ang="0">
                        <a:pos x="14" y="76"/>
                      </a:cxn>
                      <a:cxn ang="0">
                        <a:pos x="14" y="96"/>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1" name="Freeform 87"/>
                  <p:cNvSpPr>
                    <a:spLocks/>
                  </p:cNvSpPr>
                  <p:nvPr/>
                </p:nvSpPr>
                <p:spPr bwMode="ltGray">
                  <a:xfrm>
                    <a:off x="4597" y="508"/>
                    <a:ext cx="14" cy="17"/>
                  </a:xfrm>
                  <a:custGeom>
                    <a:avLst/>
                    <a:gdLst/>
                    <a:ahLst/>
                    <a:cxnLst>
                      <a:cxn ang="0">
                        <a:pos x="6" y="24"/>
                      </a:cxn>
                      <a:cxn ang="0">
                        <a:pos x="12" y="0"/>
                      </a:cxn>
                      <a:cxn ang="0">
                        <a:pos x="20" y="16"/>
                      </a:cxn>
                      <a:cxn ang="0">
                        <a:pos x="22" y="24"/>
                      </a:cxn>
                      <a:cxn ang="0">
                        <a:pos x="28" y="26"/>
                      </a:cxn>
                      <a:cxn ang="0">
                        <a:pos x="32" y="38"/>
                      </a:cxn>
                      <a:cxn ang="0">
                        <a:pos x="18" y="50"/>
                      </a:cxn>
                      <a:cxn ang="0">
                        <a:pos x="6" y="24"/>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2" name="Freeform 88"/>
                  <p:cNvSpPr>
                    <a:spLocks/>
                  </p:cNvSpPr>
                  <p:nvPr/>
                </p:nvSpPr>
                <p:spPr bwMode="ltGray">
                  <a:xfrm>
                    <a:off x="4569" y="512"/>
                    <a:ext cx="19" cy="17"/>
                  </a:xfrm>
                  <a:custGeom>
                    <a:avLst/>
                    <a:gdLst/>
                    <a:ahLst/>
                    <a:cxnLst>
                      <a:cxn ang="0">
                        <a:pos x="0" y="44"/>
                      </a:cxn>
                      <a:cxn ang="0">
                        <a:pos x="22" y="20"/>
                      </a:cxn>
                      <a:cxn ang="0">
                        <a:pos x="36" y="0"/>
                      </a:cxn>
                      <a:cxn ang="0">
                        <a:pos x="24" y="28"/>
                      </a:cxn>
                      <a:cxn ang="0">
                        <a:pos x="2" y="50"/>
                      </a:cxn>
                      <a:cxn ang="0">
                        <a:pos x="0" y="44"/>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3" name="Freeform 89"/>
                  <p:cNvSpPr>
                    <a:spLocks/>
                  </p:cNvSpPr>
                  <p:nvPr/>
                </p:nvSpPr>
                <p:spPr bwMode="ltGray">
                  <a:xfrm>
                    <a:off x="4784" y="275"/>
                    <a:ext cx="18" cy="10"/>
                  </a:xfrm>
                  <a:custGeom>
                    <a:avLst/>
                    <a:gdLst/>
                    <a:ahLst/>
                    <a:cxnLst>
                      <a:cxn ang="0">
                        <a:pos x="0" y="25"/>
                      </a:cxn>
                      <a:cxn ang="0">
                        <a:pos x="12" y="29"/>
                      </a:cxn>
                      <a:cxn ang="0">
                        <a:pos x="0" y="2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4" name="Freeform 90"/>
                  <p:cNvSpPr>
                    <a:spLocks/>
                  </p:cNvSpPr>
                  <p:nvPr/>
                </p:nvSpPr>
                <p:spPr bwMode="ltGray">
                  <a:xfrm>
                    <a:off x="4293" y="246"/>
                    <a:ext cx="438" cy="152"/>
                  </a:xfrm>
                  <a:custGeom>
                    <a:avLst/>
                    <a:gdLst/>
                    <a:ahLst/>
                    <a:cxnLst>
                      <a:cxn ang="0">
                        <a:pos x="73" y="1"/>
                      </a:cxn>
                      <a:cxn ang="0">
                        <a:pos x="438" y="0"/>
                      </a:cxn>
                      <a:cxn ang="0">
                        <a:pos x="416" y="54"/>
                      </a:cxn>
                      <a:cxn ang="0">
                        <a:pos x="397" y="68"/>
                      </a:cxn>
                      <a:cxn ang="0">
                        <a:pos x="392" y="70"/>
                      </a:cxn>
                      <a:cxn ang="0">
                        <a:pos x="375" y="73"/>
                      </a:cxn>
                      <a:cxn ang="0">
                        <a:pos x="361" y="88"/>
                      </a:cxn>
                      <a:cxn ang="0">
                        <a:pos x="362" y="99"/>
                      </a:cxn>
                      <a:cxn ang="0">
                        <a:pos x="364" y="107"/>
                      </a:cxn>
                      <a:cxn ang="0">
                        <a:pos x="366" y="113"/>
                      </a:cxn>
                      <a:cxn ang="0">
                        <a:pos x="362" y="122"/>
                      </a:cxn>
                      <a:cxn ang="0">
                        <a:pos x="351" y="120"/>
                      </a:cxn>
                      <a:cxn ang="0">
                        <a:pos x="342" y="129"/>
                      </a:cxn>
                      <a:cxn ang="0">
                        <a:pos x="347" y="105"/>
                      </a:cxn>
                      <a:cxn ang="0">
                        <a:pos x="338" y="100"/>
                      </a:cxn>
                      <a:cxn ang="0">
                        <a:pos x="344" y="93"/>
                      </a:cxn>
                      <a:cxn ang="0">
                        <a:pos x="342" y="89"/>
                      </a:cxn>
                      <a:cxn ang="0">
                        <a:pos x="320" y="94"/>
                      </a:cxn>
                      <a:cxn ang="0">
                        <a:pos x="317" y="85"/>
                      </a:cxn>
                      <a:cxn ang="0">
                        <a:pos x="297" y="94"/>
                      </a:cxn>
                      <a:cxn ang="0">
                        <a:pos x="320" y="103"/>
                      </a:cxn>
                      <a:cxn ang="0">
                        <a:pos x="305" y="117"/>
                      </a:cxn>
                      <a:cxn ang="0">
                        <a:pos x="311" y="126"/>
                      </a:cxn>
                      <a:cxn ang="0">
                        <a:pos x="315" y="138"/>
                      </a:cxn>
                      <a:cxn ang="0">
                        <a:pos x="309" y="139"/>
                      </a:cxn>
                      <a:cxn ang="0">
                        <a:pos x="314" y="144"/>
                      </a:cxn>
                      <a:cxn ang="0">
                        <a:pos x="307" y="152"/>
                      </a:cxn>
                      <a:cxn ang="0">
                        <a:pos x="0" y="149"/>
                      </a:cxn>
                      <a:cxn ang="0">
                        <a:pos x="73" y="1"/>
                      </a:cxn>
                    </a:cxnLst>
                    <a:rect l="0" t="0" r="r" b="b"/>
                    <a:pathLst>
                      <a:path w="438" h="152">
                        <a:moveTo>
                          <a:pt x="73" y="1"/>
                        </a:moveTo>
                        <a:lnTo>
                          <a:pt x="438" y="0"/>
                        </a:lnTo>
                        <a:cubicBezTo>
                          <a:pt x="432"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5" name="Freeform 91"/>
                  <p:cNvSpPr>
                    <a:spLocks/>
                  </p:cNvSpPr>
                  <p:nvPr/>
                </p:nvSpPr>
                <p:spPr bwMode="ltGray">
                  <a:xfrm>
                    <a:off x="4731" y="240"/>
                    <a:ext cx="20" cy="55"/>
                  </a:xfrm>
                  <a:custGeom>
                    <a:avLst/>
                    <a:gdLst/>
                    <a:ahLst/>
                    <a:cxnLst>
                      <a:cxn ang="0">
                        <a:pos x="5" y="156"/>
                      </a:cxn>
                      <a:cxn ang="0">
                        <a:pos x="15" y="108"/>
                      </a:cxn>
                      <a:cxn ang="0">
                        <a:pos x="17" y="68"/>
                      </a:cxn>
                      <a:cxn ang="0">
                        <a:pos x="11" y="40"/>
                      </a:cxn>
                      <a:cxn ang="0">
                        <a:pos x="17" y="12"/>
                      </a:cxn>
                      <a:cxn ang="0">
                        <a:pos x="21" y="0"/>
                      </a:cxn>
                      <a:cxn ang="0">
                        <a:pos x="31" y="30"/>
                      </a:cxn>
                      <a:cxn ang="0">
                        <a:pos x="47" y="98"/>
                      </a:cxn>
                      <a:cxn ang="0">
                        <a:pos x="31" y="108"/>
                      </a:cxn>
                      <a:cxn ang="0">
                        <a:pos x="23" y="126"/>
                      </a:cxn>
                      <a:cxn ang="0">
                        <a:pos x="21" y="132"/>
                      </a:cxn>
                      <a:cxn ang="0">
                        <a:pos x="27" y="134"/>
                      </a:cxn>
                      <a:cxn ang="0">
                        <a:pos x="31" y="146"/>
                      </a:cxn>
                      <a:cxn ang="0">
                        <a:pos x="13" y="148"/>
                      </a:cxn>
                      <a:cxn ang="0">
                        <a:pos x="7" y="160"/>
                      </a:cxn>
                      <a:cxn ang="0">
                        <a:pos x="3" y="154"/>
                      </a:cxn>
                      <a:cxn ang="0">
                        <a:pos x="5" y="156"/>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6" name="Freeform 92"/>
                  <p:cNvSpPr>
                    <a:spLocks/>
                  </p:cNvSpPr>
                  <p:nvPr/>
                </p:nvSpPr>
                <p:spPr bwMode="ltGray">
                  <a:xfrm>
                    <a:off x="4719" y="287"/>
                    <a:ext cx="59" cy="34"/>
                  </a:xfrm>
                  <a:custGeom>
                    <a:avLst/>
                    <a:gdLst/>
                    <a:ahLst/>
                    <a:cxnLst>
                      <a:cxn ang="0">
                        <a:pos x="26" y="61"/>
                      </a:cxn>
                      <a:cxn ang="0">
                        <a:pos x="30" y="43"/>
                      </a:cxn>
                      <a:cxn ang="0">
                        <a:pos x="50" y="33"/>
                      </a:cxn>
                      <a:cxn ang="0">
                        <a:pos x="54" y="45"/>
                      </a:cxn>
                      <a:cxn ang="0">
                        <a:pos x="66" y="49"/>
                      </a:cxn>
                      <a:cxn ang="0">
                        <a:pos x="80" y="55"/>
                      </a:cxn>
                      <a:cxn ang="0">
                        <a:pos x="116" y="33"/>
                      </a:cxn>
                      <a:cxn ang="0">
                        <a:pos x="130" y="17"/>
                      </a:cxn>
                      <a:cxn ang="0">
                        <a:pos x="138" y="11"/>
                      </a:cxn>
                      <a:cxn ang="0">
                        <a:pos x="106" y="49"/>
                      </a:cxn>
                      <a:cxn ang="0">
                        <a:pos x="84" y="67"/>
                      </a:cxn>
                      <a:cxn ang="0">
                        <a:pos x="66" y="81"/>
                      </a:cxn>
                      <a:cxn ang="0">
                        <a:pos x="48" y="103"/>
                      </a:cxn>
                      <a:cxn ang="0">
                        <a:pos x="26" y="89"/>
                      </a:cxn>
                      <a:cxn ang="0">
                        <a:pos x="20" y="87"/>
                      </a:cxn>
                      <a:cxn ang="0">
                        <a:pos x="22" y="97"/>
                      </a:cxn>
                      <a:cxn ang="0">
                        <a:pos x="0" y="97"/>
                      </a:cxn>
                      <a:cxn ang="0">
                        <a:pos x="10" y="79"/>
                      </a:cxn>
                      <a:cxn ang="0">
                        <a:pos x="26" y="61"/>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7" name="Freeform 93"/>
                  <p:cNvSpPr>
                    <a:spLocks/>
                  </p:cNvSpPr>
                  <p:nvPr/>
                </p:nvSpPr>
                <p:spPr bwMode="ltGray">
                  <a:xfrm>
                    <a:off x="4656" y="319"/>
                    <a:ext cx="80" cy="72"/>
                  </a:xfrm>
                  <a:custGeom>
                    <a:avLst/>
                    <a:gdLst/>
                    <a:ahLst/>
                    <a:cxnLst>
                      <a:cxn ang="0">
                        <a:pos x="158" y="24"/>
                      </a:cxn>
                      <a:cxn ang="0">
                        <a:pos x="160" y="6"/>
                      </a:cxn>
                      <a:cxn ang="0">
                        <a:pos x="170" y="0"/>
                      </a:cxn>
                      <a:cxn ang="0">
                        <a:pos x="182" y="24"/>
                      </a:cxn>
                      <a:cxn ang="0">
                        <a:pos x="188" y="42"/>
                      </a:cxn>
                      <a:cxn ang="0">
                        <a:pos x="178" y="58"/>
                      </a:cxn>
                      <a:cxn ang="0">
                        <a:pos x="170" y="76"/>
                      </a:cxn>
                      <a:cxn ang="0">
                        <a:pos x="162" y="126"/>
                      </a:cxn>
                      <a:cxn ang="0">
                        <a:pos x="144" y="136"/>
                      </a:cxn>
                      <a:cxn ang="0">
                        <a:pos x="120" y="138"/>
                      </a:cxn>
                      <a:cxn ang="0">
                        <a:pos x="112" y="124"/>
                      </a:cxn>
                      <a:cxn ang="0">
                        <a:pos x="102" y="146"/>
                      </a:cxn>
                      <a:cxn ang="0">
                        <a:pos x="90" y="150"/>
                      </a:cxn>
                      <a:cxn ang="0">
                        <a:pos x="80" y="132"/>
                      </a:cxn>
                      <a:cxn ang="0">
                        <a:pos x="58" y="144"/>
                      </a:cxn>
                      <a:cxn ang="0">
                        <a:pos x="76" y="142"/>
                      </a:cxn>
                      <a:cxn ang="0">
                        <a:pos x="78" y="160"/>
                      </a:cxn>
                      <a:cxn ang="0">
                        <a:pos x="58" y="166"/>
                      </a:cxn>
                      <a:cxn ang="0">
                        <a:pos x="34" y="166"/>
                      </a:cxn>
                      <a:cxn ang="0">
                        <a:pos x="36" y="154"/>
                      </a:cxn>
                      <a:cxn ang="0">
                        <a:pos x="46" y="144"/>
                      </a:cxn>
                      <a:cxn ang="0">
                        <a:pos x="34" y="148"/>
                      </a:cxn>
                      <a:cxn ang="0">
                        <a:pos x="26" y="166"/>
                      </a:cxn>
                      <a:cxn ang="0">
                        <a:pos x="30" y="190"/>
                      </a:cxn>
                      <a:cxn ang="0">
                        <a:pos x="14" y="200"/>
                      </a:cxn>
                      <a:cxn ang="0">
                        <a:pos x="0" y="214"/>
                      </a:cxn>
                      <a:cxn ang="0">
                        <a:pos x="8" y="188"/>
                      </a:cxn>
                      <a:cxn ang="0">
                        <a:pos x="0" y="164"/>
                      </a:cxn>
                      <a:cxn ang="0">
                        <a:pos x="14" y="152"/>
                      </a:cxn>
                      <a:cxn ang="0">
                        <a:pos x="32" y="134"/>
                      </a:cxn>
                      <a:cxn ang="0">
                        <a:pos x="44" y="118"/>
                      </a:cxn>
                      <a:cxn ang="0">
                        <a:pos x="72" y="116"/>
                      </a:cxn>
                      <a:cxn ang="0">
                        <a:pos x="84" y="112"/>
                      </a:cxn>
                      <a:cxn ang="0">
                        <a:pos x="114" y="78"/>
                      </a:cxn>
                      <a:cxn ang="0">
                        <a:pos x="120" y="92"/>
                      </a:cxn>
                      <a:cxn ang="0">
                        <a:pos x="132" y="76"/>
                      </a:cxn>
                      <a:cxn ang="0">
                        <a:pos x="150" y="54"/>
                      </a:cxn>
                      <a:cxn ang="0">
                        <a:pos x="154" y="42"/>
                      </a:cxn>
                      <a:cxn ang="0">
                        <a:pos x="148" y="38"/>
                      </a:cxn>
                      <a:cxn ang="0">
                        <a:pos x="152" y="32"/>
                      </a:cxn>
                      <a:cxn ang="0">
                        <a:pos x="158" y="24"/>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8" name="Freeform 94"/>
                  <p:cNvSpPr>
                    <a:spLocks/>
                  </p:cNvSpPr>
                  <p:nvPr/>
                </p:nvSpPr>
                <p:spPr bwMode="ltGray">
                  <a:xfrm>
                    <a:off x="4709" y="340"/>
                    <a:ext cx="6" cy="4"/>
                  </a:xfrm>
                  <a:custGeom>
                    <a:avLst/>
                    <a:gdLst/>
                    <a:ahLst/>
                    <a:cxnLst>
                      <a:cxn ang="0">
                        <a:pos x="0" y="9"/>
                      </a:cxn>
                      <a:cxn ang="0">
                        <a:pos x="4" y="13"/>
                      </a:cxn>
                      <a:cxn ang="0">
                        <a:pos x="0" y="9"/>
                      </a:cxn>
                    </a:cxnLst>
                    <a:rect l="0" t="0" r="r" b="b"/>
                    <a:pathLst>
                      <a:path w="13" h="13">
                        <a:moveTo>
                          <a:pt x="0" y="9"/>
                        </a:moveTo>
                        <a:cubicBezTo>
                          <a:pt x="6" y="0"/>
                          <a:pt x="13" y="7"/>
                          <a:pt x="4" y="13"/>
                        </a:cubicBezTo>
                        <a:cubicBezTo>
                          <a:pt x="0" y="6"/>
                          <a:pt x="0" y="5"/>
                          <a:pt x="0" y="9"/>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9" name="Freeform 95"/>
                  <p:cNvSpPr>
                    <a:spLocks/>
                  </p:cNvSpPr>
                  <p:nvPr/>
                </p:nvSpPr>
                <p:spPr bwMode="ltGray">
                  <a:xfrm>
                    <a:off x="4261" y="389"/>
                    <a:ext cx="347" cy="189"/>
                  </a:xfrm>
                  <a:custGeom>
                    <a:avLst/>
                    <a:gdLst/>
                    <a:ahLst/>
                    <a:cxnLst>
                      <a:cxn ang="0">
                        <a:pos x="812" y="26"/>
                      </a:cxn>
                      <a:cxn ang="0">
                        <a:pos x="778" y="78"/>
                      </a:cxn>
                      <a:cxn ang="0">
                        <a:pos x="748" y="122"/>
                      </a:cxn>
                      <a:cxn ang="0">
                        <a:pos x="722" y="142"/>
                      </a:cxn>
                      <a:cxn ang="0">
                        <a:pos x="634" y="180"/>
                      </a:cxn>
                      <a:cxn ang="0">
                        <a:pos x="632" y="210"/>
                      </a:cxn>
                      <a:cxn ang="0">
                        <a:pos x="604" y="230"/>
                      </a:cxn>
                      <a:cxn ang="0">
                        <a:pos x="620" y="178"/>
                      </a:cxn>
                      <a:cxn ang="0">
                        <a:pos x="576" y="188"/>
                      </a:cxn>
                      <a:cxn ang="0">
                        <a:pos x="556" y="218"/>
                      </a:cxn>
                      <a:cxn ang="0">
                        <a:pos x="596" y="280"/>
                      </a:cxn>
                      <a:cxn ang="0">
                        <a:pos x="594" y="368"/>
                      </a:cxn>
                      <a:cxn ang="0">
                        <a:pos x="542" y="406"/>
                      </a:cxn>
                      <a:cxn ang="0">
                        <a:pos x="522" y="386"/>
                      </a:cxn>
                      <a:cxn ang="0">
                        <a:pos x="482" y="348"/>
                      </a:cxn>
                      <a:cxn ang="0">
                        <a:pos x="462" y="348"/>
                      </a:cxn>
                      <a:cxn ang="0">
                        <a:pos x="450" y="394"/>
                      </a:cxn>
                      <a:cxn ang="0">
                        <a:pos x="500" y="464"/>
                      </a:cxn>
                      <a:cxn ang="0">
                        <a:pos x="510" y="524"/>
                      </a:cxn>
                      <a:cxn ang="0">
                        <a:pos x="526" y="560"/>
                      </a:cxn>
                      <a:cxn ang="0">
                        <a:pos x="492" y="544"/>
                      </a:cxn>
                      <a:cxn ang="0">
                        <a:pos x="470" y="518"/>
                      </a:cxn>
                      <a:cxn ang="0">
                        <a:pos x="422" y="424"/>
                      </a:cxn>
                      <a:cxn ang="0">
                        <a:pos x="426" y="310"/>
                      </a:cxn>
                      <a:cxn ang="0">
                        <a:pos x="422" y="268"/>
                      </a:cxn>
                      <a:cxn ang="0">
                        <a:pos x="412" y="276"/>
                      </a:cxn>
                      <a:cxn ang="0">
                        <a:pos x="386" y="266"/>
                      </a:cxn>
                      <a:cxn ang="0">
                        <a:pos x="360" y="170"/>
                      </a:cxn>
                      <a:cxn ang="0">
                        <a:pos x="330" y="166"/>
                      </a:cxn>
                      <a:cxn ang="0">
                        <a:pos x="288" y="172"/>
                      </a:cxn>
                      <a:cxn ang="0">
                        <a:pos x="242" y="232"/>
                      </a:cxn>
                      <a:cxn ang="0">
                        <a:pos x="196" y="268"/>
                      </a:cxn>
                      <a:cxn ang="0">
                        <a:pos x="184" y="274"/>
                      </a:cxn>
                      <a:cxn ang="0">
                        <a:pos x="160" y="328"/>
                      </a:cxn>
                      <a:cxn ang="0">
                        <a:pos x="152" y="354"/>
                      </a:cxn>
                      <a:cxn ang="0">
                        <a:pos x="128" y="404"/>
                      </a:cxn>
                      <a:cxn ang="0">
                        <a:pos x="94" y="392"/>
                      </a:cxn>
                      <a:cxn ang="0">
                        <a:pos x="66" y="258"/>
                      </a:cxn>
                      <a:cxn ang="0">
                        <a:pos x="72" y="156"/>
                      </a:cxn>
                      <a:cxn ang="0">
                        <a:pos x="44" y="180"/>
                      </a:cxn>
                      <a:cxn ang="0">
                        <a:pos x="20" y="150"/>
                      </a:cxn>
                      <a:cxn ang="0">
                        <a:pos x="24" y="138"/>
                      </a:cxn>
                      <a:cxn ang="0">
                        <a:pos x="0" y="92"/>
                      </a:cxn>
                      <a:cxn ang="0">
                        <a:pos x="798" y="6"/>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0" name="Freeform 96"/>
                  <p:cNvSpPr>
                    <a:spLocks/>
                  </p:cNvSpPr>
                  <p:nvPr/>
                </p:nvSpPr>
                <p:spPr bwMode="ltGray">
                  <a:xfrm>
                    <a:off x="4322" y="519"/>
                    <a:ext cx="19" cy="29"/>
                  </a:xfrm>
                  <a:custGeom>
                    <a:avLst/>
                    <a:gdLst/>
                    <a:ahLst/>
                    <a:cxnLst>
                      <a:cxn ang="0">
                        <a:pos x="7" y="11"/>
                      </a:cxn>
                      <a:cxn ang="0">
                        <a:pos x="17" y="3"/>
                      </a:cxn>
                      <a:cxn ang="0">
                        <a:pos x="37" y="33"/>
                      </a:cxn>
                      <a:cxn ang="0">
                        <a:pos x="19" y="85"/>
                      </a:cxn>
                      <a:cxn ang="0">
                        <a:pos x="1" y="69"/>
                      </a:cxn>
                      <a:cxn ang="0">
                        <a:pos x="7" y="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1" name="Freeform 97"/>
                  <p:cNvSpPr>
                    <a:spLocks/>
                  </p:cNvSpPr>
                  <p:nvPr/>
                </p:nvSpPr>
                <p:spPr bwMode="ltGray">
                  <a:xfrm>
                    <a:off x="4588" y="421"/>
                    <a:ext cx="18" cy="24"/>
                  </a:xfrm>
                  <a:custGeom>
                    <a:avLst/>
                    <a:gdLst/>
                    <a:ahLst/>
                    <a:cxnLst>
                      <a:cxn ang="0">
                        <a:pos x="13" y="28"/>
                      </a:cxn>
                      <a:cxn ang="0">
                        <a:pos x="29" y="2"/>
                      </a:cxn>
                      <a:cxn ang="0">
                        <a:pos x="43" y="4"/>
                      </a:cxn>
                      <a:cxn ang="0">
                        <a:pos x="39" y="26"/>
                      </a:cxn>
                      <a:cxn ang="0">
                        <a:pos x="13" y="74"/>
                      </a:cxn>
                      <a:cxn ang="0">
                        <a:pos x="7" y="60"/>
                      </a:cxn>
                      <a:cxn ang="0">
                        <a:pos x="3" y="36"/>
                      </a:cxn>
                      <a:cxn ang="0">
                        <a:pos x="13" y="28"/>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2" name="Freeform 98"/>
                  <p:cNvSpPr>
                    <a:spLocks/>
                  </p:cNvSpPr>
                  <p:nvPr/>
                </p:nvSpPr>
                <p:spPr bwMode="ltGray">
                  <a:xfrm>
                    <a:off x="4639" y="409"/>
                    <a:ext cx="9" cy="10"/>
                  </a:xfrm>
                  <a:custGeom>
                    <a:avLst/>
                    <a:gdLst/>
                    <a:ahLst/>
                    <a:cxnLst>
                      <a:cxn ang="0">
                        <a:pos x="7" y="16"/>
                      </a:cxn>
                      <a:cxn ang="0">
                        <a:pos x="5" y="30"/>
                      </a:cxn>
                      <a:cxn ang="0">
                        <a:pos x="7" y="16"/>
                      </a:cxn>
                    </a:cxnLst>
                    <a:rect l="0" t="0" r="r" b="b"/>
                    <a:pathLst>
                      <a:path w="20" h="30">
                        <a:moveTo>
                          <a:pt x="7" y="16"/>
                        </a:moveTo>
                        <a:cubicBezTo>
                          <a:pt x="18" y="0"/>
                          <a:pt x="20" y="20"/>
                          <a:pt x="5" y="30"/>
                        </a:cubicBezTo>
                        <a:cubicBezTo>
                          <a:pt x="0" y="23"/>
                          <a:pt x="1" y="22"/>
                          <a:pt x="7" y="1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3" name="Freeform 99"/>
                  <p:cNvSpPr>
                    <a:spLocks/>
                  </p:cNvSpPr>
                  <p:nvPr/>
                </p:nvSpPr>
                <p:spPr bwMode="ltGray">
                  <a:xfrm>
                    <a:off x="3709" y="315"/>
                    <a:ext cx="433" cy="354"/>
                  </a:xfrm>
                  <a:custGeom>
                    <a:avLst/>
                    <a:gdLst/>
                    <a:ahLst/>
                    <a:cxnLst>
                      <a:cxn ang="0">
                        <a:pos x="481" y="464"/>
                      </a:cxn>
                      <a:cxn ang="0">
                        <a:pos x="486" y="451"/>
                      </a:cxn>
                      <a:cxn ang="0">
                        <a:pos x="500" y="413"/>
                      </a:cxn>
                      <a:cxn ang="0">
                        <a:pos x="309" y="287"/>
                      </a:cxn>
                      <a:cxn ang="0">
                        <a:pos x="282" y="346"/>
                      </a:cxn>
                      <a:cxn ang="0">
                        <a:pos x="303" y="556"/>
                      </a:cxn>
                      <a:cxn ang="0">
                        <a:pos x="282" y="494"/>
                      </a:cxn>
                      <a:cxn ang="0">
                        <a:pos x="242" y="439"/>
                      </a:cxn>
                      <a:cxn ang="0">
                        <a:pos x="245" y="413"/>
                      </a:cxn>
                      <a:cxn ang="0">
                        <a:pos x="247" y="394"/>
                      </a:cxn>
                      <a:cxn ang="0">
                        <a:pos x="220" y="375"/>
                      </a:cxn>
                      <a:cxn ang="0">
                        <a:pos x="194" y="346"/>
                      </a:cxn>
                      <a:cxn ang="0">
                        <a:pos x="148" y="354"/>
                      </a:cxn>
                      <a:cxn ang="0">
                        <a:pos x="126" y="365"/>
                      </a:cxn>
                      <a:cxn ang="0">
                        <a:pos x="78" y="365"/>
                      </a:cxn>
                      <a:cxn ang="0">
                        <a:pos x="22" y="312"/>
                      </a:cxn>
                      <a:cxn ang="0">
                        <a:pos x="11" y="295"/>
                      </a:cxn>
                      <a:cxn ang="0">
                        <a:pos x="0" y="264"/>
                      </a:cxn>
                      <a:cxn ang="0">
                        <a:pos x="24" y="213"/>
                      </a:cxn>
                      <a:cxn ang="0">
                        <a:pos x="32" y="181"/>
                      </a:cxn>
                      <a:cxn ang="0">
                        <a:pos x="51" y="143"/>
                      </a:cxn>
                      <a:cxn ang="0">
                        <a:pos x="81" y="116"/>
                      </a:cxn>
                      <a:cxn ang="0">
                        <a:pos x="167" y="67"/>
                      </a:cxn>
                      <a:cxn ang="0">
                        <a:pos x="220" y="30"/>
                      </a:cxn>
                      <a:cxn ang="0">
                        <a:pos x="258" y="6"/>
                      </a:cxn>
                      <a:cxn ang="0">
                        <a:pos x="363" y="2"/>
                      </a:cxn>
                      <a:cxn ang="0">
                        <a:pos x="398" y="0"/>
                      </a:cxn>
                      <a:cxn ang="0">
                        <a:pos x="384" y="34"/>
                      </a:cxn>
                      <a:cxn ang="0">
                        <a:pos x="443" y="84"/>
                      </a:cxn>
                      <a:cxn ang="0">
                        <a:pos x="497" y="74"/>
                      </a:cxn>
                      <a:cxn ang="0">
                        <a:pos x="529" y="82"/>
                      </a:cxn>
                      <a:cxn ang="0">
                        <a:pos x="559" y="97"/>
                      </a:cxn>
                      <a:cxn ang="0">
                        <a:pos x="572" y="188"/>
                      </a:cxn>
                      <a:cxn ang="0">
                        <a:pos x="572" y="240"/>
                      </a:cxn>
                      <a:cxn ang="0">
                        <a:pos x="599" y="283"/>
                      </a:cxn>
                      <a:cxn ang="0">
                        <a:pos x="645" y="300"/>
                      </a:cxn>
                      <a:cxn ang="0">
                        <a:pos x="680" y="295"/>
                      </a:cxn>
                      <a:cxn ang="0">
                        <a:pos x="664" y="340"/>
                      </a:cxn>
                      <a:cxn ang="0">
                        <a:pos x="599" y="407"/>
                      </a:cxn>
                      <a:cxn ang="0">
                        <a:pos x="548" y="485"/>
                      </a:cxn>
                      <a:cxn ang="0">
                        <a:pos x="556" y="508"/>
                      </a:cxn>
                      <a:cxn ang="0">
                        <a:pos x="435" y="556"/>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4" name="Freeform 100"/>
                  <p:cNvSpPr>
                    <a:spLocks/>
                  </p:cNvSpPr>
                  <p:nvPr/>
                </p:nvSpPr>
                <p:spPr bwMode="ltGray">
                  <a:xfrm>
                    <a:off x="3877" y="448"/>
                    <a:ext cx="163" cy="221"/>
                  </a:xfrm>
                  <a:custGeom>
                    <a:avLst/>
                    <a:gdLst/>
                    <a:ahLst/>
                    <a:cxnLst>
                      <a:cxn ang="0">
                        <a:pos x="243" y="347"/>
                      </a:cxn>
                      <a:cxn ang="0">
                        <a:pos x="233" y="301"/>
                      </a:cxn>
                      <a:cxn ang="0">
                        <a:pos x="217" y="288"/>
                      </a:cxn>
                      <a:cxn ang="0">
                        <a:pos x="215" y="269"/>
                      </a:cxn>
                      <a:cxn ang="0">
                        <a:pos x="209" y="254"/>
                      </a:cxn>
                      <a:cxn ang="0">
                        <a:pos x="209" y="229"/>
                      </a:cxn>
                      <a:cxn ang="0">
                        <a:pos x="207" y="214"/>
                      </a:cxn>
                      <a:cxn ang="0">
                        <a:pos x="228" y="202"/>
                      </a:cxn>
                      <a:cxn ang="0">
                        <a:pos x="257" y="197"/>
                      </a:cxn>
                      <a:cxn ang="0">
                        <a:pos x="257" y="136"/>
                      </a:cxn>
                      <a:cxn ang="0">
                        <a:pos x="54" y="96"/>
                      </a:cxn>
                      <a:cxn ang="0">
                        <a:pos x="32" y="98"/>
                      </a:cxn>
                      <a:cxn ang="0">
                        <a:pos x="16" y="102"/>
                      </a:cxn>
                      <a:cxn ang="0">
                        <a:pos x="0" y="149"/>
                      </a:cxn>
                      <a:cxn ang="0">
                        <a:pos x="93" y="346"/>
                      </a:cxn>
                      <a:cxn ang="0">
                        <a:pos x="243" y="347"/>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5" name="Freeform 101"/>
                  <p:cNvSpPr>
                    <a:spLocks/>
                  </p:cNvSpPr>
                  <p:nvPr/>
                </p:nvSpPr>
                <p:spPr bwMode="ltGray">
                  <a:xfrm>
                    <a:off x="4164" y="611"/>
                    <a:ext cx="7" cy="12"/>
                  </a:xfrm>
                  <a:custGeom>
                    <a:avLst/>
                    <a:gdLst/>
                    <a:ahLst/>
                    <a:cxnLst>
                      <a:cxn ang="0">
                        <a:pos x="7" y="25"/>
                      </a:cxn>
                      <a:cxn ang="0">
                        <a:pos x="19" y="21"/>
                      </a:cxn>
                      <a:cxn ang="0">
                        <a:pos x="7" y="2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6" name="Freeform 102"/>
                  <p:cNvSpPr>
                    <a:spLocks/>
                  </p:cNvSpPr>
                  <p:nvPr/>
                </p:nvSpPr>
                <p:spPr bwMode="ltGray">
                  <a:xfrm>
                    <a:off x="4155" y="497"/>
                    <a:ext cx="9" cy="7"/>
                  </a:xfrm>
                  <a:custGeom>
                    <a:avLst/>
                    <a:gdLst/>
                    <a:ahLst/>
                    <a:cxnLst>
                      <a:cxn ang="0">
                        <a:pos x="12" y="12"/>
                      </a:cxn>
                      <a:cxn ang="0">
                        <a:pos x="16" y="0"/>
                      </a:cxn>
                      <a:cxn ang="0">
                        <a:pos x="20" y="12"/>
                      </a:cxn>
                      <a:cxn ang="0">
                        <a:pos x="8" y="20"/>
                      </a:cxn>
                      <a:cxn ang="0">
                        <a:pos x="12" y="12"/>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7" name="Freeform 103"/>
                  <p:cNvSpPr>
                    <a:spLocks/>
                  </p:cNvSpPr>
                  <p:nvPr/>
                </p:nvSpPr>
                <p:spPr bwMode="ltGray">
                  <a:xfrm>
                    <a:off x="3760" y="357"/>
                    <a:ext cx="25" cy="10"/>
                  </a:xfrm>
                  <a:custGeom>
                    <a:avLst/>
                    <a:gdLst/>
                    <a:ahLst/>
                    <a:cxnLst>
                      <a:cxn ang="0">
                        <a:pos x="24" y="18"/>
                      </a:cxn>
                      <a:cxn ang="0">
                        <a:pos x="32" y="6"/>
                      </a:cxn>
                      <a:cxn ang="0">
                        <a:pos x="36" y="30"/>
                      </a:cxn>
                      <a:cxn ang="0">
                        <a:pos x="24" y="18"/>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8" name="Freeform 104"/>
                  <p:cNvSpPr>
                    <a:spLocks/>
                  </p:cNvSpPr>
                  <p:nvPr/>
                </p:nvSpPr>
                <p:spPr bwMode="ltGray">
                  <a:xfrm>
                    <a:off x="4062" y="265"/>
                    <a:ext cx="295" cy="233"/>
                  </a:xfrm>
                  <a:custGeom>
                    <a:avLst/>
                    <a:gdLst/>
                    <a:ahLst/>
                    <a:cxnLst>
                      <a:cxn ang="0">
                        <a:pos x="473" y="464"/>
                      </a:cxn>
                      <a:cxn ang="0">
                        <a:pos x="393" y="452"/>
                      </a:cxn>
                      <a:cxn ang="0">
                        <a:pos x="325" y="412"/>
                      </a:cxn>
                      <a:cxn ang="0">
                        <a:pos x="265" y="400"/>
                      </a:cxn>
                      <a:cxn ang="0">
                        <a:pos x="237" y="416"/>
                      </a:cxn>
                      <a:cxn ang="0">
                        <a:pos x="261" y="428"/>
                      </a:cxn>
                      <a:cxn ang="0">
                        <a:pos x="293" y="468"/>
                      </a:cxn>
                      <a:cxn ang="0">
                        <a:pos x="321" y="476"/>
                      </a:cxn>
                      <a:cxn ang="0">
                        <a:pos x="333" y="536"/>
                      </a:cxn>
                      <a:cxn ang="0">
                        <a:pos x="313" y="552"/>
                      </a:cxn>
                      <a:cxn ang="0">
                        <a:pos x="261" y="616"/>
                      </a:cxn>
                      <a:cxn ang="0">
                        <a:pos x="225" y="628"/>
                      </a:cxn>
                      <a:cxn ang="0">
                        <a:pos x="97" y="696"/>
                      </a:cxn>
                      <a:cxn ang="0">
                        <a:pos x="77" y="616"/>
                      </a:cxn>
                      <a:cxn ang="0">
                        <a:pos x="45" y="524"/>
                      </a:cxn>
                      <a:cxn ang="0">
                        <a:pos x="33" y="448"/>
                      </a:cxn>
                      <a:cxn ang="0">
                        <a:pos x="53" y="344"/>
                      </a:cxn>
                      <a:cxn ang="0">
                        <a:pos x="17" y="392"/>
                      </a:cxn>
                      <a:cxn ang="0">
                        <a:pos x="81" y="280"/>
                      </a:cxn>
                      <a:cxn ang="0">
                        <a:pos x="113" y="204"/>
                      </a:cxn>
                      <a:cxn ang="0">
                        <a:pos x="37" y="204"/>
                      </a:cxn>
                      <a:cxn ang="0">
                        <a:pos x="1" y="196"/>
                      </a:cxn>
                      <a:cxn ang="0">
                        <a:pos x="25" y="140"/>
                      </a:cxn>
                      <a:cxn ang="0">
                        <a:pos x="97" y="112"/>
                      </a:cxn>
                      <a:cxn ang="0">
                        <a:pos x="221" y="124"/>
                      </a:cxn>
                      <a:cxn ang="0">
                        <a:pos x="229" y="64"/>
                      </a:cxn>
                      <a:cxn ang="0">
                        <a:pos x="261" y="0"/>
                      </a:cxn>
                      <a:cxn ang="0">
                        <a:pos x="357" y="44"/>
                      </a:cxn>
                      <a:cxn ang="0">
                        <a:pos x="329" y="88"/>
                      </a:cxn>
                      <a:cxn ang="0">
                        <a:pos x="301" y="176"/>
                      </a:cxn>
                      <a:cxn ang="0">
                        <a:pos x="361" y="192"/>
                      </a:cxn>
                      <a:cxn ang="0">
                        <a:pos x="373" y="136"/>
                      </a:cxn>
                      <a:cxn ang="0">
                        <a:pos x="417" y="92"/>
                      </a:cxn>
                      <a:cxn ang="0">
                        <a:pos x="497" y="88"/>
                      </a:cxn>
                      <a:cxn ang="0">
                        <a:pos x="529" y="52"/>
                      </a:cxn>
                      <a:cxn ang="0">
                        <a:pos x="541" y="460"/>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9" name="Freeform 105"/>
                  <p:cNvSpPr>
                    <a:spLocks/>
                  </p:cNvSpPr>
                  <p:nvPr/>
                </p:nvSpPr>
                <p:spPr bwMode="ltGray">
                  <a:xfrm>
                    <a:off x="3861" y="247"/>
                    <a:ext cx="591" cy="95"/>
                  </a:xfrm>
                  <a:custGeom>
                    <a:avLst/>
                    <a:gdLst/>
                    <a:ahLst/>
                    <a:cxnLst>
                      <a:cxn ang="0">
                        <a:pos x="825" y="0"/>
                      </a:cxn>
                      <a:cxn ang="0">
                        <a:pos x="143" y="29"/>
                      </a:cxn>
                      <a:cxn ang="0">
                        <a:pos x="91" y="42"/>
                      </a:cxn>
                      <a:cxn ang="0">
                        <a:pos x="62" y="42"/>
                      </a:cxn>
                      <a:cxn ang="0">
                        <a:pos x="22" y="77"/>
                      </a:cxn>
                      <a:cxn ang="0">
                        <a:pos x="0" y="105"/>
                      </a:cxn>
                      <a:cxn ang="0">
                        <a:pos x="59" y="115"/>
                      </a:cxn>
                      <a:cxn ang="0">
                        <a:pos x="97" y="96"/>
                      </a:cxn>
                      <a:cxn ang="0">
                        <a:pos x="108" y="84"/>
                      </a:cxn>
                      <a:cxn ang="0">
                        <a:pos x="167" y="52"/>
                      </a:cxn>
                      <a:cxn ang="0">
                        <a:pos x="215" y="46"/>
                      </a:cxn>
                      <a:cxn ang="0">
                        <a:pos x="237" y="94"/>
                      </a:cxn>
                      <a:cxn ang="0">
                        <a:pos x="188" y="109"/>
                      </a:cxn>
                      <a:cxn ang="0">
                        <a:pos x="231" y="113"/>
                      </a:cxn>
                      <a:cxn ang="0">
                        <a:pos x="250" y="90"/>
                      </a:cxn>
                      <a:cxn ang="0">
                        <a:pos x="266" y="92"/>
                      </a:cxn>
                      <a:cxn ang="0">
                        <a:pos x="253" y="54"/>
                      </a:cxn>
                      <a:cxn ang="0">
                        <a:pos x="266" y="44"/>
                      </a:cxn>
                      <a:cxn ang="0">
                        <a:pos x="277" y="88"/>
                      </a:cxn>
                      <a:cxn ang="0">
                        <a:pos x="266" y="113"/>
                      </a:cxn>
                      <a:cxn ang="0">
                        <a:pos x="296" y="130"/>
                      </a:cxn>
                      <a:cxn ang="0">
                        <a:pos x="299" y="92"/>
                      </a:cxn>
                      <a:cxn ang="0">
                        <a:pos x="331" y="103"/>
                      </a:cxn>
                      <a:cxn ang="0">
                        <a:pos x="382" y="73"/>
                      </a:cxn>
                      <a:cxn ang="0">
                        <a:pos x="409" y="50"/>
                      </a:cxn>
                      <a:cxn ang="0">
                        <a:pos x="439" y="56"/>
                      </a:cxn>
                      <a:cxn ang="0">
                        <a:pos x="455" y="50"/>
                      </a:cxn>
                      <a:cxn ang="0">
                        <a:pos x="431" y="44"/>
                      </a:cxn>
                      <a:cxn ang="0">
                        <a:pos x="474" y="35"/>
                      </a:cxn>
                      <a:cxn ang="0">
                        <a:pos x="544" y="54"/>
                      </a:cxn>
                      <a:cxn ang="0">
                        <a:pos x="581" y="42"/>
                      </a:cxn>
                      <a:cxn ang="0">
                        <a:pos x="584" y="63"/>
                      </a:cxn>
                      <a:cxn ang="0">
                        <a:pos x="568" y="101"/>
                      </a:cxn>
                      <a:cxn ang="0">
                        <a:pos x="611" y="88"/>
                      </a:cxn>
                      <a:cxn ang="0">
                        <a:pos x="624" y="80"/>
                      </a:cxn>
                      <a:cxn ang="0">
                        <a:pos x="648" y="61"/>
                      </a:cxn>
                      <a:cxn ang="0">
                        <a:pos x="794" y="84"/>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0" name="Freeform 106"/>
                  <p:cNvSpPr>
                    <a:spLocks/>
                  </p:cNvSpPr>
                  <p:nvPr/>
                </p:nvSpPr>
                <p:spPr bwMode="ltGray">
                  <a:xfrm>
                    <a:off x="3981" y="282"/>
                    <a:ext cx="13" cy="10"/>
                  </a:xfrm>
                  <a:custGeom>
                    <a:avLst/>
                    <a:gdLst/>
                    <a:ahLst/>
                    <a:cxnLst>
                      <a:cxn ang="0">
                        <a:pos x="3" y="28"/>
                      </a:cxn>
                      <a:cxn ang="0">
                        <a:pos x="31" y="0"/>
                      </a:cxn>
                      <a:cxn ang="0">
                        <a:pos x="19" y="24"/>
                      </a:cxn>
                      <a:cxn ang="0">
                        <a:pos x="3" y="28"/>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1" name="Freeform 107"/>
                  <p:cNvSpPr>
                    <a:spLocks/>
                  </p:cNvSpPr>
                  <p:nvPr/>
                </p:nvSpPr>
                <p:spPr bwMode="ltGray">
                  <a:xfrm>
                    <a:off x="3966" y="296"/>
                    <a:ext cx="19" cy="11"/>
                  </a:xfrm>
                  <a:custGeom>
                    <a:avLst/>
                    <a:gdLst/>
                    <a:ahLst/>
                    <a:cxnLst>
                      <a:cxn ang="0">
                        <a:pos x="6" y="32"/>
                      </a:cxn>
                      <a:cxn ang="0">
                        <a:pos x="22" y="0"/>
                      </a:cxn>
                      <a:cxn ang="0">
                        <a:pos x="38" y="4"/>
                      </a:cxn>
                      <a:cxn ang="0">
                        <a:pos x="6" y="32"/>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2" name="Freeform 108"/>
                  <p:cNvSpPr>
                    <a:spLocks/>
                  </p:cNvSpPr>
                  <p:nvPr/>
                </p:nvSpPr>
                <p:spPr bwMode="ltGray">
                  <a:xfrm>
                    <a:off x="4028" y="337"/>
                    <a:ext cx="32" cy="6"/>
                  </a:xfrm>
                  <a:custGeom>
                    <a:avLst/>
                    <a:gdLst/>
                    <a:ahLst/>
                    <a:cxnLst>
                      <a:cxn ang="0">
                        <a:pos x="37" y="18"/>
                      </a:cxn>
                      <a:cxn ang="0">
                        <a:pos x="25" y="2"/>
                      </a:cxn>
                      <a:cxn ang="0">
                        <a:pos x="37" y="18"/>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3" name="Freeform 109"/>
                  <p:cNvSpPr>
                    <a:spLocks/>
                  </p:cNvSpPr>
                  <p:nvPr/>
                </p:nvSpPr>
                <p:spPr bwMode="ltGray">
                  <a:xfrm>
                    <a:off x="4083" y="336"/>
                    <a:ext cx="18" cy="15"/>
                  </a:xfrm>
                  <a:custGeom>
                    <a:avLst/>
                    <a:gdLst/>
                    <a:ahLst/>
                    <a:cxnLst>
                      <a:cxn ang="0">
                        <a:pos x="0" y="21"/>
                      </a:cxn>
                      <a:cxn ang="0">
                        <a:pos x="12" y="9"/>
                      </a:cxn>
                      <a:cxn ang="0">
                        <a:pos x="0" y="21"/>
                      </a:cxn>
                    </a:cxnLst>
                    <a:rect l="0" t="0" r="r" b="b"/>
                    <a:pathLst>
                      <a:path w="42" h="44">
                        <a:moveTo>
                          <a:pt x="0" y="21"/>
                        </a:moveTo>
                        <a:cubicBezTo>
                          <a:pt x="4" y="17"/>
                          <a:pt x="7" y="11"/>
                          <a:pt x="12" y="9"/>
                        </a:cubicBezTo>
                        <a:cubicBezTo>
                          <a:pt x="42" y="0"/>
                          <a:pt x="23" y="44"/>
                          <a:pt x="0" y="2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4" name="Freeform 110"/>
                  <p:cNvSpPr>
                    <a:spLocks/>
                  </p:cNvSpPr>
                  <p:nvPr/>
                </p:nvSpPr>
                <p:spPr bwMode="ltGray">
                  <a:xfrm>
                    <a:off x="3936" y="295"/>
                    <a:ext cx="14" cy="10"/>
                  </a:xfrm>
                  <a:custGeom>
                    <a:avLst/>
                    <a:gdLst/>
                    <a:ahLst/>
                    <a:cxnLst>
                      <a:cxn ang="0">
                        <a:pos x="7" y="22"/>
                      </a:cxn>
                      <a:cxn ang="0">
                        <a:pos x="31" y="10"/>
                      </a:cxn>
                      <a:cxn ang="0">
                        <a:pos x="7" y="22"/>
                      </a:cxn>
                    </a:cxnLst>
                    <a:rect l="0" t="0" r="r" b="b"/>
                    <a:pathLst>
                      <a:path w="31" h="30">
                        <a:moveTo>
                          <a:pt x="7" y="22"/>
                        </a:moveTo>
                        <a:cubicBezTo>
                          <a:pt x="0" y="0"/>
                          <a:pt x="15" y="6"/>
                          <a:pt x="31" y="10"/>
                        </a:cubicBezTo>
                        <a:cubicBezTo>
                          <a:pt x="14" y="16"/>
                          <a:pt x="15" y="30"/>
                          <a:pt x="7" y="2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grpSp>
          </p:grpSp>
          <p:grpSp>
            <p:nvGrpSpPr>
              <p:cNvPr id="7" name="Group 111"/>
              <p:cNvGrpSpPr>
                <a:grpSpLocks/>
              </p:cNvGrpSpPr>
              <p:nvPr/>
            </p:nvGrpSpPr>
            <p:grpSpPr bwMode="auto">
              <a:xfrm>
                <a:off x="798" y="111"/>
                <a:ext cx="4702" cy="418"/>
                <a:chOff x="798" y="255"/>
                <a:chExt cx="4702" cy="418"/>
              </a:xfrm>
            </p:grpSpPr>
            <p:sp>
              <p:nvSpPr>
                <p:cNvPr id="1030256" name="Line 112"/>
                <p:cNvSpPr>
                  <a:spLocks noChangeShapeType="1"/>
                </p:cNvSpPr>
                <p:nvPr/>
              </p:nvSpPr>
              <p:spPr bwMode="white">
                <a:xfrm>
                  <a:off x="798" y="476"/>
                  <a:ext cx="4702" cy="0"/>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57" name="Line 113"/>
                <p:cNvSpPr>
                  <a:spLocks noChangeShapeType="1"/>
                </p:cNvSpPr>
                <p:nvPr/>
              </p:nvSpPr>
              <p:spPr bwMode="white">
                <a:xfrm>
                  <a:off x="1026"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58" name="Line 114"/>
                <p:cNvSpPr>
                  <a:spLocks noChangeShapeType="1"/>
                </p:cNvSpPr>
                <p:nvPr/>
              </p:nvSpPr>
              <p:spPr bwMode="white">
                <a:xfrm>
                  <a:off x="1254"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59" name="Line 115"/>
                <p:cNvSpPr>
                  <a:spLocks noChangeShapeType="1"/>
                </p:cNvSpPr>
                <p:nvPr/>
              </p:nvSpPr>
              <p:spPr bwMode="white">
                <a:xfrm>
                  <a:off x="1482"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0" name="Line 116"/>
                <p:cNvSpPr>
                  <a:spLocks noChangeShapeType="1"/>
                </p:cNvSpPr>
                <p:nvPr/>
              </p:nvSpPr>
              <p:spPr bwMode="white">
                <a:xfrm>
                  <a:off x="1710"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1" name="Line 117"/>
                <p:cNvSpPr>
                  <a:spLocks noChangeShapeType="1"/>
                </p:cNvSpPr>
                <p:nvPr/>
              </p:nvSpPr>
              <p:spPr bwMode="white">
                <a:xfrm>
                  <a:off x="1938"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2" name="Line 118"/>
                <p:cNvSpPr>
                  <a:spLocks noChangeShapeType="1"/>
                </p:cNvSpPr>
                <p:nvPr/>
              </p:nvSpPr>
              <p:spPr bwMode="white">
                <a:xfrm>
                  <a:off x="2166"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3" name="Line 119"/>
                <p:cNvSpPr>
                  <a:spLocks noChangeShapeType="1"/>
                </p:cNvSpPr>
                <p:nvPr/>
              </p:nvSpPr>
              <p:spPr bwMode="white">
                <a:xfrm>
                  <a:off x="2394"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4" name="Line 120"/>
                <p:cNvSpPr>
                  <a:spLocks noChangeShapeType="1"/>
                </p:cNvSpPr>
                <p:nvPr/>
              </p:nvSpPr>
              <p:spPr bwMode="white">
                <a:xfrm>
                  <a:off x="2622"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5" name="Line 121"/>
                <p:cNvSpPr>
                  <a:spLocks noChangeShapeType="1"/>
                </p:cNvSpPr>
                <p:nvPr/>
              </p:nvSpPr>
              <p:spPr bwMode="white">
                <a:xfrm>
                  <a:off x="2850"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6" name="Line 122"/>
                <p:cNvSpPr>
                  <a:spLocks noChangeShapeType="1"/>
                </p:cNvSpPr>
                <p:nvPr/>
              </p:nvSpPr>
              <p:spPr bwMode="white">
                <a:xfrm>
                  <a:off x="3078"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7" name="Line 123"/>
                <p:cNvSpPr>
                  <a:spLocks noChangeShapeType="1"/>
                </p:cNvSpPr>
                <p:nvPr/>
              </p:nvSpPr>
              <p:spPr bwMode="white">
                <a:xfrm>
                  <a:off x="3306"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8" name="Line 124"/>
                <p:cNvSpPr>
                  <a:spLocks noChangeShapeType="1"/>
                </p:cNvSpPr>
                <p:nvPr/>
              </p:nvSpPr>
              <p:spPr bwMode="white">
                <a:xfrm>
                  <a:off x="3534"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9" name="Line 125"/>
                <p:cNvSpPr>
                  <a:spLocks noChangeShapeType="1"/>
                </p:cNvSpPr>
                <p:nvPr/>
              </p:nvSpPr>
              <p:spPr bwMode="white">
                <a:xfrm>
                  <a:off x="3762"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0" name="Line 126"/>
                <p:cNvSpPr>
                  <a:spLocks noChangeShapeType="1"/>
                </p:cNvSpPr>
                <p:nvPr/>
              </p:nvSpPr>
              <p:spPr bwMode="white">
                <a:xfrm>
                  <a:off x="3990"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1" name="Line 127"/>
                <p:cNvSpPr>
                  <a:spLocks noChangeShapeType="1"/>
                </p:cNvSpPr>
                <p:nvPr/>
              </p:nvSpPr>
              <p:spPr bwMode="white">
                <a:xfrm>
                  <a:off x="4218"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2" name="Line 128"/>
                <p:cNvSpPr>
                  <a:spLocks noChangeShapeType="1"/>
                </p:cNvSpPr>
                <p:nvPr/>
              </p:nvSpPr>
              <p:spPr bwMode="white">
                <a:xfrm>
                  <a:off x="4446"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3" name="Line 129"/>
                <p:cNvSpPr>
                  <a:spLocks noChangeShapeType="1"/>
                </p:cNvSpPr>
                <p:nvPr/>
              </p:nvSpPr>
              <p:spPr bwMode="white">
                <a:xfrm>
                  <a:off x="4674"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4" name="Line 130"/>
                <p:cNvSpPr>
                  <a:spLocks noChangeShapeType="1"/>
                </p:cNvSpPr>
                <p:nvPr/>
              </p:nvSpPr>
              <p:spPr bwMode="white">
                <a:xfrm>
                  <a:off x="4902"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5" name="Line 131"/>
                <p:cNvSpPr>
                  <a:spLocks noChangeShapeType="1"/>
                </p:cNvSpPr>
                <p:nvPr/>
              </p:nvSpPr>
              <p:spPr bwMode="white">
                <a:xfrm>
                  <a:off x="5130"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6" name="Line 132"/>
                <p:cNvSpPr>
                  <a:spLocks noChangeShapeType="1"/>
                </p:cNvSpPr>
                <p:nvPr/>
              </p:nvSpPr>
              <p:spPr bwMode="white">
                <a:xfrm>
                  <a:off x="5358"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grpSp>
          <p:grpSp>
            <p:nvGrpSpPr>
              <p:cNvPr id="8" name="Group 133"/>
              <p:cNvGrpSpPr>
                <a:grpSpLocks/>
              </p:cNvGrpSpPr>
              <p:nvPr/>
            </p:nvGrpSpPr>
            <p:grpSpPr bwMode="auto">
              <a:xfrm>
                <a:off x="1208" y="109"/>
                <a:ext cx="3694" cy="423"/>
                <a:chOff x="1034" y="245"/>
                <a:chExt cx="3694" cy="423"/>
              </a:xfrm>
            </p:grpSpPr>
            <p:sp>
              <p:nvSpPr>
                <p:cNvPr id="1030278" name="Line 134"/>
                <p:cNvSpPr>
                  <a:spLocks noChangeShapeType="1"/>
                </p:cNvSpPr>
                <p:nvPr/>
              </p:nvSpPr>
              <p:spPr bwMode="ltGray">
                <a:xfrm>
                  <a:off x="2676" y="246"/>
                  <a:ext cx="0" cy="142"/>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79" name="Line 135"/>
                <p:cNvSpPr>
                  <a:spLocks noChangeShapeType="1"/>
                </p:cNvSpPr>
                <p:nvPr/>
              </p:nvSpPr>
              <p:spPr bwMode="ltGray">
                <a:xfrm>
                  <a:off x="2798" y="468"/>
                  <a:ext cx="70"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0" name="Line 136"/>
                <p:cNvSpPr>
                  <a:spLocks noChangeShapeType="1"/>
                </p:cNvSpPr>
                <p:nvPr/>
              </p:nvSpPr>
              <p:spPr bwMode="ltGray">
                <a:xfrm>
                  <a:off x="2904" y="486"/>
                  <a:ext cx="0" cy="28"/>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1" name="Line 137"/>
                <p:cNvSpPr>
                  <a:spLocks noChangeShapeType="1"/>
                </p:cNvSpPr>
                <p:nvPr/>
              </p:nvSpPr>
              <p:spPr bwMode="ltGray">
                <a:xfrm>
                  <a:off x="3132" y="586"/>
                  <a:ext cx="0" cy="79"/>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2" name="Line 138"/>
                <p:cNvSpPr>
                  <a:spLocks noChangeShapeType="1"/>
                </p:cNvSpPr>
                <p:nvPr/>
              </p:nvSpPr>
              <p:spPr bwMode="ltGray">
                <a:xfrm>
                  <a:off x="3816" y="358"/>
                  <a:ext cx="0" cy="18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3" name="Line 139"/>
                <p:cNvSpPr>
                  <a:spLocks noChangeShapeType="1"/>
                </p:cNvSpPr>
                <p:nvPr/>
              </p:nvSpPr>
              <p:spPr bwMode="ltGray">
                <a:xfrm>
                  <a:off x="3722" y="468"/>
                  <a:ext cx="348"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4" name="Line 140"/>
                <p:cNvSpPr>
                  <a:spLocks noChangeShapeType="1"/>
                </p:cNvSpPr>
                <p:nvPr/>
              </p:nvSpPr>
              <p:spPr bwMode="ltGray">
                <a:xfrm>
                  <a:off x="4044" y="372"/>
                  <a:ext cx="0" cy="294"/>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5" name="Line 141"/>
                <p:cNvSpPr>
                  <a:spLocks noChangeShapeType="1"/>
                </p:cNvSpPr>
                <p:nvPr/>
              </p:nvSpPr>
              <p:spPr bwMode="ltGray">
                <a:xfrm flipV="1">
                  <a:off x="4046" y="248"/>
                  <a:ext cx="0" cy="5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6" name="Line 142"/>
                <p:cNvSpPr>
                  <a:spLocks noChangeShapeType="1"/>
                </p:cNvSpPr>
                <p:nvPr/>
              </p:nvSpPr>
              <p:spPr bwMode="ltGray">
                <a:xfrm flipV="1">
                  <a:off x="4272" y="246"/>
                  <a:ext cx="0" cy="182"/>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7" name="Line 143"/>
                <p:cNvSpPr>
                  <a:spLocks noChangeShapeType="1"/>
                </p:cNvSpPr>
                <p:nvPr/>
              </p:nvSpPr>
              <p:spPr bwMode="ltGray">
                <a:xfrm flipH="1">
                  <a:off x="4422" y="468"/>
                  <a:ext cx="78"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8" name="Line 144"/>
                <p:cNvSpPr>
                  <a:spLocks noChangeShapeType="1"/>
                </p:cNvSpPr>
                <p:nvPr/>
              </p:nvSpPr>
              <p:spPr bwMode="ltGray">
                <a:xfrm flipH="1">
                  <a:off x="4290" y="468"/>
                  <a:ext cx="62"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9" name="Line 145"/>
                <p:cNvSpPr>
                  <a:spLocks noChangeShapeType="1"/>
                </p:cNvSpPr>
                <p:nvPr/>
              </p:nvSpPr>
              <p:spPr bwMode="ltGray">
                <a:xfrm flipV="1">
                  <a:off x="4500" y="246"/>
                  <a:ext cx="0" cy="27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0" name="Line 146"/>
                <p:cNvSpPr>
                  <a:spLocks noChangeShapeType="1"/>
                </p:cNvSpPr>
                <p:nvPr/>
              </p:nvSpPr>
              <p:spPr bwMode="ltGray">
                <a:xfrm>
                  <a:off x="4728" y="606"/>
                  <a:ext cx="0" cy="34"/>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1" name="Line 147"/>
                <p:cNvSpPr>
                  <a:spLocks noChangeShapeType="1"/>
                </p:cNvSpPr>
                <p:nvPr/>
              </p:nvSpPr>
              <p:spPr bwMode="ltGray">
                <a:xfrm>
                  <a:off x="1992" y="250"/>
                  <a:ext cx="0" cy="62"/>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2" name="Line 148"/>
                <p:cNvSpPr>
                  <a:spLocks noChangeShapeType="1"/>
                </p:cNvSpPr>
                <p:nvPr/>
              </p:nvSpPr>
              <p:spPr bwMode="ltGray">
                <a:xfrm>
                  <a:off x="1764" y="247"/>
                  <a:ext cx="0" cy="337"/>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3" name="Line 149"/>
                <p:cNvSpPr>
                  <a:spLocks noChangeShapeType="1"/>
                </p:cNvSpPr>
                <p:nvPr/>
              </p:nvSpPr>
              <p:spPr bwMode="ltGray">
                <a:xfrm flipH="1">
                  <a:off x="1738" y="468"/>
                  <a:ext cx="68"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4" name="Line 150"/>
                <p:cNvSpPr>
                  <a:spLocks noChangeShapeType="1"/>
                </p:cNvSpPr>
                <p:nvPr/>
              </p:nvSpPr>
              <p:spPr bwMode="ltGray">
                <a:xfrm>
                  <a:off x="1604" y="468"/>
                  <a:ext cx="60"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5" name="Line 151"/>
                <p:cNvSpPr>
                  <a:spLocks noChangeShapeType="1"/>
                </p:cNvSpPr>
                <p:nvPr/>
              </p:nvSpPr>
              <p:spPr bwMode="ltGray">
                <a:xfrm flipH="1">
                  <a:off x="1404" y="468"/>
                  <a:ext cx="82"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6" name="Line 152"/>
                <p:cNvSpPr>
                  <a:spLocks noChangeShapeType="1"/>
                </p:cNvSpPr>
                <p:nvPr/>
              </p:nvSpPr>
              <p:spPr bwMode="ltGray">
                <a:xfrm>
                  <a:off x="1034" y="468"/>
                  <a:ext cx="348"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7" name="Line 153"/>
                <p:cNvSpPr>
                  <a:spLocks noChangeShapeType="1"/>
                </p:cNvSpPr>
                <p:nvPr/>
              </p:nvSpPr>
              <p:spPr bwMode="ltGray">
                <a:xfrm>
                  <a:off x="1306" y="370"/>
                  <a:ext cx="0" cy="298"/>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8" name="Line 154"/>
                <p:cNvSpPr>
                  <a:spLocks noChangeShapeType="1"/>
                </p:cNvSpPr>
                <p:nvPr/>
              </p:nvSpPr>
              <p:spPr bwMode="ltGray">
                <a:xfrm>
                  <a:off x="1080" y="388"/>
                  <a:ext cx="0" cy="156"/>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9" name="Line 155"/>
                <p:cNvSpPr>
                  <a:spLocks noChangeShapeType="1"/>
                </p:cNvSpPr>
                <p:nvPr/>
              </p:nvSpPr>
              <p:spPr bwMode="ltGray">
                <a:xfrm flipH="1" flipV="1">
                  <a:off x="1308" y="245"/>
                  <a:ext cx="0" cy="27"/>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300" name="Line 156"/>
                <p:cNvSpPr>
                  <a:spLocks noChangeShapeType="1"/>
                </p:cNvSpPr>
                <p:nvPr/>
              </p:nvSpPr>
              <p:spPr bwMode="ltGray">
                <a:xfrm>
                  <a:off x="1536" y="316"/>
                  <a:ext cx="0" cy="96"/>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301" name="Line 157"/>
                <p:cNvSpPr>
                  <a:spLocks noChangeShapeType="1"/>
                </p:cNvSpPr>
                <p:nvPr/>
              </p:nvSpPr>
              <p:spPr bwMode="ltGray">
                <a:xfrm flipV="1">
                  <a:off x="1536" y="247"/>
                  <a:ext cx="0" cy="22"/>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302" name="Line 158"/>
                <p:cNvSpPr>
                  <a:spLocks noChangeShapeType="1"/>
                </p:cNvSpPr>
                <p:nvPr/>
              </p:nvSpPr>
              <p:spPr bwMode="ltGray">
                <a:xfrm>
                  <a:off x="4095" y="467"/>
                  <a:ext cx="80"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grpSp>
        </p:grpSp>
        <p:pic>
          <p:nvPicPr>
            <p:cNvPr id="1030303" name="Picture 159" descr="earth"/>
            <p:cNvPicPr>
              <a:picLocks noChangeAspect="1" noChangeArrowheads="1"/>
            </p:cNvPicPr>
            <p:nvPr userDrawn="1"/>
          </p:nvPicPr>
          <p:blipFill>
            <a:blip r:embed="rId2">
              <a:clrChange>
                <a:clrFrom>
                  <a:srgbClr val="000000"/>
                </a:clrFrom>
                <a:clrTo>
                  <a:srgbClr val="000000">
                    <a:alpha val="0"/>
                  </a:srgbClr>
                </a:clrTo>
              </a:clrChange>
            </a:blip>
            <a:srcRect/>
            <a:stretch>
              <a:fillRect/>
            </a:stretch>
          </p:blipFill>
          <p:spPr bwMode="auto">
            <a:xfrm>
              <a:off x="165" y="55"/>
              <a:ext cx="562" cy="524"/>
            </a:xfrm>
            <a:prstGeom prst="rect">
              <a:avLst/>
            </a:prstGeom>
            <a:noFill/>
          </p:spPr>
        </p:pic>
      </p:grpSp>
    </p:spTree>
  </p:cSld>
  <p:clrMap bg1="lt1" tx1="dk1" bg2="lt2" tx2="dk2" accent1="accent1" accent2="accent2" accent3="accent3" accent4="accent4" accent5="accent5" accent6="accent6" hlink="hlink" folHlink="folHlink"/>
  <p:hf hdr="0" ftr="0" dt="0"/>
  <p:txStyles>
    <p:titleStyle>
      <a:lvl1pPr algn="l" rtl="0" fontAlgn="base">
        <a:spcBef>
          <a:spcPct val="0"/>
        </a:spcBef>
        <a:spcAft>
          <a:spcPct val="0"/>
        </a:spcAft>
        <a:defRPr sz="4400" i="1">
          <a:solidFill>
            <a:schemeClr val="tx2"/>
          </a:solidFill>
          <a:latin typeface="+mj-lt"/>
          <a:ea typeface="+mj-ea"/>
          <a:cs typeface="+mj-cs"/>
        </a:defRPr>
      </a:lvl1pPr>
      <a:lvl2pPr algn="l" rtl="0" fontAlgn="base">
        <a:spcBef>
          <a:spcPct val="0"/>
        </a:spcBef>
        <a:spcAft>
          <a:spcPct val="0"/>
        </a:spcAft>
        <a:defRPr sz="4400" i="1">
          <a:solidFill>
            <a:schemeClr val="tx2"/>
          </a:solidFill>
          <a:latin typeface="Times New Roman" pitchFamily="18" charset="0"/>
        </a:defRPr>
      </a:lvl2pPr>
      <a:lvl3pPr algn="l" rtl="0" fontAlgn="base">
        <a:spcBef>
          <a:spcPct val="0"/>
        </a:spcBef>
        <a:spcAft>
          <a:spcPct val="0"/>
        </a:spcAft>
        <a:defRPr sz="4400" i="1">
          <a:solidFill>
            <a:schemeClr val="tx2"/>
          </a:solidFill>
          <a:latin typeface="Times New Roman" pitchFamily="18" charset="0"/>
        </a:defRPr>
      </a:lvl3pPr>
      <a:lvl4pPr algn="l" rtl="0" fontAlgn="base">
        <a:spcBef>
          <a:spcPct val="0"/>
        </a:spcBef>
        <a:spcAft>
          <a:spcPct val="0"/>
        </a:spcAft>
        <a:defRPr sz="4400" i="1">
          <a:solidFill>
            <a:schemeClr val="tx2"/>
          </a:solidFill>
          <a:latin typeface="Times New Roman" pitchFamily="18" charset="0"/>
        </a:defRPr>
      </a:lvl4pPr>
      <a:lvl5pPr algn="l" rtl="0" fontAlgn="base">
        <a:spcBef>
          <a:spcPct val="0"/>
        </a:spcBef>
        <a:spcAft>
          <a:spcPct val="0"/>
        </a:spcAft>
        <a:defRPr sz="4400" i="1">
          <a:solidFill>
            <a:schemeClr val="tx2"/>
          </a:solidFill>
          <a:latin typeface="Times New Roman" pitchFamily="18" charset="0"/>
        </a:defRPr>
      </a:lvl5pPr>
      <a:lvl6pPr marL="457200" algn="l" rtl="0" fontAlgn="base">
        <a:spcBef>
          <a:spcPct val="0"/>
        </a:spcBef>
        <a:spcAft>
          <a:spcPct val="0"/>
        </a:spcAft>
        <a:defRPr sz="4400" i="1">
          <a:solidFill>
            <a:schemeClr val="tx2"/>
          </a:solidFill>
          <a:latin typeface="Times New Roman" pitchFamily="18" charset="0"/>
        </a:defRPr>
      </a:lvl6pPr>
      <a:lvl7pPr marL="914400" algn="l" rtl="0" fontAlgn="base">
        <a:spcBef>
          <a:spcPct val="0"/>
        </a:spcBef>
        <a:spcAft>
          <a:spcPct val="0"/>
        </a:spcAft>
        <a:defRPr sz="4400" i="1">
          <a:solidFill>
            <a:schemeClr val="tx2"/>
          </a:solidFill>
          <a:latin typeface="Times New Roman" pitchFamily="18" charset="0"/>
        </a:defRPr>
      </a:lvl7pPr>
      <a:lvl8pPr marL="1371600" algn="l" rtl="0" fontAlgn="base">
        <a:spcBef>
          <a:spcPct val="0"/>
        </a:spcBef>
        <a:spcAft>
          <a:spcPct val="0"/>
        </a:spcAft>
        <a:defRPr sz="4400" i="1">
          <a:solidFill>
            <a:schemeClr val="tx2"/>
          </a:solidFill>
          <a:latin typeface="Times New Roman" pitchFamily="18" charset="0"/>
        </a:defRPr>
      </a:lvl8pPr>
      <a:lvl9pPr marL="1828800" algn="l" rtl="0" fontAlgn="base">
        <a:spcBef>
          <a:spcPct val="0"/>
        </a:spcBef>
        <a:spcAft>
          <a:spcPct val="0"/>
        </a:spcAft>
        <a:defRPr sz="4400" i="1">
          <a:solidFill>
            <a:schemeClr val="tx2"/>
          </a:solidFill>
          <a:latin typeface="Times New Roman" pitchFamily="18" charset="0"/>
        </a:defRPr>
      </a:lvl9pPr>
    </p:titleStyle>
    <p:bodyStyle>
      <a:lvl1pPr marL="342900" indent="-342900" algn="l" rtl="0" fontAlgn="base">
        <a:spcBef>
          <a:spcPct val="20000"/>
        </a:spcBef>
        <a:spcAft>
          <a:spcPct val="0"/>
        </a:spcAft>
        <a:buBlip>
          <a:blip r:embed="rId3"/>
        </a:buBlip>
        <a:defRPr sz="3200">
          <a:solidFill>
            <a:schemeClr val="tx1"/>
          </a:solidFill>
          <a:latin typeface="+mn-lt"/>
          <a:ea typeface="+mn-ea"/>
          <a:cs typeface="+mn-cs"/>
        </a:defRPr>
      </a:lvl1pPr>
      <a:lvl2pPr marL="742950" indent="-285750" algn="l" rtl="0" fontAlgn="base">
        <a:spcBef>
          <a:spcPct val="20000"/>
        </a:spcBef>
        <a:spcAft>
          <a:spcPct val="0"/>
        </a:spcAft>
        <a:buSzPct val="75000"/>
        <a:buBlip>
          <a:blip r:embed="rId4"/>
        </a:buBlip>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2"/>
            </a:gs>
            <a:gs pos="50000">
              <a:schemeClr val="bg1"/>
            </a:gs>
            <a:gs pos="100000">
              <a:schemeClr val="bg2"/>
            </a:gs>
          </a:gsLst>
          <a:lin ang="2700000" scaled="1"/>
        </a:gradFill>
        <a:effectLst/>
      </p:bgPr>
    </p:bg>
    <p:spTree>
      <p:nvGrpSpPr>
        <p:cNvPr id="1" name=""/>
        <p:cNvGrpSpPr/>
        <p:nvPr/>
      </p:nvGrpSpPr>
      <p:grpSpPr>
        <a:xfrm>
          <a:off x="0" y="0"/>
          <a:ext cx="0" cy="0"/>
          <a:chOff x="0" y="0"/>
          <a:chExt cx="0" cy="0"/>
        </a:xfrm>
      </p:grpSpPr>
      <p:sp>
        <p:nvSpPr>
          <p:cNvPr id="1030146" name="Rectangle 2"/>
          <p:cNvSpPr>
            <a:spLocks noGrp="1" noChangeArrowheads="1"/>
          </p:cNvSpPr>
          <p:nvPr>
            <p:ph type="title"/>
          </p:nvPr>
        </p:nvSpPr>
        <p:spPr bwMode="auto">
          <a:xfrm>
            <a:off x="246063" y="930275"/>
            <a:ext cx="7754937" cy="822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0147" name="Rectangle 3"/>
          <p:cNvSpPr>
            <a:spLocks noGrp="1" noChangeArrowheads="1"/>
          </p:cNvSpPr>
          <p:nvPr>
            <p:ph type="body" idx="1"/>
          </p:nvPr>
        </p:nvSpPr>
        <p:spPr bwMode="auto">
          <a:xfrm>
            <a:off x="685800" y="2147888"/>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148" name="Rectangle 4"/>
          <p:cNvSpPr>
            <a:spLocks noGrp="1" noChangeArrowheads="1"/>
          </p:cNvSpPr>
          <p:nvPr>
            <p:ph type="dt" sz="half" idx="2"/>
          </p:nvPr>
        </p:nvSpPr>
        <p:spPr bwMode="auto">
          <a:xfrm>
            <a:off x="685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atin typeface="+mj-lt"/>
              </a:defRPr>
            </a:lvl1pPr>
          </a:lstStyle>
          <a:p>
            <a:pPr defTabSz="914400"/>
            <a:endParaRPr lang="en-US">
              <a:solidFill>
                <a:srgbClr val="000000"/>
              </a:solidFill>
              <a:latin typeface="Times New Roman"/>
            </a:endParaRPr>
          </a:p>
        </p:txBody>
      </p:sp>
      <p:sp>
        <p:nvSpPr>
          <p:cNvPr id="1030149" name="Rectangle 5"/>
          <p:cNvSpPr>
            <a:spLocks noGrp="1" noChangeArrowheads="1"/>
          </p:cNvSpPr>
          <p:nvPr>
            <p:ph type="ftr" sz="quarter" idx="3"/>
          </p:nvPr>
        </p:nvSpPr>
        <p:spPr bwMode="auto">
          <a:xfrm>
            <a:off x="31242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mj-lt"/>
              </a:defRPr>
            </a:lvl1pPr>
          </a:lstStyle>
          <a:p>
            <a:pPr defTabSz="914400"/>
            <a:endParaRPr lang="en-US">
              <a:solidFill>
                <a:srgbClr val="000000"/>
              </a:solidFill>
              <a:latin typeface="Times New Roman"/>
            </a:endParaRPr>
          </a:p>
        </p:txBody>
      </p:sp>
      <p:sp>
        <p:nvSpPr>
          <p:cNvPr id="1030150" name="Rectangle 6"/>
          <p:cNvSpPr>
            <a:spLocks noGrp="1" noChangeArrowheads="1"/>
          </p:cNvSpPr>
          <p:nvPr>
            <p:ph type="sldNum" sz="quarter" idx="4"/>
          </p:nvPr>
        </p:nvSpPr>
        <p:spPr bwMode="auto">
          <a:xfrm>
            <a:off x="65532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mj-lt"/>
              </a:defRPr>
            </a:lvl1pPr>
          </a:lstStyle>
          <a:p>
            <a:pPr defTabSz="914400"/>
            <a:fld id="{3FD2850B-1F08-41DC-A8BF-305B2E9688A7}" type="slidenum">
              <a:rPr lang="en-US">
                <a:solidFill>
                  <a:srgbClr val="000000"/>
                </a:solidFill>
                <a:latin typeface="Times New Roman"/>
              </a:rPr>
              <a:pPr defTabSz="914400"/>
              <a:t>‹#›</a:t>
            </a:fld>
            <a:endParaRPr lang="en-US">
              <a:solidFill>
                <a:srgbClr val="000000"/>
              </a:solidFill>
              <a:latin typeface="Times New Roman"/>
            </a:endParaRPr>
          </a:p>
        </p:txBody>
      </p:sp>
      <p:grpSp>
        <p:nvGrpSpPr>
          <p:cNvPr id="2" name="Group 7"/>
          <p:cNvGrpSpPr>
            <a:grpSpLocks/>
          </p:cNvGrpSpPr>
          <p:nvPr/>
        </p:nvGrpSpPr>
        <p:grpSpPr bwMode="auto">
          <a:xfrm>
            <a:off x="1371600" y="87313"/>
            <a:ext cx="6172200" cy="598487"/>
            <a:chOff x="165" y="55"/>
            <a:chExt cx="5347" cy="524"/>
          </a:xfrm>
        </p:grpSpPr>
        <p:grpSp>
          <p:nvGrpSpPr>
            <p:cNvPr id="3" name="Group 8"/>
            <p:cNvGrpSpPr>
              <a:grpSpLocks/>
            </p:cNvGrpSpPr>
            <p:nvPr userDrawn="1"/>
          </p:nvGrpSpPr>
          <p:grpSpPr bwMode="auto">
            <a:xfrm>
              <a:off x="664" y="104"/>
              <a:ext cx="4848" cy="432"/>
              <a:chOff x="664" y="104"/>
              <a:chExt cx="4848" cy="432"/>
            </a:xfrm>
          </p:grpSpPr>
          <p:sp>
            <p:nvSpPr>
              <p:cNvPr id="1030153" name="Freeform 9"/>
              <p:cNvSpPr>
                <a:spLocks/>
              </p:cNvSpPr>
              <p:nvPr/>
            </p:nvSpPr>
            <p:spPr bwMode="ltGray">
              <a:xfrm>
                <a:off x="664" y="104"/>
                <a:ext cx="4848" cy="432"/>
              </a:xfrm>
              <a:custGeom>
                <a:avLst/>
                <a:gdLst/>
                <a:ahLst/>
                <a:cxnLst>
                  <a:cxn ang="0">
                    <a:pos x="4848" y="48"/>
                  </a:cxn>
                  <a:cxn ang="0">
                    <a:pos x="4848" y="432"/>
                  </a:cxn>
                  <a:cxn ang="0">
                    <a:pos x="0" y="432"/>
                  </a:cxn>
                  <a:cxn ang="0">
                    <a:pos x="0" y="0"/>
                  </a:cxn>
                  <a:cxn ang="0">
                    <a:pos x="4848" y="0"/>
                  </a:cxn>
                  <a:cxn ang="0">
                    <a:pos x="4848" y="48"/>
                  </a:cxn>
                </a:cxnLst>
                <a:rect l="0" t="0" r="r" b="b"/>
                <a:pathLst>
                  <a:path w="4848" h="432">
                    <a:moveTo>
                      <a:pt x="4848" y="48"/>
                    </a:moveTo>
                    <a:lnTo>
                      <a:pt x="4848" y="432"/>
                    </a:lnTo>
                    <a:cubicBezTo>
                      <a:pt x="4848" y="432"/>
                      <a:pt x="2424" y="432"/>
                      <a:pt x="0" y="432"/>
                    </a:cubicBezTo>
                    <a:cubicBezTo>
                      <a:pt x="161" y="345"/>
                      <a:pt x="169" y="61"/>
                      <a:pt x="0" y="0"/>
                    </a:cubicBezTo>
                    <a:cubicBezTo>
                      <a:pt x="2424" y="0"/>
                      <a:pt x="4848" y="0"/>
                      <a:pt x="4848" y="0"/>
                    </a:cubicBezTo>
                    <a:lnTo>
                      <a:pt x="4848" y="48"/>
                    </a:lnTo>
                    <a:close/>
                  </a:path>
                </a:pathLst>
              </a:custGeom>
              <a:solidFill>
                <a:schemeClr val="hlink"/>
              </a:solidFill>
              <a:ln w="9525">
                <a:solidFill>
                  <a:schemeClr val="bg2"/>
                </a:solidFill>
                <a:round/>
                <a:headEnd/>
                <a:tailEnd/>
              </a:ln>
              <a:effectLst/>
            </p:spPr>
            <p:txBody>
              <a:bodyPr wrap="none" anchor="ctr"/>
              <a:lstStyle/>
              <a:p>
                <a:pPr defTabSz="914400"/>
                <a:endParaRPr lang="en-US">
                  <a:solidFill>
                    <a:srgbClr val="000000"/>
                  </a:solidFill>
                  <a:latin typeface="Tahoma"/>
                </a:endParaRPr>
              </a:p>
            </p:txBody>
          </p:sp>
          <p:grpSp>
            <p:nvGrpSpPr>
              <p:cNvPr id="4" name="Group 10"/>
              <p:cNvGrpSpPr>
                <a:grpSpLocks/>
              </p:cNvGrpSpPr>
              <p:nvPr/>
            </p:nvGrpSpPr>
            <p:grpSpPr bwMode="auto">
              <a:xfrm>
                <a:off x="1195" y="104"/>
                <a:ext cx="3827" cy="429"/>
                <a:chOff x="1021" y="240"/>
                <a:chExt cx="3827" cy="429"/>
              </a:xfrm>
            </p:grpSpPr>
            <p:grpSp>
              <p:nvGrpSpPr>
                <p:cNvPr id="5" name="Group 11"/>
                <p:cNvGrpSpPr>
                  <a:grpSpLocks/>
                </p:cNvGrpSpPr>
                <p:nvPr/>
              </p:nvGrpSpPr>
              <p:grpSpPr bwMode="auto">
                <a:xfrm>
                  <a:off x="1021" y="241"/>
                  <a:ext cx="2208" cy="427"/>
                  <a:chOff x="1021" y="241"/>
                  <a:chExt cx="2208" cy="427"/>
                </a:xfrm>
              </p:grpSpPr>
              <p:sp>
                <p:nvSpPr>
                  <p:cNvPr id="1030156" name="Freeform 12"/>
                  <p:cNvSpPr>
                    <a:spLocks/>
                  </p:cNvSpPr>
                  <p:nvPr/>
                </p:nvSpPr>
                <p:spPr bwMode="ltGray">
                  <a:xfrm>
                    <a:off x="2257" y="633"/>
                    <a:ext cx="7" cy="8"/>
                  </a:xfrm>
                  <a:custGeom>
                    <a:avLst/>
                    <a:gdLst/>
                    <a:ahLst/>
                    <a:cxnLst>
                      <a:cxn ang="0">
                        <a:pos x="5" y="11"/>
                      </a:cxn>
                      <a:cxn ang="0">
                        <a:pos x="15" y="5"/>
                      </a:cxn>
                      <a:cxn ang="0">
                        <a:pos x="13" y="17"/>
                      </a:cxn>
                      <a:cxn ang="0">
                        <a:pos x="5" y="11"/>
                      </a:cxn>
                    </a:cxnLst>
                    <a:rect l="0" t="0" r="r" b="b"/>
                    <a:pathLst>
                      <a:path w="15" h="23">
                        <a:moveTo>
                          <a:pt x="5" y="11"/>
                        </a:moveTo>
                        <a:cubicBezTo>
                          <a:pt x="2" y="1"/>
                          <a:pt x="7" y="0"/>
                          <a:pt x="15" y="5"/>
                        </a:cubicBezTo>
                        <a:cubicBezTo>
                          <a:pt x="14" y="9"/>
                          <a:pt x="15" y="13"/>
                          <a:pt x="13" y="17"/>
                        </a:cubicBezTo>
                        <a:cubicBezTo>
                          <a:pt x="9" y="23"/>
                          <a:pt x="0" y="16"/>
                          <a:pt x="5" y="1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57" name="Freeform 13"/>
                  <p:cNvSpPr>
                    <a:spLocks/>
                  </p:cNvSpPr>
                  <p:nvPr/>
                </p:nvSpPr>
                <p:spPr bwMode="ltGray">
                  <a:xfrm>
                    <a:off x="2332" y="660"/>
                    <a:ext cx="9" cy="8"/>
                  </a:xfrm>
                  <a:custGeom>
                    <a:avLst/>
                    <a:gdLst/>
                    <a:ahLst/>
                    <a:cxnLst>
                      <a:cxn ang="0">
                        <a:pos x="3" y="13"/>
                      </a:cxn>
                      <a:cxn ang="0">
                        <a:pos x="11" y="3"/>
                      </a:cxn>
                      <a:cxn ang="0">
                        <a:pos x="7" y="19"/>
                      </a:cxn>
                      <a:cxn ang="0">
                        <a:pos x="3" y="13"/>
                      </a:cxn>
                    </a:cxnLst>
                    <a:rect l="0" t="0" r="r" b="b"/>
                    <a:pathLst>
                      <a:path w="20" h="23">
                        <a:moveTo>
                          <a:pt x="3" y="13"/>
                        </a:moveTo>
                        <a:cubicBezTo>
                          <a:pt x="0" y="5"/>
                          <a:pt x="2" y="0"/>
                          <a:pt x="11" y="3"/>
                        </a:cubicBezTo>
                        <a:cubicBezTo>
                          <a:pt x="16" y="10"/>
                          <a:pt x="20" y="23"/>
                          <a:pt x="7" y="19"/>
                        </a:cubicBezTo>
                        <a:cubicBezTo>
                          <a:pt x="6" y="17"/>
                          <a:pt x="3" y="13"/>
                          <a:pt x="3" y="13"/>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58" name="Freeform 14"/>
                  <p:cNvSpPr>
                    <a:spLocks/>
                  </p:cNvSpPr>
                  <p:nvPr/>
                </p:nvSpPr>
                <p:spPr bwMode="ltGray">
                  <a:xfrm>
                    <a:off x="2120" y="616"/>
                    <a:ext cx="13" cy="14"/>
                  </a:xfrm>
                  <a:custGeom>
                    <a:avLst/>
                    <a:gdLst/>
                    <a:ahLst/>
                    <a:cxnLst>
                      <a:cxn ang="0">
                        <a:pos x="16" y="33"/>
                      </a:cxn>
                      <a:cxn ang="0">
                        <a:pos x="8" y="21"/>
                      </a:cxn>
                      <a:cxn ang="0">
                        <a:pos x="0" y="9"/>
                      </a:cxn>
                      <a:cxn ang="0">
                        <a:pos x="16" y="3"/>
                      </a:cxn>
                      <a:cxn ang="0">
                        <a:pos x="30" y="23"/>
                      </a:cxn>
                      <a:cxn ang="0">
                        <a:pos x="28" y="31"/>
                      </a:cxn>
                      <a:cxn ang="0">
                        <a:pos x="16" y="3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59" name="Freeform 15"/>
                  <p:cNvSpPr>
                    <a:spLocks/>
                  </p:cNvSpPr>
                  <p:nvPr/>
                </p:nvSpPr>
                <p:spPr bwMode="ltGray">
                  <a:xfrm>
                    <a:off x="1967" y="629"/>
                    <a:ext cx="11" cy="5"/>
                  </a:xfrm>
                  <a:custGeom>
                    <a:avLst/>
                    <a:gdLst/>
                    <a:ahLst/>
                    <a:cxnLst>
                      <a:cxn ang="0">
                        <a:pos x="15" y="16"/>
                      </a:cxn>
                      <a:cxn ang="0">
                        <a:pos x="3" y="8"/>
                      </a:cxn>
                      <a:cxn ang="0">
                        <a:pos x="15" y="0"/>
                      </a:cxn>
                      <a:cxn ang="0">
                        <a:pos x="15" y="16"/>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0" name="Freeform 16"/>
                  <p:cNvSpPr>
                    <a:spLocks/>
                  </p:cNvSpPr>
                  <p:nvPr/>
                </p:nvSpPr>
                <p:spPr bwMode="ltGray">
                  <a:xfrm>
                    <a:off x="1921" y="635"/>
                    <a:ext cx="28" cy="16"/>
                  </a:xfrm>
                  <a:custGeom>
                    <a:avLst/>
                    <a:gdLst/>
                    <a:ahLst/>
                    <a:cxnLst>
                      <a:cxn ang="0">
                        <a:pos x="14" y="24"/>
                      </a:cxn>
                      <a:cxn ang="0">
                        <a:pos x="30" y="4"/>
                      </a:cxn>
                      <a:cxn ang="0">
                        <a:pos x="42" y="0"/>
                      </a:cxn>
                      <a:cxn ang="0">
                        <a:pos x="58" y="12"/>
                      </a:cxn>
                      <a:cxn ang="0">
                        <a:pos x="32" y="26"/>
                      </a:cxn>
                      <a:cxn ang="0">
                        <a:pos x="12" y="46"/>
                      </a:cxn>
                      <a:cxn ang="0">
                        <a:pos x="8" y="20"/>
                      </a:cxn>
                      <a:cxn ang="0">
                        <a:pos x="12" y="14"/>
                      </a:cxn>
                      <a:cxn ang="0">
                        <a:pos x="14" y="24"/>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1" name="Freeform 17"/>
                  <p:cNvSpPr>
                    <a:spLocks/>
                  </p:cNvSpPr>
                  <p:nvPr/>
                </p:nvSpPr>
                <p:spPr bwMode="ltGray">
                  <a:xfrm>
                    <a:off x="1892" y="634"/>
                    <a:ext cx="29" cy="16"/>
                  </a:xfrm>
                  <a:custGeom>
                    <a:avLst/>
                    <a:gdLst/>
                    <a:ahLst/>
                    <a:cxnLst>
                      <a:cxn ang="0">
                        <a:pos x="0" y="31"/>
                      </a:cxn>
                      <a:cxn ang="0">
                        <a:pos x="18" y="25"/>
                      </a:cxn>
                      <a:cxn ang="0">
                        <a:pos x="52" y="1"/>
                      </a:cxn>
                      <a:cxn ang="0">
                        <a:pos x="64" y="3"/>
                      </a:cxn>
                      <a:cxn ang="0">
                        <a:pos x="50" y="19"/>
                      </a:cxn>
                      <a:cxn ang="0">
                        <a:pos x="28" y="33"/>
                      </a:cxn>
                      <a:cxn ang="0">
                        <a:pos x="22" y="47"/>
                      </a:cxn>
                      <a:cxn ang="0">
                        <a:pos x="16" y="45"/>
                      </a:cxn>
                      <a:cxn ang="0">
                        <a:pos x="12" y="39"/>
                      </a:cxn>
                      <a:cxn ang="0">
                        <a:pos x="0" y="35"/>
                      </a:cxn>
                      <a:cxn ang="0">
                        <a:pos x="0" y="3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2" name="Freeform 18"/>
                  <p:cNvSpPr>
                    <a:spLocks/>
                  </p:cNvSpPr>
                  <p:nvPr/>
                </p:nvSpPr>
                <p:spPr bwMode="ltGray">
                  <a:xfrm>
                    <a:off x="1735" y="547"/>
                    <a:ext cx="151" cy="93"/>
                  </a:xfrm>
                  <a:custGeom>
                    <a:avLst/>
                    <a:gdLst/>
                    <a:ahLst/>
                    <a:cxnLst>
                      <a:cxn ang="0">
                        <a:pos x="10" y="4"/>
                      </a:cxn>
                      <a:cxn ang="0">
                        <a:pos x="36" y="18"/>
                      </a:cxn>
                      <a:cxn ang="0">
                        <a:pos x="46" y="30"/>
                      </a:cxn>
                      <a:cxn ang="0">
                        <a:pos x="76" y="52"/>
                      </a:cxn>
                      <a:cxn ang="0">
                        <a:pos x="92" y="66"/>
                      </a:cxn>
                      <a:cxn ang="0">
                        <a:pos x="122" y="98"/>
                      </a:cxn>
                      <a:cxn ang="0">
                        <a:pos x="136" y="128"/>
                      </a:cxn>
                      <a:cxn ang="0">
                        <a:pos x="148" y="132"/>
                      </a:cxn>
                      <a:cxn ang="0">
                        <a:pos x="154" y="150"/>
                      </a:cxn>
                      <a:cxn ang="0">
                        <a:pos x="176" y="152"/>
                      </a:cxn>
                      <a:cxn ang="0">
                        <a:pos x="170" y="196"/>
                      </a:cxn>
                      <a:cxn ang="0">
                        <a:pos x="180" y="224"/>
                      </a:cxn>
                      <a:cxn ang="0">
                        <a:pos x="198" y="232"/>
                      </a:cxn>
                      <a:cxn ang="0">
                        <a:pos x="216" y="234"/>
                      </a:cxn>
                      <a:cxn ang="0">
                        <a:pos x="236" y="242"/>
                      </a:cxn>
                      <a:cxn ang="0">
                        <a:pos x="254" y="236"/>
                      </a:cxn>
                      <a:cxn ang="0">
                        <a:pos x="272" y="248"/>
                      </a:cxn>
                      <a:cxn ang="0">
                        <a:pos x="296" y="256"/>
                      </a:cxn>
                      <a:cxn ang="0">
                        <a:pos x="314" y="264"/>
                      </a:cxn>
                      <a:cxn ang="0">
                        <a:pos x="352" y="266"/>
                      </a:cxn>
                      <a:cxn ang="0">
                        <a:pos x="342" y="274"/>
                      </a:cxn>
                      <a:cxn ang="0">
                        <a:pos x="322" y="272"/>
                      </a:cxn>
                      <a:cxn ang="0">
                        <a:pos x="300" y="270"/>
                      </a:cxn>
                      <a:cxn ang="0">
                        <a:pos x="288" y="266"/>
                      </a:cxn>
                      <a:cxn ang="0">
                        <a:pos x="252" y="264"/>
                      </a:cxn>
                      <a:cxn ang="0">
                        <a:pos x="234" y="260"/>
                      </a:cxn>
                      <a:cxn ang="0">
                        <a:pos x="172" y="242"/>
                      </a:cxn>
                      <a:cxn ang="0">
                        <a:pos x="160" y="216"/>
                      </a:cxn>
                      <a:cxn ang="0">
                        <a:pos x="126" y="200"/>
                      </a:cxn>
                      <a:cxn ang="0">
                        <a:pos x="108" y="186"/>
                      </a:cxn>
                      <a:cxn ang="0">
                        <a:pos x="94" y="158"/>
                      </a:cxn>
                      <a:cxn ang="0">
                        <a:pos x="68" y="108"/>
                      </a:cxn>
                      <a:cxn ang="0">
                        <a:pos x="64" y="102"/>
                      </a:cxn>
                      <a:cxn ang="0">
                        <a:pos x="58" y="100"/>
                      </a:cxn>
                      <a:cxn ang="0">
                        <a:pos x="54" y="88"/>
                      </a:cxn>
                      <a:cxn ang="0">
                        <a:pos x="38" y="58"/>
                      </a:cxn>
                      <a:cxn ang="0">
                        <a:pos x="20" y="40"/>
                      </a:cxn>
                      <a:cxn ang="0">
                        <a:pos x="4" y="22"/>
                      </a:cxn>
                      <a:cxn ang="0">
                        <a:pos x="10" y="2"/>
                      </a:cxn>
                      <a:cxn ang="0">
                        <a:pos x="10" y="4"/>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3" name="Freeform 19"/>
                  <p:cNvSpPr>
                    <a:spLocks/>
                  </p:cNvSpPr>
                  <p:nvPr/>
                </p:nvSpPr>
                <p:spPr bwMode="ltGray">
                  <a:xfrm>
                    <a:off x="1827" y="541"/>
                    <a:ext cx="67" cy="68"/>
                  </a:xfrm>
                  <a:custGeom>
                    <a:avLst/>
                    <a:gdLst/>
                    <a:ahLst/>
                    <a:cxnLst>
                      <a:cxn ang="0">
                        <a:pos x="54" y="66"/>
                      </a:cxn>
                      <a:cxn ang="0">
                        <a:pos x="66" y="58"/>
                      </a:cxn>
                      <a:cxn ang="0">
                        <a:pos x="68" y="52"/>
                      </a:cxn>
                      <a:cxn ang="0">
                        <a:pos x="80" y="44"/>
                      </a:cxn>
                      <a:cxn ang="0">
                        <a:pos x="106" y="22"/>
                      </a:cxn>
                      <a:cxn ang="0">
                        <a:pos x="112" y="4"/>
                      </a:cxn>
                      <a:cxn ang="0">
                        <a:pos x="124" y="0"/>
                      </a:cxn>
                      <a:cxn ang="0">
                        <a:pos x="150" y="28"/>
                      </a:cxn>
                      <a:cxn ang="0">
                        <a:pos x="146" y="44"/>
                      </a:cxn>
                      <a:cxn ang="0">
                        <a:pos x="126" y="64"/>
                      </a:cxn>
                      <a:cxn ang="0">
                        <a:pos x="132" y="94"/>
                      </a:cxn>
                      <a:cxn ang="0">
                        <a:pos x="142" y="110"/>
                      </a:cxn>
                      <a:cxn ang="0">
                        <a:pos x="146" y="128"/>
                      </a:cxn>
                      <a:cxn ang="0">
                        <a:pos x="128" y="128"/>
                      </a:cxn>
                      <a:cxn ang="0">
                        <a:pos x="116" y="146"/>
                      </a:cxn>
                      <a:cxn ang="0">
                        <a:pos x="104" y="156"/>
                      </a:cxn>
                      <a:cxn ang="0">
                        <a:pos x="100" y="198"/>
                      </a:cxn>
                      <a:cxn ang="0">
                        <a:pos x="88" y="202"/>
                      </a:cxn>
                      <a:cxn ang="0">
                        <a:pos x="82" y="206"/>
                      </a:cxn>
                      <a:cxn ang="0">
                        <a:pos x="76" y="202"/>
                      </a:cxn>
                      <a:cxn ang="0">
                        <a:pos x="72" y="190"/>
                      </a:cxn>
                      <a:cxn ang="0">
                        <a:pos x="60" y="186"/>
                      </a:cxn>
                      <a:cxn ang="0">
                        <a:pos x="42" y="194"/>
                      </a:cxn>
                      <a:cxn ang="0">
                        <a:pos x="28" y="186"/>
                      </a:cxn>
                      <a:cxn ang="0">
                        <a:pos x="10" y="148"/>
                      </a:cxn>
                      <a:cxn ang="0">
                        <a:pos x="4" y="130"/>
                      </a:cxn>
                      <a:cxn ang="0">
                        <a:pos x="0" y="118"/>
                      </a:cxn>
                      <a:cxn ang="0">
                        <a:pos x="20" y="96"/>
                      </a:cxn>
                      <a:cxn ang="0">
                        <a:pos x="32" y="104"/>
                      </a:cxn>
                      <a:cxn ang="0">
                        <a:pos x="34" y="80"/>
                      </a:cxn>
                      <a:cxn ang="0">
                        <a:pos x="52" y="70"/>
                      </a:cxn>
                      <a:cxn ang="0">
                        <a:pos x="54" y="66"/>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4" name="Freeform 20"/>
                  <p:cNvSpPr>
                    <a:spLocks/>
                  </p:cNvSpPr>
                  <p:nvPr/>
                </p:nvSpPr>
                <p:spPr bwMode="ltGray">
                  <a:xfrm>
                    <a:off x="1892" y="572"/>
                    <a:ext cx="47" cy="13"/>
                  </a:xfrm>
                  <a:custGeom>
                    <a:avLst/>
                    <a:gdLst/>
                    <a:ahLst/>
                    <a:cxnLst>
                      <a:cxn ang="0">
                        <a:pos x="4" y="32"/>
                      </a:cxn>
                      <a:cxn ang="0">
                        <a:pos x="18" y="10"/>
                      </a:cxn>
                      <a:cxn ang="0">
                        <a:pos x="46" y="20"/>
                      </a:cxn>
                      <a:cxn ang="0">
                        <a:pos x="72" y="14"/>
                      </a:cxn>
                      <a:cxn ang="0">
                        <a:pos x="90" y="0"/>
                      </a:cxn>
                      <a:cxn ang="0">
                        <a:pos x="76" y="26"/>
                      </a:cxn>
                      <a:cxn ang="0">
                        <a:pos x="60" y="38"/>
                      </a:cxn>
                      <a:cxn ang="0">
                        <a:pos x="42" y="32"/>
                      </a:cxn>
                      <a:cxn ang="0">
                        <a:pos x="14" y="30"/>
                      </a:cxn>
                      <a:cxn ang="0">
                        <a:pos x="4" y="32"/>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5" name="Freeform 21"/>
                  <p:cNvSpPr>
                    <a:spLocks/>
                  </p:cNvSpPr>
                  <p:nvPr/>
                </p:nvSpPr>
                <p:spPr bwMode="ltGray">
                  <a:xfrm>
                    <a:off x="1890" y="588"/>
                    <a:ext cx="32" cy="34"/>
                  </a:xfrm>
                  <a:custGeom>
                    <a:avLst/>
                    <a:gdLst/>
                    <a:ahLst/>
                    <a:cxnLst>
                      <a:cxn ang="0">
                        <a:pos x="8" y="18"/>
                      </a:cxn>
                      <a:cxn ang="0">
                        <a:pos x="18" y="0"/>
                      </a:cxn>
                      <a:cxn ang="0">
                        <a:pos x="34" y="18"/>
                      </a:cxn>
                      <a:cxn ang="0">
                        <a:pos x="62" y="4"/>
                      </a:cxn>
                      <a:cxn ang="0">
                        <a:pos x="46" y="34"/>
                      </a:cxn>
                      <a:cxn ang="0">
                        <a:pos x="54" y="48"/>
                      </a:cxn>
                      <a:cxn ang="0">
                        <a:pos x="58" y="60"/>
                      </a:cxn>
                      <a:cxn ang="0">
                        <a:pos x="46" y="74"/>
                      </a:cxn>
                      <a:cxn ang="0">
                        <a:pos x="34" y="60"/>
                      </a:cxn>
                      <a:cxn ang="0">
                        <a:pos x="22" y="48"/>
                      </a:cxn>
                      <a:cxn ang="0">
                        <a:pos x="28" y="68"/>
                      </a:cxn>
                      <a:cxn ang="0">
                        <a:pos x="30" y="74"/>
                      </a:cxn>
                      <a:cxn ang="0">
                        <a:pos x="20" y="104"/>
                      </a:cxn>
                      <a:cxn ang="0">
                        <a:pos x="12" y="102"/>
                      </a:cxn>
                      <a:cxn ang="0">
                        <a:pos x="8" y="90"/>
                      </a:cxn>
                      <a:cxn ang="0">
                        <a:pos x="0" y="54"/>
                      </a:cxn>
                      <a:cxn ang="0">
                        <a:pos x="2" y="30"/>
                      </a:cxn>
                      <a:cxn ang="0">
                        <a:pos x="8" y="18"/>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6" name="Freeform 22"/>
                  <p:cNvSpPr>
                    <a:spLocks/>
                  </p:cNvSpPr>
                  <p:nvPr/>
                </p:nvSpPr>
                <p:spPr bwMode="ltGray">
                  <a:xfrm>
                    <a:off x="1944" y="569"/>
                    <a:ext cx="16" cy="20"/>
                  </a:xfrm>
                  <a:custGeom>
                    <a:avLst/>
                    <a:gdLst/>
                    <a:ahLst/>
                    <a:cxnLst>
                      <a:cxn ang="0">
                        <a:pos x="3" y="28"/>
                      </a:cxn>
                      <a:cxn ang="0">
                        <a:pos x="13" y="0"/>
                      </a:cxn>
                      <a:cxn ang="0">
                        <a:pos x="15" y="28"/>
                      </a:cxn>
                      <a:cxn ang="0">
                        <a:pos x="37" y="38"/>
                      </a:cxn>
                      <a:cxn ang="0">
                        <a:pos x="19" y="44"/>
                      </a:cxn>
                      <a:cxn ang="0">
                        <a:pos x="5" y="58"/>
                      </a:cxn>
                      <a:cxn ang="0">
                        <a:pos x="1" y="34"/>
                      </a:cxn>
                      <a:cxn ang="0">
                        <a:pos x="3" y="28"/>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7" name="Freeform 23"/>
                  <p:cNvSpPr>
                    <a:spLocks/>
                  </p:cNvSpPr>
                  <p:nvPr/>
                </p:nvSpPr>
                <p:spPr bwMode="ltGray">
                  <a:xfrm>
                    <a:off x="1948" y="600"/>
                    <a:ext cx="20" cy="10"/>
                  </a:xfrm>
                  <a:custGeom>
                    <a:avLst/>
                    <a:gdLst/>
                    <a:ahLst/>
                    <a:cxnLst>
                      <a:cxn ang="0">
                        <a:pos x="7" y="0"/>
                      </a:cxn>
                      <a:cxn ang="0">
                        <a:pos x="29" y="0"/>
                      </a:cxn>
                      <a:cxn ang="0">
                        <a:pos x="49" y="16"/>
                      </a:cxn>
                      <a:cxn ang="0">
                        <a:pos x="35" y="14"/>
                      </a:cxn>
                      <a:cxn ang="0">
                        <a:pos x="3" y="16"/>
                      </a:cxn>
                      <a:cxn ang="0">
                        <a:pos x="7" y="0"/>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8" name="Freeform 24"/>
                  <p:cNvSpPr>
                    <a:spLocks/>
                  </p:cNvSpPr>
                  <p:nvPr/>
                </p:nvSpPr>
                <p:spPr bwMode="ltGray">
                  <a:xfrm>
                    <a:off x="1969" y="585"/>
                    <a:ext cx="26" cy="17"/>
                  </a:xfrm>
                  <a:custGeom>
                    <a:avLst/>
                    <a:gdLst/>
                    <a:ahLst/>
                    <a:cxnLst>
                      <a:cxn ang="0">
                        <a:pos x="21" y="38"/>
                      </a:cxn>
                      <a:cxn ang="0">
                        <a:pos x="15" y="26"/>
                      </a:cxn>
                      <a:cxn ang="0">
                        <a:pos x="3" y="22"/>
                      </a:cxn>
                      <a:cxn ang="0">
                        <a:pos x="13" y="8"/>
                      </a:cxn>
                      <a:cxn ang="0">
                        <a:pos x="25" y="0"/>
                      </a:cxn>
                      <a:cxn ang="0">
                        <a:pos x="49" y="10"/>
                      </a:cxn>
                      <a:cxn ang="0">
                        <a:pos x="53" y="20"/>
                      </a:cxn>
                      <a:cxn ang="0">
                        <a:pos x="61" y="32"/>
                      </a:cxn>
                      <a:cxn ang="0">
                        <a:pos x="41" y="38"/>
                      </a:cxn>
                      <a:cxn ang="0">
                        <a:pos x="23" y="44"/>
                      </a:cxn>
                      <a:cxn ang="0">
                        <a:pos x="21" y="38"/>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69" name="Freeform 25"/>
                  <p:cNvSpPr>
                    <a:spLocks/>
                  </p:cNvSpPr>
                  <p:nvPr/>
                </p:nvSpPr>
                <p:spPr bwMode="ltGray">
                  <a:xfrm>
                    <a:off x="1976" y="593"/>
                    <a:ext cx="122" cy="61"/>
                  </a:xfrm>
                  <a:custGeom>
                    <a:avLst/>
                    <a:gdLst/>
                    <a:ahLst/>
                    <a:cxnLst>
                      <a:cxn ang="0">
                        <a:pos x="46" y="28"/>
                      </a:cxn>
                      <a:cxn ang="0">
                        <a:pos x="36" y="14"/>
                      </a:cxn>
                      <a:cxn ang="0">
                        <a:pos x="26" y="30"/>
                      </a:cxn>
                      <a:cxn ang="0">
                        <a:pos x="0" y="24"/>
                      </a:cxn>
                      <a:cxn ang="0">
                        <a:pos x="10" y="42"/>
                      </a:cxn>
                      <a:cxn ang="0">
                        <a:pos x="16" y="62"/>
                      </a:cxn>
                      <a:cxn ang="0">
                        <a:pos x="24" y="48"/>
                      </a:cxn>
                      <a:cxn ang="0">
                        <a:pos x="30" y="44"/>
                      </a:cxn>
                      <a:cxn ang="0">
                        <a:pos x="48" y="56"/>
                      </a:cxn>
                      <a:cxn ang="0">
                        <a:pos x="70" y="62"/>
                      </a:cxn>
                      <a:cxn ang="0">
                        <a:pos x="88" y="72"/>
                      </a:cxn>
                      <a:cxn ang="0">
                        <a:pos x="106" y="102"/>
                      </a:cxn>
                      <a:cxn ang="0">
                        <a:pos x="104" y="122"/>
                      </a:cxn>
                      <a:cxn ang="0">
                        <a:pos x="98" y="134"/>
                      </a:cxn>
                      <a:cxn ang="0">
                        <a:pos x="122" y="128"/>
                      </a:cxn>
                      <a:cxn ang="0">
                        <a:pos x="140" y="140"/>
                      </a:cxn>
                      <a:cxn ang="0">
                        <a:pos x="168" y="148"/>
                      </a:cxn>
                      <a:cxn ang="0">
                        <a:pos x="174" y="146"/>
                      </a:cxn>
                      <a:cxn ang="0">
                        <a:pos x="168" y="134"/>
                      </a:cxn>
                      <a:cxn ang="0">
                        <a:pos x="178" y="136"/>
                      </a:cxn>
                      <a:cxn ang="0">
                        <a:pos x="186" y="118"/>
                      </a:cxn>
                      <a:cxn ang="0">
                        <a:pos x="202" y="122"/>
                      </a:cxn>
                      <a:cxn ang="0">
                        <a:pos x="214" y="130"/>
                      </a:cxn>
                      <a:cxn ang="0">
                        <a:pos x="244" y="168"/>
                      </a:cxn>
                      <a:cxn ang="0">
                        <a:pos x="262" y="178"/>
                      </a:cxn>
                      <a:cxn ang="0">
                        <a:pos x="284" y="170"/>
                      </a:cxn>
                      <a:cxn ang="0">
                        <a:pos x="268" y="160"/>
                      </a:cxn>
                      <a:cxn ang="0">
                        <a:pos x="256" y="138"/>
                      </a:cxn>
                      <a:cxn ang="0">
                        <a:pos x="250" y="132"/>
                      </a:cxn>
                      <a:cxn ang="0">
                        <a:pos x="248" y="122"/>
                      </a:cxn>
                      <a:cxn ang="0">
                        <a:pos x="236" y="116"/>
                      </a:cxn>
                      <a:cxn ang="0">
                        <a:pos x="240" y="96"/>
                      </a:cxn>
                      <a:cxn ang="0">
                        <a:pos x="220" y="86"/>
                      </a:cxn>
                      <a:cxn ang="0">
                        <a:pos x="210" y="70"/>
                      </a:cxn>
                      <a:cxn ang="0">
                        <a:pos x="190" y="54"/>
                      </a:cxn>
                      <a:cxn ang="0">
                        <a:pos x="168" y="38"/>
                      </a:cxn>
                      <a:cxn ang="0">
                        <a:pos x="156" y="34"/>
                      </a:cxn>
                      <a:cxn ang="0">
                        <a:pos x="120" y="16"/>
                      </a:cxn>
                      <a:cxn ang="0">
                        <a:pos x="102" y="4"/>
                      </a:cxn>
                      <a:cxn ang="0">
                        <a:pos x="96" y="0"/>
                      </a:cxn>
                      <a:cxn ang="0">
                        <a:pos x="70" y="10"/>
                      </a:cxn>
                      <a:cxn ang="0">
                        <a:pos x="56" y="32"/>
                      </a:cxn>
                      <a:cxn ang="0">
                        <a:pos x="46" y="28"/>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0" name="Freeform 26"/>
                  <p:cNvSpPr>
                    <a:spLocks/>
                  </p:cNvSpPr>
                  <p:nvPr/>
                </p:nvSpPr>
                <p:spPr bwMode="ltGray">
                  <a:xfrm>
                    <a:off x="2082" y="599"/>
                    <a:ext cx="33" cy="26"/>
                  </a:xfrm>
                  <a:custGeom>
                    <a:avLst/>
                    <a:gdLst/>
                    <a:ahLst/>
                    <a:cxnLst>
                      <a:cxn ang="0">
                        <a:pos x="1" y="58"/>
                      </a:cxn>
                      <a:cxn ang="0">
                        <a:pos x="27" y="60"/>
                      </a:cxn>
                      <a:cxn ang="0">
                        <a:pos x="45" y="48"/>
                      </a:cxn>
                      <a:cxn ang="0">
                        <a:pos x="57" y="30"/>
                      </a:cxn>
                      <a:cxn ang="0">
                        <a:pos x="43" y="14"/>
                      </a:cxn>
                      <a:cxn ang="0">
                        <a:pos x="43" y="4"/>
                      </a:cxn>
                      <a:cxn ang="0">
                        <a:pos x="71" y="26"/>
                      </a:cxn>
                      <a:cxn ang="0">
                        <a:pos x="67" y="54"/>
                      </a:cxn>
                      <a:cxn ang="0">
                        <a:pos x="33" y="78"/>
                      </a:cxn>
                      <a:cxn ang="0">
                        <a:pos x="9" y="66"/>
                      </a:cxn>
                      <a:cxn ang="0">
                        <a:pos x="3" y="62"/>
                      </a:cxn>
                      <a:cxn ang="0">
                        <a:pos x="1" y="58"/>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1" name="Freeform 27"/>
                  <p:cNvSpPr>
                    <a:spLocks/>
                  </p:cNvSpPr>
                  <p:nvPr/>
                </p:nvSpPr>
                <p:spPr bwMode="ltGray">
                  <a:xfrm>
                    <a:off x="2152" y="544"/>
                    <a:ext cx="8" cy="6"/>
                  </a:xfrm>
                  <a:custGeom>
                    <a:avLst/>
                    <a:gdLst/>
                    <a:ahLst/>
                    <a:cxnLst>
                      <a:cxn ang="0">
                        <a:pos x="3" y="4"/>
                      </a:cxn>
                      <a:cxn ang="0">
                        <a:pos x="3" y="14"/>
                      </a:cxn>
                      <a:cxn ang="0">
                        <a:pos x="3" y="4"/>
                      </a:cxn>
                    </a:cxnLst>
                    <a:rect l="0" t="0" r="r" b="b"/>
                    <a:pathLst>
                      <a:path w="17" h="18">
                        <a:moveTo>
                          <a:pt x="3" y="4"/>
                        </a:moveTo>
                        <a:cubicBezTo>
                          <a:pt x="17" y="7"/>
                          <a:pt x="16" y="18"/>
                          <a:pt x="3" y="14"/>
                        </a:cubicBezTo>
                        <a:cubicBezTo>
                          <a:pt x="0" y="6"/>
                          <a:pt x="7" y="0"/>
                          <a:pt x="3" y="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2" name="Freeform 28"/>
                  <p:cNvSpPr>
                    <a:spLocks/>
                  </p:cNvSpPr>
                  <p:nvPr/>
                </p:nvSpPr>
                <p:spPr bwMode="ltGray">
                  <a:xfrm>
                    <a:off x="2194" y="584"/>
                    <a:ext cx="11" cy="8"/>
                  </a:xfrm>
                  <a:custGeom>
                    <a:avLst/>
                    <a:gdLst/>
                    <a:ahLst/>
                    <a:cxnLst>
                      <a:cxn ang="0">
                        <a:pos x="8" y="14"/>
                      </a:cxn>
                      <a:cxn ang="0">
                        <a:pos x="14" y="0"/>
                      </a:cxn>
                      <a:cxn ang="0">
                        <a:pos x="14" y="22"/>
                      </a:cxn>
                      <a:cxn ang="0">
                        <a:pos x="8" y="14"/>
                      </a:cxn>
                    </a:cxnLst>
                    <a:rect l="0" t="0" r="r" b="b"/>
                    <a:pathLst>
                      <a:path w="26" h="22">
                        <a:moveTo>
                          <a:pt x="8" y="14"/>
                        </a:moveTo>
                        <a:cubicBezTo>
                          <a:pt x="5" y="6"/>
                          <a:pt x="5" y="3"/>
                          <a:pt x="14" y="0"/>
                        </a:cubicBezTo>
                        <a:cubicBezTo>
                          <a:pt x="26" y="4"/>
                          <a:pt x="23" y="16"/>
                          <a:pt x="14" y="22"/>
                        </a:cubicBezTo>
                        <a:cubicBezTo>
                          <a:pt x="0" y="17"/>
                          <a:pt x="13" y="3"/>
                          <a:pt x="8" y="1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3" name="Freeform 29"/>
                  <p:cNvSpPr>
                    <a:spLocks/>
                  </p:cNvSpPr>
                  <p:nvPr/>
                </p:nvSpPr>
                <p:spPr bwMode="ltGray">
                  <a:xfrm>
                    <a:off x="2059" y="494"/>
                    <a:ext cx="8" cy="5"/>
                  </a:xfrm>
                  <a:custGeom>
                    <a:avLst/>
                    <a:gdLst/>
                    <a:ahLst/>
                    <a:cxnLst>
                      <a:cxn ang="0">
                        <a:pos x="7" y="12"/>
                      </a:cxn>
                      <a:cxn ang="0">
                        <a:pos x="17" y="2"/>
                      </a:cxn>
                      <a:cxn ang="0">
                        <a:pos x="9" y="12"/>
                      </a:cxn>
                      <a:cxn ang="0">
                        <a:pos x="7" y="12"/>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4" name="Freeform 30"/>
                  <p:cNvSpPr>
                    <a:spLocks/>
                  </p:cNvSpPr>
                  <p:nvPr/>
                </p:nvSpPr>
                <p:spPr bwMode="ltGray">
                  <a:xfrm>
                    <a:off x="1988" y="536"/>
                    <a:ext cx="8" cy="5"/>
                  </a:xfrm>
                  <a:custGeom>
                    <a:avLst/>
                    <a:gdLst/>
                    <a:ahLst/>
                    <a:cxnLst>
                      <a:cxn ang="0">
                        <a:pos x="7" y="12"/>
                      </a:cxn>
                      <a:cxn ang="0">
                        <a:pos x="15" y="2"/>
                      </a:cxn>
                      <a:cxn ang="0">
                        <a:pos x="15" y="14"/>
                      </a:cxn>
                      <a:cxn ang="0">
                        <a:pos x="7" y="12"/>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5" name="Freeform 31"/>
                  <p:cNvSpPr>
                    <a:spLocks/>
                  </p:cNvSpPr>
                  <p:nvPr/>
                </p:nvSpPr>
                <p:spPr bwMode="ltGray">
                  <a:xfrm>
                    <a:off x="1910" y="523"/>
                    <a:ext cx="34" cy="27"/>
                  </a:xfrm>
                  <a:custGeom>
                    <a:avLst/>
                    <a:gdLst/>
                    <a:ahLst/>
                    <a:cxnLst>
                      <a:cxn ang="0">
                        <a:pos x="0" y="50"/>
                      </a:cxn>
                      <a:cxn ang="0">
                        <a:pos x="14" y="24"/>
                      </a:cxn>
                      <a:cxn ang="0">
                        <a:pos x="26" y="20"/>
                      </a:cxn>
                      <a:cxn ang="0">
                        <a:pos x="48" y="18"/>
                      </a:cxn>
                      <a:cxn ang="0">
                        <a:pos x="58" y="0"/>
                      </a:cxn>
                      <a:cxn ang="0">
                        <a:pos x="80" y="40"/>
                      </a:cxn>
                      <a:cxn ang="0">
                        <a:pos x="70" y="56"/>
                      </a:cxn>
                      <a:cxn ang="0">
                        <a:pos x="54" y="62"/>
                      </a:cxn>
                      <a:cxn ang="0">
                        <a:pos x="48" y="80"/>
                      </a:cxn>
                      <a:cxn ang="0">
                        <a:pos x="32" y="68"/>
                      </a:cxn>
                      <a:cxn ang="0">
                        <a:pos x="38" y="52"/>
                      </a:cxn>
                      <a:cxn ang="0">
                        <a:pos x="30" y="28"/>
                      </a:cxn>
                      <a:cxn ang="0">
                        <a:pos x="20" y="48"/>
                      </a:cxn>
                      <a:cxn ang="0">
                        <a:pos x="8" y="56"/>
                      </a:cxn>
                      <a:cxn ang="0">
                        <a:pos x="0" y="50"/>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6" name="Freeform 32"/>
                  <p:cNvSpPr>
                    <a:spLocks/>
                  </p:cNvSpPr>
                  <p:nvPr/>
                </p:nvSpPr>
                <p:spPr bwMode="ltGray">
                  <a:xfrm>
                    <a:off x="1899" y="466"/>
                    <a:ext cx="40" cy="58"/>
                  </a:xfrm>
                  <a:custGeom>
                    <a:avLst/>
                    <a:gdLst/>
                    <a:ahLst/>
                    <a:cxnLst>
                      <a:cxn ang="0">
                        <a:pos x="14" y="96"/>
                      </a:cxn>
                      <a:cxn ang="0">
                        <a:pos x="26" y="128"/>
                      </a:cxn>
                      <a:cxn ang="0">
                        <a:pos x="32" y="108"/>
                      </a:cxn>
                      <a:cxn ang="0">
                        <a:pos x="52" y="100"/>
                      </a:cxn>
                      <a:cxn ang="0">
                        <a:pos x="46" y="124"/>
                      </a:cxn>
                      <a:cxn ang="0">
                        <a:pos x="66" y="126"/>
                      </a:cxn>
                      <a:cxn ang="0">
                        <a:pos x="76" y="142"/>
                      </a:cxn>
                      <a:cxn ang="0">
                        <a:pos x="58" y="148"/>
                      </a:cxn>
                      <a:cxn ang="0">
                        <a:pos x="74" y="174"/>
                      </a:cxn>
                      <a:cxn ang="0">
                        <a:pos x="84" y="154"/>
                      </a:cxn>
                      <a:cxn ang="0">
                        <a:pos x="82" y="112"/>
                      </a:cxn>
                      <a:cxn ang="0">
                        <a:pos x="60" y="106"/>
                      </a:cxn>
                      <a:cxn ang="0">
                        <a:pos x="50" y="82"/>
                      </a:cxn>
                      <a:cxn ang="0">
                        <a:pos x="34" y="82"/>
                      </a:cxn>
                      <a:cxn ang="0">
                        <a:pos x="30" y="70"/>
                      </a:cxn>
                      <a:cxn ang="0">
                        <a:pos x="42" y="42"/>
                      </a:cxn>
                      <a:cxn ang="0">
                        <a:pos x="30" y="0"/>
                      </a:cxn>
                      <a:cxn ang="0">
                        <a:pos x="18" y="22"/>
                      </a:cxn>
                      <a:cxn ang="0">
                        <a:pos x="4" y="46"/>
                      </a:cxn>
                      <a:cxn ang="0">
                        <a:pos x="14" y="76"/>
                      </a:cxn>
                      <a:cxn ang="0">
                        <a:pos x="14" y="96"/>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7" name="Freeform 33"/>
                  <p:cNvSpPr>
                    <a:spLocks/>
                  </p:cNvSpPr>
                  <p:nvPr/>
                </p:nvSpPr>
                <p:spPr bwMode="ltGray">
                  <a:xfrm>
                    <a:off x="1909" y="508"/>
                    <a:ext cx="14" cy="17"/>
                  </a:xfrm>
                  <a:custGeom>
                    <a:avLst/>
                    <a:gdLst/>
                    <a:ahLst/>
                    <a:cxnLst>
                      <a:cxn ang="0">
                        <a:pos x="6" y="24"/>
                      </a:cxn>
                      <a:cxn ang="0">
                        <a:pos x="12" y="0"/>
                      </a:cxn>
                      <a:cxn ang="0">
                        <a:pos x="20" y="16"/>
                      </a:cxn>
                      <a:cxn ang="0">
                        <a:pos x="22" y="24"/>
                      </a:cxn>
                      <a:cxn ang="0">
                        <a:pos x="28" y="26"/>
                      </a:cxn>
                      <a:cxn ang="0">
                        <a:pos x="32" y="38"/>
                      </a:cxn>
                      <a:cxn ang="0">
                        <a:pos x="18" y="50"/>
                      </a:cxn>
                      <a:cxn ang="0">
                        <a:pos x="6" y="24"/>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8" name="Freeform 34"/>
                  <p:cNvSpPr>
                    <a:spLocks/>
                  </p:cNvSpPr>
                  <p:nvPr/>
                </p:nvSpPr>
                <p:spPr bwMode="ltGray">
                  <a:xfrm>
                    <a:off x="1881" y="512"/>
                    <a:ext cx="19" cy="17"/>
                  </a:xfrm>
                  <a:custGeom>
                    <a:avLst/>
                    <a:gdLst/>
                    <a:ahLst/>
                    <a:cxnLst>
                      <a:cxn ang="0">
                        <a:pos x="0" y="44"/>
                      </a:cxn>
                      <a:cxn ang="0">
                        <a:pos x="22" y="20"/>
                      </a:cxn>
                      <a:cxn ang="0">
                        <a:pos x="36" y="0"/>
                      </a:cxn>
                      <a:cxn ang="0">
                        <a:pos x="24" y="28"/>
                      </a:cxn>
                      <a:cxn ang="0">
                        <a:pos x="2" y="50"/>
                      </a:cxn>
                      <a:cxn ang="0">
                        <a:pos x="0" y="44"/>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79" name="Freeform 35"/>
                  <p:cNvSpPr>
                    <a:spLocks/>
                  </p:cNvSpPr>
                  <p:nvPr/>
                </p:nvSpPr>
                <p:spPr bwMode="ltGray">
                  <a:xfrm>
                    <a:off x="2930" y="489"/>
                    <a:ext cx="299" cy="179"/>
                  </a:xfrm>
                  <a:custGeom>
                    <a:avLst/>
                    <a:gdLst/>
                    <a:ahLst/>
                    <a:cxnLst>
                      <a:cxn ang="0">
                        <a:pos x="21" y="280"/>
                      </a:cxn>
                      <a:cxn ang="0">
                        <a:pos x="24" y="250"/>
                      </a:cxn>
                      <a:cxn ang="0">
                        <a:pos x="22" y="245"/>
                      </a:cxn>
                      <a:cxn ang="0">
                        <a:pos x="16" y="218"/>
                      </a:cxn>
                      <a:cxn ang="0">
                        <a:pos x="4" y="215"/>
                      </a:cxn>
                      <a:cxn ang="0">
                        <a:pos x="0" y="191"/>
                      </a:cxn>
                      <a:cxn ang="0">
                        <a:pos x="12" y="180"/>
                      </a:cxn>
                      <a:cxn ang="0">
                        <a:pos x="6" y="165"/>
                      </a:cxn>
                      <a:cxn ang="0">
                        <a:pos x="2" y="160"/>
                      </a:cxn>
                      <a:cxn ang="0">
                        <a:pos x="28" y="120"/>
                      </a:cxn>
                      <a:cxn ang="0">
                        <a:pos x="44" y="96"/>
                      </a:cxn>
                      <a:cxn ang="0">
                        <a:pos x="42" y="70"/>
                      </a:cxn>
                      <a:cxn ang="0">
                        <a:pos x="24" y="43"/>
                      </a:cxn>
                      <a:cxn ang="0">
                        <a:pos x="20" y="32"/>
                      </a:cxn>
                      <a:cxn ang="0">
                        <a:pos x="26" y="36"/>
                      </a:cxn>
                      <a:cxn ang="0">
                        <a:pos x="48" y="35"/>
                      </a:cxn>
                      <a:cxn ang="0">
                        <a:pos x="64" y="11"/>
                      </a:cxn>
                      <a:cxn ang="0">
                        <a:pos x="82" y="0"/>
                      </a:cxn>
                      <a:cxn ang="0">
                        <a:pos x="88" y="2"/>
                      </a:cxn>
                      <a:cxn ang="0">
                        <a:pos x="92" y="9"/>
                      </a:cxn>
                      <a:cxn ang="0">
                        <a:pos x="98" y="5"/>
                      </a:cxn>
                      <a:cxn ang="0">
                        <a:pos x="110" y="8"/>
                      </a:cxn>
                      <a:cxn ang="0">
                        <a:pos x="116" y="9"/>
                      </a:cxn>
                      <a:cxn ang="0">
                        <a:pos x="141" y="14"/>
                      </a:cxn>
                      <a:cxn ang="0">
                        <a:pos x="155" y="24"/>
                      </a:cxn>
                      <a:cxn ang="0">
                        <a:pos x="167" y="17"/>
                      </a:cxn>
                      <a:cxn ang="0">
                        <a:pos x="173" y="14"/>
                      </a:cxn>
                      <a:cxn ang="0">
                        <a:pos x="195" y="14"/>
                      </a:cxn>
                      <a:cxn ang="0">
                        <a:pos x="211" y="32"/>
                      </a:cxn>
                      <a:cxn ang="0">
                        <a:pos x="231" y="59"/>
                      </a:cxn>
                      <a:cxn ang="0">
                        <a:pos x="245" y="70"/>
                      </a:cxn>
                      <a:cxn ang="0">
                        <a:pos x="257" y="68"/>
                      </a:cxn>
                      <a:cxn ang="0">
                        <a:pos x="270" y="65"/>
                      </a:cxn>
                      <a:cxn ang="0">
                        <a:pos x="290" y="71"/>
                      </a:cxn>
                      <a:cxn ang="0">
                        <a:pos x="300" y="81"/>
                      </a:cxn>
                      <a:cxn ang="0">
                        <a:pos x="308" y="90"/>
                      </a:cxn>
                      <a:cxn ang="0">
                        <a:pos x="318" y="111"/>
                      </a:cxn>
                      <a:cxn ang="0">
                        <a:pos x="322" y="120"/>
                      </a:cxn>
                      <a:cxn ang="0">
                        <a:pos x="324" y="125"/>
                      </a:cxn>
                      <a:cxn ang="0">
                        <a:pos x="310" y="142"/>
                      </a:cxn>
                      <a:cxn ang="0">
                        <a:pos x="322" y="141"/>
                      </a:cxn>
                      <a:cxn ang="0">
                        <a:pos x="342" y="155"/>
                      </a:cxn>
                      <a:cxn ang="0">
                        <a:pos x="364" y="157"/>
                      </a:cxn>
                      <a:cxn ang="0">
                        <a:pos x="380" y="168"/>
                      </a:cxn>
                      <a:cxn ang="0">
                        <a:pos x="382" y="172"/>
                      </a:cxn>
                      <a:cxn ang="0">
                        <a:pos x="382" y="176"/>
                      </a:cxn>
                      <a:cxn ang="0">
                        <a:pos x="394" y="172"/>
                      </a:cxn>
                      <a:cxn ang="0">
                        <a:pos x="400" y="171"/>
                      </a:cxn>
                      <a:cxn ang="0">
                        <a:pos x="439" y="185"/>
                      </a:cxn>
                      <a:cxn ang="0">
                        <a:pos x="447" y="199"/>
                      </a:cxn>
                      <a:cxn ang="0">
                        <a:pos x="465" y="201"/>
                      </a:cxn>
                      <a:cxn ang="0">
                        <a:pos x="471" y="215"/>
                      </a:cxn>
                      <a:cxn ang="0">
                        <a:pos x="451" y="258"/>
                      </a:cxn>
                      <a:cxn ang="0">
                        <a:pos x="435" y="281"/>
                      </a:cxn>
                    </a:cxnLst>
                    <a:rect l="0" t="0" r="r" b="b"/>
                    <a:pathLst>
                      <a:path w="471" h="281">
                        <a:moveTo>
                          <a:pt x="21" y="280"/>
                        </a:moveTo>
                        <a:cubicBezTo>
                          <a:pt x="32" y="281"/>
                          <a:pt x="25" y="253"/>
                          <a:pt x="24" y="250"/>
                        </a:cubicBezTo>
                        <a:cubicBezTo>
                          <a:pt x="23" y="248"/>
                          <a:pt x="22" y="245"/>
                          <a:pt x="22" y="245"/>
                        </a:cubicBezTo>
                        <a:cubicBezTo>
                          <a:pt x="21" y="243"/>
                          <a:pt x="20" y="221"/>
                          <a:pt x="16" y="218"/>
                        </a:cubicBezTo>
                        <a:cubicBezTo>
                          <a:pt x="13" y="216"/>
                          <a:pt x="4" y="215"/>
                          <a:pt x="4" y="215"/>
                        </a:cubicBezTo>
                        <a:cubicBezTo>
                          <a:pt x="0" y="207"/>
                          <a:pt x="3" y="200"/>
                          <a:pt x="0" y="191"/>
                        </a:cubicBezTo>
                        <a:cubicBezTo>
                          <a:pt x="2" y="185"/>
                          <a:pt x="7" y="186"/>
                          <a:pt x="12" y="180"/>
                        </a:cubicBezTo>
                        <a:cubicBezTo>
                          <a:pt x="14" y="172"/>
                          <a:pt x="14" y="169"/>
                          <a:pt x="6" y="165"/>
                        </a:cubicBezTo>
                        <a:cubicBezTo>
                          <a:pt x="4" y="163"/>
                          <a:pt x="2" y="162"/>
                          <a:pt x="2" y="160"/>
                        </a:cubicBezTo>
                        <a:cubicBezTo>
                          <a:pt x="2" y="150"/>
                          <a:pt x="16" y="123"/>
                          <a:pt x="28" y="120"/>
                        </a:cubicBezTo>
                        <a:cubicBezTo>
                          <a:pt x="32" y="111"/>
                          <a:pt x="40" y="105"/>
                          <a:pt x="44" y="96"/>
                        </a:cubicBezTo>
                        <a:cubicBezTo>
                          <a:pt x="39" y="83"/>
                          <a:pt x="38" y="85"/>
                          <a:pt x="42" y="70"/>
                        </a:cubicBezTo>
                        <a:cubicBezTo>
                          <a:pt x="38" y="60"/>
                          <a:pt x="34" y="48"/>
                          <a:pt x="24" y="43"/>
                        </a:cubicBezTo>
                        <a:cubicBezTo>
                          <a:pt x="18" y="36"/>
                          <a:pt x="10" y="37"/>
                          <a:pt x="20" y="32"/>
                        </a:cubicBezTo>
                        <a:cubicBezTo>
                          <a:pt x="27" y="34"/>
                          <a:pt x="26" y="32"/>
                          <a:pt x="26" y="36"/>
                        </a:cubicBezTo>
                        <a:cubicBezTo>
                          <a:pt x="34" y="41"/>
                          <a:pt x="39" y="39"/>
                          <a:pt x="48" y="35"/>
                        </a:cubicBezTo>
                        <a:cubicBezTo>
                          <a:pt x="45" y="22"/>
                          <a:pt x="48" y="14"/>
                          <a:pt x="64" y="11"/>
                        </a:cubicBezTo>
                        <a:cubicBezTo>
                          <a:pt x="71" y="8"/>
                          <a:pt x="75" y="3"/>
                          <a:pt x="82" y="0"/>
                        </a:cubicBezTo>
                        <a:cubicBezTo>
                          <a:pt x="84" y="1"/>
                          <a:pt x="88" y="0"/>
                          <a:pt x="88" y="2"/>
                        </a:cubicBezTo>
                        <a:cubicBezTo>
                          <a:pt x="90" y="12"/>
                          <a:pt x="75" y="13"/>
                          <a:pt x="92" y="9"/>
                        </a:cubicBezTo>
                        <a:cubicBezTo>
                          <a:pt x="94" y="8"/>
                          <a:pt x="96" y="5"/>
                          <a:pt x="98" y="5"/>
                        </a:cubicBezTo>
                        <a:cubicBezTo>
                          <a:pt x="102" y="4"/>
                          <a:pt x="106" y="7"/>
                          <a:pt x="110" y="8"/>
                        </a:cubicBezTo>
                        <a:cubicBezTo>
                          <a:pt x="112" y="8"/>
                          <a:pt x="116" y="9"/>
                          <a:pt x="116" y="9"/>
                        </a:cubicBezTo>
                        <a:cubicBezTo>
                          <a:pt x="122" y="16"/>
                          <a:pt x="129" y="13"/>
                          <a:pt x="141" y="14"/>
                        </a:cubicBezTo>
                        <a:cubicBezTo>
                          <a:pt x="143" y="21"/>
                          <a:pt x="147" y="22"/>
                          <a:pt x="155" y="24"/>
                        </a:cubicBezTo>
                        <a:cubicBezTo>
                          <a:pt x="159" y="22"/>
                          <a:pt x="163" y="20"/>
                          <a:pt x="167" y="17"/>
                        </a:cubicBezTo>
                        <a:cubicBezTo>
                          <a:pt x="169" y="16"/>
                          <a:pt x="173" y="14"/>
                          <a:pt x="173" y="14"/>
                        </a:cubicBezTo>
                        <a:cubicBezTo>
                          <a:pt x="195" y="26"/>
                          <a:pt x="175" y="20"/>
                          <a:pt x="195" y="14"/>
                        </a:cubicBezTo>
                        <a:cubicBezTo>
                          <a:pt x="207" y="17"/>
                          <a:pt x="201" y="26"/>
                          <a:pt x="211" y="32"/>
                        </a:cubicBezTo>
                        <a:cubicBezTo>
                          <a:pt x="214" y="38"/>
                          <a:pt x="224" y="55"/>
                          <a:pt x="231" y="59"/>
                        </a:cubicBezTo>
                        <a:cubicBezTo>
                          <a:pt x="241" y="70"/>
                          <a:pt x="235" y="67"/>
                          <a:pt x="245" y="70"/>
                        </a:cubicBezTo>
                        <a:cubicBezTo>
                          <a:pt x="249" y="69"/>
                          <a:pt x="253" y="69"/>
                          <a:pt x="257" y="68"/>
                        </a:cubicBezTo>
                        <a:cubicBezTo>
                          <a:pt x="261" y="67"/>
                          <a:pt x="270" y="65"/>
                          <a:pt x="270" y="65"/>
                        </a:cubicBezTo>
                        <a:cubicBezTo>
                          <a:pt x="278" y="66"/>
                          <a:pt x="283" y="67"/>
                          <a:pt x="290" y="71"/>
                        </a:cubicBezTo>
                        <a:cubicBezTo>
                          <a:pt x="304" y="88"/>
                          <a:pt x="282" y="62"/>
                          <a:pt x="300" y="81"/>
                        </a:cubicBezTo>
                        <a:cubicBezTo>
                          <a:pt x="302" y="84"/>
                          <a:pt x="308" y="90"/>
                          <a:pt x="308" y="90"/>
                        </a:cubicBezTo>
                        <a:cubicBezTo>
                          <a:pt x="311" y="98"/>
                          <a:pt x="315" y="103"/>
                          <a:pt x="318" y="111"/>
                        </a:cubicBezTo>
                        <a:cubicBezTo>
                          <a:pt x="319" y="114"/>
                          <a:pt x="321" y="117"/>
                          <a:pt x="322" y="120"/>
                        </a:cubicBezTo>
                        <a:cubicBezTo>
                          <a:pt x="323" y="122"/>
                          <a:pt x="324" y="125"/>
                          <a:pt x="324" y="125"/>
                        </a:cubicBezTo>
                        <a:cubicBezTo>
                          <a:pt x="321" y="132"/>
                          <a:pt x="313" y="134"/>
                          <a:pt x="310" y="142"/>
                        </a:cubicBezTo>
                        <a:cubicBezTo>
                          <a:pt x="313" y="151"/>
                          <a:pt x="317" y="146"/>
                          <a:pt x="322" y="141"/>
                        </a:cubicBezTo>
                        <a:cubicBezTo>
                          <a:pt x="341" y="143"/>
                          <a:pt x="339" y="142"/>
                          <a:pt x="342" y="155"/>
                        </a:cubicBezTo>
                        <a:cubicBezTo>
                          <a:pt x="351" y="150"/>
                          <a:pt x="355" y="152"/>
                          <a:pt x="364" y="157"/>
                        </a:cubicBezTo>
                        <a:cubicBezTo>
                          <a:pt x="369" y="162"/>
                          <a:pt x="372" y="166"/>
                          <a:pt x="380" y="168"/>
                        </a:cubicBezTo>
                        <a:cubicBezTo>
                          <a:pt x="381" y="169"/>
                          <a:pt x="383" y="171"/>
                          <a:pt x="382" y="172"/>
                        </a:cubicBezTo>
                        <a:cubicBezTo>
                          <a:pt x="380" y="176"/>
                          <a:pt x="368" y="172"/>
                          <a:pt x="382" y="176"/>
                        </a:cubicBezTo>
                        <a:cubicBezTo>
                          <a:pt x="386" y="175"/>
                          <a:pt x="390" y="173"/>
                          <a:pt x="394" y="172"/>
                        </a:cubicBezTo>
                        <a:cubicBezTo>
                          <a:pt x="396" y="172"/>
                          <a:pt x="400" y="171"/>
                          <a:pt x="400" y="171"/>
                        </a:cubicBezTo>
                        <a:cubicBezTo>
                          <a:pt x="413" y="177"/>
                          <a:pt x="427" y="179"/>
                          <a:pt x="439" y="185"/>
                        </a:cubicBezTo>
                        <a:cubicBezTo>
                          <a:pt x="441" y="190"/>
                          <a:pt x="445" y="194"/>
                          <a:pt x="447" y="199"/>
                        </a:cubicBezTo>
                        <a:cubicBezTo>
                          <a:pt x="453" y="198"/>
                          <a:pt x="460" y="195"/>
                          <a:pt x="465" y="201"/>
                        </a:cubicBezTo>
                        <a:cubicBezTo>
                          <a:pt x="468" y="205"/>
                          <a:pt x="471" y="215"/>
                          <a:pt x="471" y="215"/>
                        </a:cubicBezTo>
                        <a:cubicBezTo>
                          <a:pt x="468" y="231"/>
                          <a:pt x="469" y="248"/>
                          <a:pt x="451" y="258"/>
                        </a:cubicBezTo>
                        <a:cubicBezTo>
                          <a:pt x="447" y="262"/>
                          <a:pt x="437" y="275"/>
                          <a:pt x="435" y="281"/>
                        </a:cubicBezTo>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0" name="Freeform 36"/>
                  <p:cNvSpPr>
                    <a:spLocks/>
                  </p:cNvSpPr>
                  <p:nvPr/>
                </p:nvSpPr>
                <p:spPr bwMode="ltGray">
                  <a:xfrm>
                    <a:off x="2534" y="242"/>
                    <a:ext cx="420" cy="283"/>
                  </a:xfrm>
                  <a:custGeom>
                    <a:avLst/>
                    <a:gdLst/>
                    <a:ahLst/>
                    <a:cxnLst>
                      <a:cxn ang="0">
                        <a:pos x="406" y="6"/>
                      </a:cxn>
                      <a:cxn ang="0">
                        <a:pos x="502" y="34"/>
                      </a:cxn>
                      <a:cxn ang="0">
                        <a:pos x="550" y="38"/>
                      </a:cxn>
                      <a:cxn ang="0">
                        <a:pos x="578" y="130"/>
                      </a:cxn>
                      <a:cxn ang="0">
                        <a:pos x="586" y="90"/>
                      </a:cxn>
                      <a:cxn ang="0">
                        <a:pos x="606" y="70"/>
                      </a:cxn>
                      <a:cxn ang="0">
                        <a:pos x="642" y="126"/>
                      </a:cxn>
                      <a:cxn ang="0">
                        <a:pos x="682" y="98"/>
                      </a:cxn>
                      <a:cxn ang="0">
                        <a:pos x="706" y="86"/>
                      </a:cxn>
                      <a:cxn ang="0">
                        <a:pos x="762" y="2"/>
                      </a:cxn>
                      <a:cxn ang="0">
                        <a:pos x="798" y="70"/>
                      </a:cxn>
                      <a:cxn ang="0">
                        <a:pos x="798" y="130"/>
                      </a:cxn>
                      <a:cxn ang="0">
                        <a:pos x="790" y="158"/>
                      </a:cxn>
                      <a:cxn ang="0">
                        <a:pos x="766" y="162"/>
                      </a:cxn>
                      <a:cxn ang="0">
                        <a:pos x="762" y="186"/>
                      </a:cxn>
                      <a:cxn ang="0">
                        <a:pos x="802" y="226"/>
                      </a:cxn>
                      <a:cxn ang="0">
                        <a:pos x="786" y="322"/>
                      </a:cxn>
                      <a:cxn ang="0">
                        <a:pos x="830" y="414"/>
                      </a:cxn>
                      <a:cxn ang="0">
                        <a:pos x="854" y="450"/>
                      </a:cxn>
                      <a:cxn ang="0">
                        <a:pos x="830" y="450"/>
                      </a:cxn>
                      <a:cxn ang="0">
                        <a:pos x="746" y="378"/>
                      </a:cxn>
                      <a:cxn ang="0">
                        <a:pos x="678" y="402"/>
                      </a:cxn>
                      <a:cxn ang="0">
                        <a:pos x="590" y="442"/>
                      </a:cxn>
                      <a:cxn ang="0">
                        <a:pos x="642" y="578"/>
                      </a:cxn>
                      <a:cxn ang="0">
                        <a:pos x="710" y="610"/>
                      </a:cxn>
                      <a:cxn ang="0">
                        <a:pos x="738" y="550"/>
                      </a:cxn>
                      <a:cxn ang="0">
                        <a:pos x="774" y="570"/>
                      </a:cxn>
                      <a:cxn ang="0">
                        <a:pos x="766" y="630"/>
                      </a:cxn>
                      <a:cxn ang="0">
                        <a:pos x="802" y="670"/>
                      </a:cxn>
                      <a:cxn ang="0">
                        <a:pos x="838" y="658"/>
                      </a:cxn>
                      <a:cxn ang="0">
                        <a:pos x="922" y="806"/>
                      </a:cxn>
                      <a:cxn ang="0">
                        <a:pos x="942" y="826"/>
                      </a:cxn>
                      <a:cxn ang="0">
                        <a:pos x="874" y="810"/>
                      </a:cxn>
                      <a:cxn ang="0">
                        <a:pos x="830" y="758"/>
                      </a:cxn>
                      <a:cxn ang="0">
                        <a:pos x="778" y="710"/>
                      </a:cxn>
                      <a:cxn ang="0">
                        <a:pos x="702" y="662"/>
                      </a:cxn>
                      <a:cxn ang="0">
                        <a:pos x="614" y="646"/>
                      </a:cxn>
                      <a:cxn ang="0">
                        <a:pos x="506" y="594"/>
                      </a:cxn>
                      <a:cxn ang="0">
                        <a:pos x="462" y="506"/>
                      </a:cxn>
                      <a:cxn ang="0">
                        <a:pos x="430" y="462"/>
                      </a:cxn>
                      <a:cxn ang="0">
                        <a:pos x="382" y="430"/>
                      </a:cxn>
                      <a:cxn ang="0">
                        <a:pos x="342" y="370"/>
                      </a:cxn>
                      <a:cxn ang="0">
                        <a:pos x="354" y="414"/>
                      </a:cxn>
                      <a:cxn ang="0">
                        <a:pos x="418" y="494"/>
                      </a:cxn>
                      <a:cxn ang="0">
                        <a:pos x="422" y="526"/>
                      </a:cxn>
                      <a:cxn ang="0">
                        <a:pos x="394" y="498"/>
                      </a:cxn>
                      <a:cxn ang="0">
                        <a:pos x="354" y="466"/>
                      </a:cxn>
                      <a:cxn ang="0">
                        <a:pos x="314" y="402"/>
                      </a:cxn>
                      <a:cxn ang="0">
                        <a:pos x="266" y="346"/>
                      </a:cxn>
                      <a:cxn ang="0">
                        <a:pos x="210" y="314"/>
                      </a:cxn>
                      <a:cxn ang="0">
                        <a:pos x="154" y="238"/>
                      </a:cxn>
                      <a:cxn ang="0">
                        <a:pos x="66" y="66"/>
                      </a:cxn>
                      <a:cxn ang="0">
                        <a:pos x="34" y="38"/>
                      </a:cxn>
                      <a:cxn ang="0">
                        <a:pos x="46" y="22"/>
                      </a:cxn>
                      <a:cxn ang="0">
                        <a:pos x="102" y="70"/>
                      </a:cxn>
                    </a:cxnLst>
                    <a:rect l="0" t="0" r="r" b="b"/>
                    <a:pathLst>
                      <a:path w="984" h="844">
                        <a:moveTo>
                          <a:pt x="82" y="38"/>
                        </a:moveTo>
                        <a:lnTo>
                          <a:pt x="406" y="6"/>
                        </a:lnTo>
                        <a:cubicBezTo>
                          <a:pt x="497" y="22"/>
                          <a:pt x="465" y="0"/>
                          <a:pt x="474" y="54"/>
                        </a:cubicBezTo>
                        <a:cubicBezTo>
                          <a:pt x="492" y="48"/>
                          <a:pt x="484" y="40"/>
                          <a:pt x="502" y="34"/>
                        </a:cubicBezTo>
                        <a:cubicBezTo>
                          <a:pt x="510" y="37"/>
                          <a:pt x="517" y="46"/>
                          <a:pt x="526" y="46"/>
                        </a:cubicBezTo>
                        <a:cubicBezTo>
                          <a:pt x="534" y="46"/>
                          <a:pt x="550" y="38"/>
                          <a:pt x="550" y="38"/>
                        </a:cubicBezTo>
                        <a:cubicBezTo>
                          <a:pt x="556" y="55"/>
                          <a:pt x="552" y="60"/>
                          <a:pt x="542" y="74"/>
                        </a:cubicBezTo>
                        <a:cubicBezTo>
                          <a:pt x="555" y="114"/>
                          <a:pt x="550" y="102"/>
                          <a:pt x="578" y="130"/>
                        </a:cubicBezTo>
                        <a:cubicBezTo>
                          <a:pt x="584" y="148"/>
                          <a:pt x="590" y="148"/>
                          <a:pt x="606" y="138"/>
                        </a:cubicBezTo>
                        <a:cubicBezTo>
                          <a:pt x="600" y="119"/>
                          <a:pt x="594" y="107"/>
                          <a:pt x="586" y="90"/>
                        </a:cubicBezTo>
                        <a:cubicBezTo>
                          <a:pt x="583" y="82"/>
                          <a:pt x="578" y="66"/>
                          <a:pt x="578" y="66"/>
                        </a:cubicBezTo>
                        <a:cubicBezTo>
                          <a:pt x="585" y="44"/>
                          <a:pt x="597" y="56"/>
                          <a:pt x="606" y="70"/>
                        </a:cubicBezTo>
                        <a:cubicBezTo>
                          <a:pt x="609" y="86"/>
                          <a:pt x="608" y="117"/>
                          <a:pt x="626" y="90"/>
                        </a:cubicBezTo>
                        <a:cubicBezTo>
                          <a:pt x="648" y="97"/>
                          <a:pt x="646" y="104"/>
                          <a:pt x="642" y="126"/>
                        </a:cubicBezTo>
                        <a:cubicBezTo>
                          <a:pt x="650" y="150"/>
                          <a:pt x="665" y="141"/>
                          <a:pt x="682" y="130"/>
                        </a:cubicBezTo>
                        <a:cubicBezTo>
                          <a:pt x="689" y="108"/>
                          <a:pt x="673" y="124"/>
                          <a:pt x="682" y="98"/>
                        </a:cubicBezTo>
                        <a:cubicBezTo>
                          <a:pt x="683" y="94"/>
                          <a:pt x="690" y="96"/>
                          <a:pt x="694" y="94"/>
                        </a:cubicBezTo>
                        <a:cubicBezTo>
                          <a:pt x="698" y="92"/>
                          <a:pt x="702" y="89"/>
                          <a:pt x="706" y="86"/>
                        </a:cubicBezTo>
                        <a:cubicBezTo>
                          <a:pt x="717" y="54"/>
                          <a:pt x="688" y="54"/>
                          <a:pt x="742" y="46"/>
                        </a:cubicBezTo>
                        <a:cubicBezTo>
                          <a:pt x="748" y="27"/>
                          <a:pt x="741" y="9"/>
                          <a:pt x="762" y="2"/>
                        </a:cubicBezTo>
                        <a:cubicBezTo>
                          <a:pt x="788" y="11"/>
                          <a:pt x="777" y="38"/>
                          <a:pt x="802" y="46"/>
                        </a:cubicBezTo>
                        <a:cubicBezTo>
                          <a:pt x="831" y="36"/>
                          <a:pt x="805" y="63"/>
                          <a:pt x="798" y="70"/>
                        </a:cubicBezTo>
                        <a:cubicBezTo>
                          <a:pt x="789" y="96"/>
                          <a:pt x="787" y="96"/>
                          <a:pt x="802" y="118"/>
                        </a:cubicBezTo>
                        <a:cubicBezTo>
                          <a:pt x="801" y="122"/>
                          <a:pt x="801" y="127"/>
                          <a:pt x="798" y="130"/>
                        </a:cubicBezTo>
                        <a:cubicBezTo>
                          <a:pt x="794" y="133"/>
                          <a:pt x="784" y="129"/>
                          <a:pt x="782" y="134"/>
                        </a:cubicBezTo>
                        <a:cubicBezTo>
                          <a:pt x="780" y="142"/>
                          <a:pt x="790" y="158"/>
                          <a:pt x="790" y="158"/>
                        </a:cubicBezTo>
                        <a:cubicBezTo>
                          <a:pt x="786" y="161"/>
                          <a:pt x="783" y="165"/>
                          <a:pt x="778" y="166"/>
                        </a:cubicBezTo>
                        <a:cubicBezTo>
                          <a:pt x="774" y="167"/>
                          <a:pt x="769" y="159"/>
                          <a:pt x="766" y="162"/>
                        </a:cubicBezTo>
                        <a:cubicBezTo>
                          <a:pt x="758" y="170"/>
                          <a:pt x="794" y="182"/>
                          <a:pt x="794" y="182"/>
                        </a:cubicBezTo>
                        <a:cubicBezTo>
                          <a:pt x="804" y="211"/>
                          <a:pt x="775" y="190"/>
                          <a:pt x="762" y="186"/>
                        </a:cubicBezTo>
                        <a:cubicBezTo>
                          <a:pt x="767" y="194"/>
                          <a:pt x="773" y="202"/>
                          <a:pt x="778" y="210"/>
                        </a:cubicBezTo>
                        <a:cubicBezTo>
                          <a:pt x="783" y="218"/>
                          <a:pt x="802" y="226"/>
                          <a:pt x="802" y="226"/>
                        </a:cubicBezTo>
                        <a:cubicBezTo>
                          <a:pt x="813" y="242"/>
                          <a:pt x="804" y="245"/>
                          <a:pt x="810" y="262"/>
                        </a:cubicBezTo>
                        <a:cubicBezTo>
                          <a:pt x="803" y="282"/>
                          <a:pt x="793" y="301"/>
                          <a:pt x="786" y="322"/>
                        </a:cubicBezTo>
                        <a:cubicBezTo>
                          <a:pt x="783" y="330"/>
                          <a:pt x="778" y="346"/>
                          <a:pt x="778" y="346"/>
                        </a:cubicBezTo>
                        <a:cubicBezTo>
                          <a:pt x="785" y="366"/>
                          <a:pt x="817" y="394"/>
                          <a:pt x="830" y="414"/>
                        </a:cubicBezTo>
                        <a:cubicBezTo>
                          <a:pt x="835" y="422"/>
                          <a:pt x="841" y="430"/>
                          <a:pt x="846" y="438"/>
                        </a:cubicBezTo>
                        <a:cubicBezTo>
                          <a:pt x="849" y="442"/>
                          <a:pt x="854" y="450"/>
                          <a:pt x="854" y="450"/>
                        </a:cubicBezTo>
                        <a:cubicBezTo>
                          <a:pt x="853" y="457"/>
                          <a:pt x="855" y="466"/>
                          <a:pt x="850" y="470"/>
                        </a:cubicBezTo>
                        <a:cubicBezTo>
                          <a:pt x="844" y="475"/>
                          <a:pt x="831" y="451"/>
                          <a:pt x="830" y="450"/>
                        </a:cubicBezTo>
                        <a:cubicBezTo>
                          <a:pt x="811" y="431"/>
                          <a:pt x="789" y="421"/>
                          <a:pt x="774" y="398"/>
                        </a:cubicBezTo>
                        <a:cubicBezTo>
                          <a:pt x="769" y="379"/>
                          <a:pt x="766" y="371"/>
                          <a:pt x="746" y="378"/>
                        </a:cubicBezTo>
                        <a:cubicBezTo>
                          <a:pt x="717" y="368"/>
                          <a:pt x="730" y="368"/>
                          <a:pt x="706" y="374"/>
                        </a:cubicBezTo>
                        <a:cubicBezTo>
                          <a:pt x="688" y="402"/>
                          <a:pt x="699" y="395"/>
                          <a:pt x="678" y="402"/>
                        </a:cubicBezTo>
                        <a:cubicBezTo>
                          <a:pt x="654" y="386"/>
                          <a:pt x="650" y="390"/>
                          <a:pt x="618" y="394"/>
                        </a:cubicBezTo>
                        <a:cubicBezTo>
                          <a:pt x="607" y="411"/>
                          <a:pt x="601" y="426"/>
                          <a:pt x="590" y="442"/>
                        </a:cubicBezTo>
                        <a:cubicBezTo>
                          <a:pt x="600" y="471"/>
                          <a:pt x="593" y="459"/>
                          <a:pt x="606" y="478"/>
                        </a:cubicBezTo>
                        <a:cubicBezTo>
                          <a:pt x="593" y="518"/>
                          <a:pt x="622" y="548"/>
                          <a:pt x="642" y="578"/>
                        </a:cubicBezTo>
                        <a:cubicBezTo>
                          <a:pt x="651" y="591"/>
                          <a:pt x="651" y="601"/>
                          <a:pt x="666" y="606"/>
                        </a:cubicBezTo>
                        <a:cubicBezTo>
                          <a:pt x="680" y="627"/>
                          <a:pt x="691" y="623"/>
                          <a:pt x="710" y="610"/>
                        </a:cubicBezTo>
                        <a:cubicBezTo>
                          <a:pt x="729" y="616"/>
                          <a:pt x="729" y="606"/>
                          <a:pt x="734" y="590"/>
                        </a:cubicBezTo>
                        <a:cubicBezTo>
                          <a:pt x="735" y="577"/>
                          <a:pt x="731" y="562"/>
                          <a:pt x="738" y="550"/>
                        </a:cubicBezTo>
                        <a:cubicBezTo>
                          <a:pt x="742" y="543"/>
                          <a:pt x="762" y="542"/>
                          <a:pt x="762" y="542"/>
                        </a:cubicBezTo>
                        <a:cubicBezTo>
                          <a:pt x="783" y="547"/>
                          <a:pt x="786" y="552"/>
                          <a:pt x="774" y="570"/>
                        </a:cubicBezTo>
                        <a:cubicBezTo>
                          <a:pt x="779" y="590"/>
                          <a:pt x="790" y="605"/>
                          <a:pt x="770" y="618"/>
                        </a:cubicBezTo>
                        <a:cubicBezTo>
                          <a:pt x="769" y="622"/>
                          <a:pt x="764" y="626"/>
                          <a:pt x="766" y="630"/>
                        </a:cubicBezTo>
                        <a:cubicBezTo>
                          <a:pt x="768" y="634"/>
                          <a:pt x="775" y="634"/>
                          <a:pt x="778" y="638"/>
                        </a:cubicBezTo>
                        <a:cubicBezTo>
                          <a:pt x="788" y="651"/>
                          <a:pt x="786" y="660"/>
                          <a:pt x="802" y="670"/>
                        </a:cubicBezTo>
                        <a:cubicBezTo>
                          <a:pt x="810" y="667"/>
                          <a:pt x="818" y="665"/>
                          <a:pt x="826" y="662"/>
                        </a:cubicBezTo>
                        <a:cubicBezTo>
                          <a:pt x="830" y="661"/>
                          <a:pt x="838" y="658"/>
                          <a:pt x="838" y="658"/>
                        </a:cubicBezTo>
                        <a:cubicBezTo>
                          <a:pt x="857" y="664"/>
                          <a:pt x="864" y="680"/>
                          <a:pt x="870" y="698"/>
                        </a:cubicBezTo>
                        <a:cubicBezTo>
                          <a:pt x="859" y="731"/>
                          <a:pt x="887" y="794"/>
                          <a:pt x="922" y="806"/>
                        </a:cubicBezTo>
                        <a:cubicBezTo>
                          <a:pt x="938" y="801"/>
                          <a:pt x="941" y="792"/>
                          <a:pt x="958" y="798"/>
                        </a:cubicBezTo>
                        <a:cubicBezTo>
                          <a:pt x="984" y="837"/>
                          <a:pt x="928" y="784"/>
                          <a:pt x="942" y="826"/>
                        </a:cubicBezTo>
                        <a:cubicBezTo>
                          <a:pt x="936" y="844"/>
                          <a:pt x="930" y="844"/>
                          <a:pt x="914" y="834"/>
                        </a:cubicBezTo>
                        <a:cubicBezTo>
                          <a:pt x="903" y="817"/>
                          <a:pt x="890" y="821"/>
                          <a:pt x="874" y="810"/>
                        </a:cubicBezTo>
                        <a:cubicBezTo>
                          <a:pt x="851" y="776"/>
                          <a:pt x="882" y="816"/>
                          <a:pt x="854" y="794"/>
                        </a:cubicBezTo>
                        <a:cubicBezTo>
                          <a:pt x="843" y="785"/>
                          <a:pt x="840" y="768"/>
                          <a:pt x="830" y="758"/>
                        </a:cubicBezTo>
                        <a:cubicBezTo>
                          <a:pt x="824" y="739"/>
                          <a:pt x="817" y="724"/>
                          <a:pt x="798" y="718"/>
                        </a:cubicBezTo>
                        <a:cubicBezTo>
                          <a:pt x="791" y="696"/>
                          <a:pt x="800" y="712"/>
                          <a:pt x="778" y="710"/>
                        </a:cubicBezTo>
                        <a:cubicBezTo>
                          <a:pt x="767" y="709"/>
                          <a:pt x="746" y="702"/>
                          <a:pt x="746" y="702"/>
                        </a:cubicBezTo>
                        <a:cubicBezTo>
                          <a:pt x="729" y="691"/>
                          <a:pt x="720" y="674"/>
                          <a:pt x="702" y="662"/>
                        </a:cubicBezTo>
                        <a:cubicBezTo>
                          <a:pt x="694" y="665"/>
                          <a:pt x="687" y="673"/>
                          <a:pt x="678" y="674"/>
                        </a:cubicBezTo>
                        <a:cubicBezTo>
                          <a:pt x="657" y="677"/>
                          <a:pt x="630" y="657"/>
                          <a:pt x="614" y="646"/>
                        </a:cubicBezTo>
                        <a:cubicBezTo>
                          <a:pt x="600" y="637"/>
                          <a:pt x="580" y="639"/>
                          <a:pt x="566" y="630"/>
                        </a:cubicBezTo>
                        <a:cubicBezTo>
                          <a:pt x="546" y="617"/>
                          <a:pt x="525" y="607"/>
                          <a:pt x="506" y="594"/>
                        </a:cubicBezTo>
                        <a:cubicBezTo>
                          <a:pt x="513" y="572"/>
                          <a:pt x="509" y="551"/>
                          <a:pt x="490" y="538"/>
                        </a:cubicBezTo>
                        <a:cubicBezTo>
                          <a:pt x="485" y="522"/>
                          <a:pt x="476" y="515"/>
                          <a:pt x="462" y="506"/>
                        </a:cubicBezTo>
                        <a:cubicBezTo>
                          <a:pt x="441" y="474"/>
                          <a:pt x="469" y="513"/>
                          <a:pt x="442" y="486"/>
                        </a:cubicBezTo>
                        <a:cubicBezTo>
                          <a:pt x="436" y="480"/>
                          <a:pt x="436" y="468"/>
                          <a:pt x="430" y="462"/>
                        </a:cubicBezTo>
                        <a:cubicBezTo>
                          <a:pt x="427" y="459"/>
                          <a:pt x="422" y="459"/>
                          <a:pt x="418" y="458"/>
                        </a:cubicBezTo>
                        <a:cubicBezTo>
                          <a:pt x="407" y="447"/>
                          <a:pt x="382" y="430"/>
                          <a:pt x="382" y="430"/>
                        </a:cubicBezTo>
                        <a:cubicBezTo>
                          <a:pt x="371" y="413"/>
                          <a:pt x="358" y="399"/>
                          <a:pt x="346" y="382"/>
                        </a:cubicBezTo>
                        <a:cubicBezTo>
                          <a:pt x="344" y="378"/>
                          <a:pt x="345" y="373"/>
                          <a:pt x="342" y="370"/>
                        </a:cubicBezTo>
                        <a:cubicBezTo>
                          <a:pt x="339" y="367"/>
                          <a:pt x="334" y="367"/>
                          <a:pt x="330" y="366"/>
                        </a:cubicBezTo>
                        <a:cubicBezTo>
                          <a:pt x="322" y="390"/>
                          <a:pt x="342" y="398"/>
                          <a:pt x="354" y="414"/>
                        </a:cubicBezTo>
                        <a:cubicBezTo>
                          <a:pt x="368" y="432"/>
                          <a:pt x="372" y="446"/>
                          <a:pt x="390" y="458"/>
                        </a:cubicBezTo>
                        <a:cubicBezTo>
                          <a:pt x="409" y="487"/>
                          <a:pt x="399" y="475"/>
                          <a:pt x="418" y="494"/>
                        </a:cubicBezTo>
                        <a:cubicBezTo>
                          <a:pt x="423" y="510"/>
                          <a:pt x="428" y="517"/>
                          <a:pt x="442" y="526"/>
                        </a:cubicBezTo>
                        <a:cubicBezTo>
                          <a:pt x="450" y="550"/>
                          <a:pt x="432" y="533"/>
                          <a:pt x="422" y="526"/>
                        </a:cubicBezTo>
                        <a:cubicBezTo>
                          <a:pt x="399" y="492"/>
                          <a:pt x="430" y="532"/>
                          <a:pt x="402" y="510"/>
                        </a:cubicBezTo>
                        <a:cubicBezTo>
                          <a:pt x="398" y="507"/>
                          <a:pt x="397" y="501"/>
                          <a:pt x="394" y="498"/>
                        </a:cubicBezTo>
                        <a:cubicBezTo>
                          <a:pt x="391" y="495"/>
                          <a:pt x="386" y="493"/>
                          <a:pt x="382" y="490"/>
                        </a:cubicBezTo>
                        <a:cubicBezTo>
                          <a:pt x="377" y="474"/>
                          <a:pt x="370" y="471"/>
                          <a:pt x="354" y="466"/>
                        </a:cubicBezTo>
                        <a:cubicBezTo>
                          <a:pt x="344" y="452"/>
                          <a:pt x="340" y="447"/>
                          <a:pt x="346" y="430"/>
                        </a:cubicBezTo>
                        <a:cubicBezTo>
                          <a:pt x="338" y="418"/>
                          <a:pt x="314" y="402"/>
                          <a:pt x="314" y="402"/>
                        </a:cubicBezTo>
                        <a:cubicBezTo>
                          <a:pt x="306" y="390"/>
                          <a:pt x="298" y="378"/>
                          <a:pt x="290" y="366"/>
                        </a:cubicBezTo>
                        <a:cubicBezTo>
                          <a:pt x="284" y="357"/>
                          <a:pt x="273" y="354"/>
                          <a:pt x="266" y="346"/>
                        </a:cubicBezTo>
                        <a:cubicBezTo>
                          <a:pt x="263" y="342"/>
                          <a:pt x="262" y="337"/>
                          <a:pt x="258" y="334"/>
                        </a:cubicBezTo>
                        <a:cubicBezTo>
                          <a:pt x="243" y="324"/>
                          <a:pt x="225" y="324"/>
                          <a:pt x="210" y="314"/>
                        </a:cubicBezTo>
                        <a:cubicBezTo>
                          <a:pt x="201" y="300"/>
                          <a:pt x="194" y="291"/>
                          <a:pt x="178" y="286"/>
                        </a:cubicBezTo>
                        <a:cubicBezTo>
                          <a:pt x="160" y="260"/>
                          <a:pt x="192" y="247"/>
                          <a:pt x="154" y="238"/>
                        </a:cubicBezTo>
                        <a:cubicBezTo>
                          <a:pt x="111" y="209"/>
                          <a:pt x="106" y="149"/>
                          <a:pt x="90" y="102"/>
                        </a:cubicBezTo>
                        <a:cubicBezTo>
                          <a:pt x="86" y="90"/>
                          <a:pt x="76" y="73"/>
                          <a:pt x="66" y="66"/>
                        </a:cubicBezTo>
                        <a:cubicBezTo>
                          <a:pt x="58" y="60"/>
                          <a:pt x="42" y="50"/>
                          <a:pt x="42" y="50"/>
                        </a:cubicBezTo>
                        <a:cubicBezTo>
                          <a:pt x="39" y="46"/>
                          <a:pt x="38" y="41"/>
                          <a:pt x="34" y="38"/>
                        </a:cubicBezTo>
                        <a:cubicBezTo>
                          <a:pt x="27" y="34"/>
                          <a:pt x="10" y="30"/>
                          <a:pt x="10" y="30"/>
                        </a:cubicBezTo>
                        <a:cubicBezTo>
                          <a:pt x="0" y="1"/>
                          <a:pt x="31" y="17"/>
                          <a:pt x="46" y="22"/>
                        </a:cubicBezTo>
                        <a:cubicBezTo>
                          <a:pt x="65" y="51"/>
                          <a:pt x="61" y="41"/>
                          <a:pt x="86" y="58"/>
                        </a:cubicBezTo>
                        <a:cubicBezTo>
                          <a:pt x="94" y="70"/>
                          <a:pt x="94" y="93"/>
                          <a:pt x="102" y="70"/>
                        </a:cubicBezTo>
                        <a:cubicBezTo>
                          <a:pt x="95" y="49"/>
                          <a:pt x="82" y="62"/>
                          <a:pt x="82" y="3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1" name="Freeform 37"/>
                  <p:cNvSpPr>
                    <a:spLocks/>
                  </p:cNvSpPr>
                  <p:nvPr/>
                </p:nvSpPr>
                <p:spPr bwMode="ltGray">
                  <a:xfrm>
                    <a:off x="2405" y="445"/>
                    <a:ext cx="15" cy="16"/>
                  </a:xfrm>
                  <a:custGeom>
                    <a:avLst/>
                    <a:gdLst/>
                    <a:ahLst/>
                    <a:cxnLst>
                      <a:cxn ang="0">
                        <a:pos x="6" y="28"/>
                      </a:cxn>
                      <a:cxn ang="0">
                        <a:pos x="10" y="48"/>
                      </a:cxn>
                      <a:cxn ang="0">
                        <a:pos x="6" y="28"/>
                      </a:cxn>
                    </a:cxnLst>
                    <a:rect l="0" t="0" r="r" b="b"/>
                    <a:pathLst>
                      <a:path w="36" h="48">
                        <a:moveTo>
                          <a:pt x="6" y="28"/>
                        </a:moveTo>
                        <a:cubicBezTo>
                          <a:pt x="25" y="0"/>
                          <a:pt x="36" y="31"/>
                          <a:pt x="10" y="48"/>
                        </a:cubicBezTo>
                        <a:cubicBezTo>
                          <a:pt x="0" y="34"/>
                          <a:pt x="0" y="40"/>
                          <a:pt x="6"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2" name="Freeform 38"/>
                  <p:cNvSpPr>
                    <a:spLocks/>
                  </p:cNvSpPr>
                  <p:nvPr/>
                </p:nvSpPr>
                <p:spPr bwMode="ltGray">
                  <a:xfrm>
                    <a:off x="2393" y="439"/>
                    <a:ext cx="16" cy="12"/>
                  </a:xfrm>
                  <a:custGeom>
                    <a:avLst/>
                    <a:gdLst/>
                    <a:ahLst/>
                    <a:cxnLst>
                      <a:cxn ang="0">
                        <a:pos x="0" y="5"/>
                      </a:cxn>
                      <a:cxn ang="0">
                        <a:pos x="12" y="1"/>
                      </a:cxn>
                      <a:cxn ang="0">
                        <a:pos x="36" y="17"/>
                      </a:cxn>
                      <a:cxn ang="0">
                        <a:pos x="8" y="17"/>
                      </a:cxn>
                      <a:cxn ang="0">
                        <a:pos x="0" y="5"/>
                      </a:cxn>
                    </a:cxnLst>
                    <a:rect l="0" t="0" r="r" b="b"/>
                    <a:pathLst>
                      <a:path w="36" h="37">
                        <a:moveTo>
                          <a:pt x="0" y="5"/>
                        </a:moveTo>
                        <a:cubicBezTo>
                          <a:pt x="4" y="4"/>
                          <a:pt x="8" y="0"/>
                          <a:pt x="12" y="1"/>
                        </a:cubicBezTo>
                        <a:cubicBezTo>
                          <a:pt x="21" y="4"/>
                          <a:pt x="36" y="17"/>
                          <a:pt x="36" y="17"/>
                        </a:cubicBezTo>
                        <a:cubicBezTo>
                          <a:pt x="29" y="37"/>
                          <a:pt x="22" y="26"/>
                          <a:pt x="8" y="17"/>
                        </a:cubicBezTo>
                        <a:cubicBezTo>
                          <a:pt x="5" y="13"/>
                          <a:pt x="0" y="5"/>
                          <a:pt x="0" y="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3" name="Freeform 39"/>
                  <p:cNvSpPr>
                    <a:spLocks/>
                  </p:cNvSpPr>
                  <p:nvPr/>
                </p:nvSpPr>
                <p:spPr bwMode="ltGray">
                  <a:xfrm>
                    <a:off x="2878" y="406"/>
                    <a:ext cx="73" cy="33"/>
                  </a:xfrm>
                  <a:custGeom>
                    <a:avLst/>
                    <a:gdLst/>
                    <a:ahLst/>
                    <a:cxnLst>
                      <a:cxn ang="0">
                        <a:pos x="0" y="49"/>
                      </a:cxn>
                      <a:cxn ang="0">
                        <a:pos x="28" y="25"/>
                      </a:cxn>
                      <a:cxn ang="0">
                        <a:pos x="56" y="21"/>
                      </a:cxn>
                      <a:cxn ang="0">
                        <a:pos x="80" y="9"/>
                      </a:cxn>
                      <a:cxn ang="0">
                        <a:pos x="64" y="25"/>
                      </a:cxn>
                      <a:cxn ang="0">
                        <a:pos x="124" y="49"/>
                      </a:cxn>
                      <a:cxn ang="0">
                        <a:pos x="160" y="65"/>
                      </a:cxn>
                      <a:cxn ang="0">
                        <a:pos x="116" y="77"/>
                      </a:cxn>
                      <a:cxn ang="0">
                        <a:pos x="88" y="57"/>
                      </a:cxn>
                      <a:cxn ang="0">
                        <a:pos x="76" y="53"/>
                      </a:cxn>
                      <a:cxn ang="0">
                        <a:pos x="24" y="41"/>
                      </a:cxn>
                      <a:cxn ang="0">
                        <a:pos x="0" y="49"/>
                      </a:cxn>
                    </a:cxnLst>
                    <a:rect l="0" t="0" r="r" b="b"/>
                    <a:pathLst>
                      <a:path w="170" h="96">
                        <a:moveTo>
                          <a:pt x="0" y="49"/>
                        </a:moveTo>
                        <a:cubicBezTo>
                          <a:pt x="5" y="33"/>
                          <a:pt x="12" y="30"/>
                          <a:pt x="28" y="25"/>
                        </a:cubicBezTo>
                        <a:cubicBezTo>
                          <a:pt x="20" y="0"/>
                          <a:pt x="42" y="16"/>
                          <a:pt x="56" y="21"/>
                        </a:cubicBezTo>
                        <a:cubicBezTo>
                          <a:pt x="56" y="21"/>
                          <a:pt x="77" y="6"/>
                          <a:pt x="80" y="9"/>
                        </a:cubicBezTo>
                        <a:cubicBezTo>
                          <a:pt x="85" y="14"/>
                          <a:pt x="71" y="23"/>
                          <a:pt x="64" y="25"/>
                        </a:cubicBezTo>
                        <a:cubicBezTo>
                          <a:pt x="82" y="37"/>
                          <a:pt x="103" y="42"/>
                          <a:pt x="124" y="49"/>
                        </a:cubicBezTo>
                        <a:cubicBezTo>
                          <a:pt x="136" y="53"/>
                          <a:pt x="160" y="65"/>
                          <a:pt x="160" y="65"/>
                        </a:cubicBezTo>
                        <a:cubicBezTo>
                          <a:pt x="170" y="96"/>
                          <a:pt x="134" y="83"/>
                          <a:pt x="116" y="77"/>
                        </a:cubicBezTo>
                        <a:cubicBezTo>
                          <a:pt x="109" y="57"/>
                          <a:pt x="116" y="66"/>
                          <a:pt x="88" y="57"/>
                        </a:cubicBezTo>
                        <a:cubicBezTo>
                          <a:pt x="84" y="56"/>
                          <a:pt x="76" y="53"/>
                          <a:pt x="76" y="53"/>
                        </a:cubicBezTo>
                        <a:cubicBezTo>
                          <a:pt x="57" y="34"/>
                          <a:pt x="53" y="37"/>
                          <a:pt x="24" y="41"/>
                        </a:cubicBezTo>
                        <a:cubicBezTo>
                          <a:pt x="9" y="51"/>
                          <a:pt x="17" y="49"/>
                          <a:pt x="0" y="49"/>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4" name="Freeform 40"/>
                  <p:cNvSpPr>
                    <a:spLocks/>
                  </p:cNvSpPr>
                  <p:nvPr/>
                </p:nvSpPr>
                <p:spPr bwMode="ltGray">
                  <a:xfrm>
                    <a:off x="2955" y="433"/>
                    <a:ext cx="59" cy="15"/>
                  </a:xfrm>
                  <a:custGeom>
                    <a:avLst/>
                    <a:gdLst/>
                    <a:ahLst/>
                    <a:cxnLst>
                      <a:cxn ang="0">
                        <a:pos x="0" y="0"/>
                      </a:cxn>
                      <a:cxn ang="0">
                        <a:pos x="52" y="4"/>
                      </a:cxn>
                      <a:cxn ang="0">
                        <a:pos x="88" y="24"/>
                      </a:cxn>
                      <a:cxn ang="0">
                        <a:pos x="112" y="20"/>
                      </a:cxn>
                      <a:cxn ang="0">
                        <a:pos x="108" y="44"/>
                      </a:cxn>
                      <a:cxn ang="0">
                        <a:pos x="64" y="40"/>
                      </a:cxn>
                      <a:cxn ang="0">
                        <a:pos x="0" y="36"/>
                      </a:cxn>
                      <a:cxn ang="0">
                        <a:pos x="28" y="20"/>
                      </a:cxn>
                      <a:cxn ang="0">
                        <a:pos x="0" y="0"/>
                      </a:cxn>
                    </a:cxnLst>
                    <a:rect l="0" t="0" r="r" b="b"/>
                    <a:pathLst>
                      <a:path w="138" h="44">
                        <a:moveTo>
                          <a:pt x="0" y="0"/>
                        </a:moveTo>
                        <a:cubicBezTo>
                          <a:pt x="19" y="3"/>
                          <a:pt x="35" y="10"/>
                          <a:pt x="52" y="4"/>
                        </a:cubicBezTo>
                        <a:cubicBezTo>
                          <a:pt x="87" y="11"/>
                          <a:pt x="61" y="15"/>
                          <a:pt x="88" y="24"/>
                        </a:cubicBezTo>
                        <a:cubicBezTo>
                          <a:pt x="96" y="23"/>
                          <a:pt x="104" y="19"/>
                          <a:pt x="112" y="20"/>
                        </a:cubicBezTo>
                        <a:cubicBezTo>
                          <a:pt x="138" y="23"/>
                          <a:pt x="118" y="41"/>
                          <a:pt x="108" y="44"/>
                        </a:cubicBezTo>
                        <a:cubicBezTo>
                          <a:pt x="78" y="34"/>
                          <a:pt x="92" y="34"/>
                          <a:pt x="64" y="40"/>
                        </a:cubicBezTo>
                        <a:cubicBezTo>
                          <a:pt x="41" y="37"/>
                          <a:pt x="22" y="41"/>
                          <a:pt x="0" y="36"/>
                        </a:cubicBezTo>
                        <a:cubicBezTo>
                          <a:pt x="6" y="11"/>
                          <a:pt x="7" y="27"/>
                          <a:pt x="28" y="20"/>
                        </a:cubicBezTo>
                        <a:cubicBezTo>
                          <a:pt x="17" y="13"/>
                          <a:pt x="0" y="13"/>
                          <a:pt x="0" y="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5" name="Freeform 41"/>
                  <p:cNvSpPr>
                    <a:spLocks/>
                  </p:cNvSpPr>
                  <p:nvPr/>
                </p:nvSpPr>
                <p:spPr bwMode="ltGray">
                  <a:xfrm>
                    <a:off x="2924" y="441"/>
                    <a:ext cx="24" cy="14"/>
                  </a:xfrm>
                  <a:custGeom>
                    <a:avLst/>
                    <a:gdLst/>
                    <a:ahLst/>
                    <a:cxnLst>
                      <a:cxn ang="0">
                        <a:pos x="17" y="25"/>
                      </a:cxn>
                      <a:cxn ang="0">
                        <a:pos x="37" y="13"/>
                      </a:cxn>
                      <a:cxn ang="0">
                        <a:pos x="17" y="25"/>
                      </a:cxn>
                    </a:cxnLst>
                    <a:rect l="0" t="0" r="r" b="b"/>
                    <a:pathLst>
                      <a:path w="57" h="42">
                        <a:moveTo>
                          <a:pt x="17" y="25"/>
                        </a:moveTo>
                        <a:cubicBezTo>
                          <a:pt x="0" y="0"/>
                          <a:pt x="21" y="9"/>
                          <a:pt x="37" y="13"/>
                        </a:cubicBezTo>
                        <a:cubicBezTo>
                          <a:pt x="57" y="42"/>
                          <a:pt x="30" y="25"/>
                          <a:pt x="17"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6" name="Freeform 42"/>
                  <p:cNvSpPr>
                    <a:spLocks/>
                  </p:cNvSpPr>
                  <p:nvPr/>
                </p:nvSpPr>
                <p:spPr bwMode="ltGray">
                  <a:xfrm>
                    <a:off x="2908" y="398"/>
                    <a:ext cx="16" cy="18"/>
                  </a:xfrm>
                  <a:custGeom>
                    <a:avLst/>
                    <a:gdLst/>
                    <a:ahLst/>
                    <a:cxnLst>
                      <a:cxn ang="0">
                        <a:pos x="19" y="32"/>
                      </a:cxn>
                      <a:cxn ang="0">
                        <a:pos x="19" y="0"/>
                      </a:cxn>
                      <a:cxn ang="0">
                        <a:pos x="19" y="32"/>
                      </a:cxn>
                    </a:cxnLst>
                    <a:rect l="0" t="0" r="r" b="b"/>
                    <a:pathLst>
                      <a:path w="39" h="52">
                        <a:moveTo>
                          <a:pt x="19" y="32"/>
                        </a:moveTo>
                        <a:cubicBezTo>
                          <a:pt x="13" y="14"/>
                          <a:pt x="0" y="13"/>
                          <a:pt x="19" y="0"/>
                        </a:cubicBezTo>
                        <a:cubicBezTo>
                          <a:pt x="23" y="5"/>
                          <a:pt x="39" y="52"/>
                          <a:pt x="19"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7" name="Freeform 43"/>
                  <p:cNvSpPr>
                    <a:spLocks/>
                  </p:cNvSpPr>
                  <p:nvPr/>
                </p:nvSpPr>
                <p:spPr bwMode="ltGray">
                  <a:xfrm>
                    <a:off x="3035" y="452"/>
                    <a:ext cx="19" cy="27"/>
                  </a:xfrm>
                  <a:custGeom>
                    <a:avLst/>
                    <a:gdLst/>
                    <a:ahLst/>
                    <a:cxnLst>
                      <a:cxn ang="0">
                        <a:pos x="4" y="9"/>
                      </a:cxn>
                      <a:cxn ang="0">
                        <a:pos x="20" y="33"/>
                      </a:cxn>
                      <a:cxn ang="0">
                        <a:pos x="24" y="49"/>
                      </a:cxn>
                      <a:cxn ang="0">
                        <a:pos x="36" y="53"/>
                      </a:cxn>
                      <a:cxn ang="0">
                        <a:pos x="24" y="73"/>
                      </a:cxn>
                      <a:cxn ang="0">
                        <a:pos x="0" y="21"/>
                      </a:cxn>
                      <a:cxn ang="0">
                        <a:pos x="4" y="9"/>
                      </a:cxn>
                    </a:cxnLst>
                    <a:rect l="0" t="0" r="r" b="b"/>
                    <a:pathLst>
                      <a:path w="44" h="80">
                        <a:moveTo>
                          <a:pt x="4" y="9"/>
                        </a:moveTo>
                        <a:cubicBezTo>
                          <a:pt x="9" y="17"/>
                          <a:pt x="18" y="24"/>
                          <a:pt x="20" y="33"/>
                        </a:cubicBezTo>
                        <a:cubicBezTo>
                          <a:pt x="21" y="38"/>
                          <a:pt x="21" y="45"/>
                          <a:pt x="24" y="49"/>
                        </a:cubicBezTo>
                        <a:cubicBezTo>
                          <a:pt x="27" y="52"/>
                          <a:pt x="32" y="52"/>
                          <a:pt x="36" y="53"/>
                        </a:cubicBezTo>
                        <a:cubicBezTo>
                          <a:pt x="41" y="68"/>
                          <a:pt x="44" y="80"/>
                          <a:pt x="24" y="73"/>
                        </a:cubicBezTo>
                        <a:cubicBezTo>
                          <a:pt x="19" y="55"/>
                          <a:pt x="11" y="37"/>
                          <a:pt x="0" y="21"/>
                        </a:cubicBezTo>
                        <a:cubicBezTo>
                          <a:pt x="4" y="4"/>
                          <a:pt x="4" y="0"/>
                          <a:pt x="4" y="9"/>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8" name="Freeform 44"/>
                  <p:cNvSpPr>
                    <a:spLocks/>
                  </p:cNvSpPr>
                  <p:nvPr/>
                </p:nvSpPr>
                <p:spPr bwMode="ltGray">
                  <a:xfrm>
                    <a:off x="2696" y="247"/>
                    <a:ext cx="205" cy="41"/>
                  </a:xfrm>
                  <a:custGeom>
                    <a:avLst/>
                    <a:gdLst/>
                    <a:ahLst/>
                    <a:cxnLst>
                      <a:cxn ang="0">
                        <a:pos x="220" y="1"/>
                      </a:cxn>
                      <a:cxn ang="0">
                        <a:pos x="231" y="8"/>
                      </a:cxn>
                      <a:cxn ang="0">
                        <a:pos x="235" y="0"/>
                      </a:cxn>
                      <a:cxn ang="0">
                        <a:pos x="265" y="0"/>
                      </a:cxn>
                      <a:cxn ang="0">
                        <a:pos x="287" y="17"/>
                      </a:cxn>
                      <a:cxn ang="0">
                        <a:pos x="319" y="10"/>
                      </a:cxn>
                      <a:cxn ang="0">
                        <a:pos x="314" y="29"/>
                      </a:cxn>
                      <a:cxn ang="0">
                        <a:pos x="298" y="46"/>
                      </a:cxn>
                      <a:cxn ang="0">
                        <a:pos x="295" y="29"/>
                      </a:cxn>
                      <a:cxn ang="0">
                        <a:pos x="287" y="31"/>
                      </a:cxn>
                      <a:cxn ang="0">
                        <a:pos x="279" y="29"/>
                      </a:cxn>
                      <a:cxn ang="0">
                        <a:pos x="263" y="21"/>
                      </a:cxn>
                      <a:cxn ang="0">
                        <a:pos x="228" y="38"/>
                      </a:cxn>
                      <a:cxn ang="0">
                        <a:pos x="201" y="44"/>
                      </a:cxn>
                      <a:cxn ang="0">
                        <a:pos x="212" y="57"/>
                      </a:cxn>
                      <a:cxn ang="0">
                        <a:pos x="188" y="63"/>
                      </a:cxn>
                      <a:cxn ang="0">
                        <a:pos x="169" y="61"/>
                      </a:cxn>
                      <a:cxn ang="0">
                        <a:pos x="177" y="57"/>
                      </a:cxn>
                      <a:cxn ang="0">
                        <a:pos x="171" y="40"/>
                      </a:cxn>
                      <a:cxn ang="0">
                        <a:pos x="169" y="31"/>
                      </a:cxn>
                      <a:cxn ang="0">
                        <a:pos x="158" y="23"/>
                      </a:cxn>
                      <a:cxn ang="0">
                        <a:pos x="142" y="27"/>
                      </a:cxn>
                      <a:cxn ang="0">
                        <a:pos x="134" y="27"/>
                      </a:cxn>
                      <a:cxn ang="0">
                        <a:pos x="123" y="25"/>
                      </a:cxn>
                      <a:cxn ang="0">
                        <a:pos x="83" y="2"/>
                      </a:cxn>
                      <a:cxn ang="0">
                        <a:pos x="59" y="14"/>
                      </a:cxn>
                      <a:cxn ang="0">
                        <a:pos x="1" y="0"/>
                      </a:cxn>
                      <a:cxn ang="0">
                        <a:pos x="220" y="1"/>
                      </a:cxn>
                    </a:cxnLst>
                    <a:rect l="0" t="0" r="r" b="b"/>
                    <a:pathLst>
                      <a:path w="323" h="64">
                        <a:moveTo>
                          <a:pt x="220" y="1"/>
                        </a:moveTo>
                        <a:cubicBezTo>
                          <a:pt x="215" y="12"/>
                          <a:pt x="225" y="17"/>
                          <a:pt x="231" y="8"/>
                        </a:cubicBezTo>
                        <a:cubicBezTo>
                          <a:pt x="235" y="0"/>
                          <a:pt x="229" y="7"/>
                          <a:pt x="235" y="0"/>
                        </a:cubicBezTo>
                        <a:lnTo>
                          <a:pt x="265" y="0"/>
                        </a:lnTo>
                        <a:cubicBezTo>
                          <a:pt x="277" y="6"/>
                          <a:pt x="276" y="11"/>
                          <a:pt x="287" y="17"/>
                        </a:cubicBezTo>
                        <a:cubicBezTo>
                          <a:pt x="308" y="11"/>
                          <a:pt x="293" y="7"/>
                          <a:pt x="319" y="10"/>
                        </a:cubicBezTo>
                        <a:cubicBezTo>
                          <a:pt x="323" y="19"/>
                          <a:pt x="321" y="22"/>
                          <a:pt x="314" y="29"/>
                        </a:cubicBezTo>
                        <a:cubicBezTo>
                          <a:pt x="312" y="39"/>
                          <a:pt x="313" y="50"/>
                          <a:pt x="298" y="46"/>
                        </a:cubicBezTo>
                        <a:cubicBezTo>
                          <a:pt x="297" y="40"/>
                          <a:pt x="298" y="34"/>
                          <a:pt x="295" y="29"/>
                        </a:cubicBezTo>
                        <a:cubicBezTo>
                          <a:pt x="294" y="27"/>
                          <a:pt x="290" y="31"/>
                          <a:pt x="287" y="31"/>
                        </a:cubicBezTo>
                        <a:cubicBezTo>
                          <a:pt x="284" y="31"/>
                          <a:pt x="282" y="30"/>
                          <a:pt x="279" y="29"/>
                        </a:cubicBezTo>
                        <a:cubicBezTo>
                          <a:pt x="274" y="27"/>
                          <a:pt x="263" y="21"/>
                          <a:pt x="263" y="21"/>
                        </a:cubicBezTo>
                        <a:cubicBezTo>
                          <a:pt x="249" y="23"/>
                          <a:pt x="241" y="31"/>
                          <a:pt x="228" y="38"/>
                        </a:cubicBezTo>
                        <a:cubicBezTo>
                          <a:pt x="220" y="41"/>
                          <a:pt x="209" y="42"/>
                          <a:pt x="201" y="44"/>
                        </a:cubicBezTo>
                        <a:cubicBezTo>
                          <a:pt x="193" y="54"/>
                          <a:pt x="200" y="53"/>
                          <a:pt x="212" y="57"/>
                        </a:cubicBezTo>
                        <a:cubicBezTo>
                          <a:pt x="200" y="62"/>
                          <a:pt x="199" y="57"/>
                          <a:pt x="188" y="63"/>
                        </a:cubicBezTo>
                        <a:cubicBezTo>
                          <a:pt x="181" y="62"/>
                          <a:pt x="174" y="64"/>
                          <a:pt x="169" y="61"/>
                        </a:cubicBezTo>
                        <a:cubicBezTo>
                          <a:pt x="166" y="59"/>
                          <a:pt x="175" y="59"/>
                          <a:pt x="177" y="57"/>
                        </a:cubicBezTo>
                        <a:cubicBezTo>
                          <a:pt x="181" y="48"/>
                          <a:pt x="149" y="28"/>
                          <a:pt x="171" y="40"/>
                        </a:cubicBezTo>
                        <a:cubicBezTo>
                          <a:pt x="184" y="55"/>
                          <a:pt x="184" y="36"/>
                          <a:pt x="169" y="31"/>
                        </a:cubicBezTo>
                        <a:cubicBezTo>
                          <a:pt x="167" y="27"/>
                          <a:pt x="167" y="22"/>
                          <a:pt x="158" y="23"/>
                        </a:cubicBezTo>
                        <a:cubicBezTo>
                          <a:pt x="153" y="23"/>
                          <a:pt x="142" y="27"/>
                          <a:pt x="142" y="27"/>
                        </a:cubicBezTo>
                        <a:cubicBezTo>
                          <a:pt x="136" y="39"/>
                          <a:pt x="143" y="31"/>
                          <a:pt x="134" y="27"/>
                        </a:cubicBezTo>
                        <a:cubicBezTo>
                          <a:pt x="130" y="25"/>
                          <a:pt x="126" y="25"/>
                          <a:pt x="123" y="25"/>
                        </a:cubicBezTo>
                        <a:cubicBezTo>
                          <a:pt x="117" y="11"/>
                          <a:pt x="100" y="6"/>
                          <a:pt x="83" y="2"/>
                        </a:cubicBezTo>
                        <a:cubicBezTo>
                          <a:pt x="70" y="4"/>
                          <a:pt x="69" y="9"/>
                          <a:pt x="59" y="14"/>
                        </a:cubicBezTo>
                        <a:cubicBezTo>
                          <a:pt x="45" y="14"/>
                          <a:pt x="0" y="12"/>
                          <a:pt x="1" y="0"/>
                        </a:cubicBezTo>
                        <a:lnTo>
                          <a:pt x="220" y="1"/>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89" name="Freeform 45"/>
                  <p:cNvSpPr>
                    <a:spLocks/>
                  </p:cNvSpPr>
                  <p:nvPr/>
                </p:nvSpPr>
                <p:spPr bwMode="ltGray">
                  <a:xfrm>
                    <a:off x="2515" y="246"/>
                    <a:ext cx="190" cy="20"/>
                  </a:xfrm>
                  <a:custGeom>
                    <a:avLst/>
                    <a:gdLst/>
                    <a:ahLst/>
                    <a:cxnLst>
                      <a:cxn ang="0">
                        <a:pos x="105" y="31"/>
                      </a:cxn>
                      <a:cxn ang="0">
                        <a:pos x="30" y="1"/>
                      </a:cxn>
                      <a:cxn ang="0">
                        <a:pos x="285" y="0"/>
                      </a:cxn>
                      <a:cxn ang="0">
                        <a:pos x="296" y="14"/>
                      </a:cxn>
                      <a:cxn ang="0">
                        <a:pos x="264" y="16"/>
                      </a:cxn>
                      <a:cxn ang="0">
                        <a:pos x="105" y="31"/>
                      </a:cxn>
                    </a:cxnLst>
                    <a:rect l="0" t="0" r="r" b="b"/>
                    <a:pathLst>
                      <a:path w="300" h="31">
                        <a:moveTo>
                          <a:pt x="105" y="31"/>
                        </a:moveTo>
                        <a:cubicBezTo>
                          <a:pt x="83" y="19"/>
                          <a:pt x="0" y="6"/>
                          <a:pt x="30" y="1"/>
                        </a:cubicBezTo>
                        <a:lnTo>
                          <a:pt x="285" y="0"/>
                        </a:lnTo>
                        <a:cubicBezTo>
                          <a:pt x="296" y="4"/>
                          <a:pt x="300" y="5"/>
                          <a:pt x="296" y="14"/>
                        </a:cubicBezTo>
                        <a:cubicBezTo>
                          <a:pt x="285" y="11"/>
                          <a:pt x="276" y="16"/>
                          <a:pt x="264" y="16"/>
                        </a:cubicBezTo>
                        <a:lnTo>
                          <a:pt x="105" y="31"/>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0" name="Freeform 46"/>
                  <p:cNvSpPr>
                    <a:spLocks/>
                  </p:cNvSpPr>
                  <p:nvPr/>
                </p:nvSpPr>
                <p:spPr bwMode="ltGray">
                  <a:xfrm>
                    <a:off x="2096" y="275"/>
                    <a:ext cx="18" cy="10"/>
                  </a:xfrm>
                  <a:custGeom>
                    <a:avLst/>
                    <a:gdLst/>
                    <a:ahLst/>
                    <a:cxnLst>
                      <a:cxn ang="0">
                        <a:pos x="0" y="25"/>
                      </a:cxn>
                      <a:cxn ang="0">
                        <a:pos x="12" y="29"/>
                      </a:cxn>
                      <a:cxn ang="0">
                        <a:pos x="0" y="2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1" name="Freeform 47"/>
                  <p:cNvSpPr>
                    <a:spLocks/>
                  </p:cNvSpPr>
                  <p:nvPr/>
                </p:nvSpPr>
                <p:spPr bwMode="ltGray">
                  <a:xfrm>
                    <a:off x="1606" y="246"/>
                    <a:ext cx="436" cy="152"/>
                  </a:xfrm>
                  <a:custGeom>
                    <a:avLst/>
                    <a:gdLst/>
                    <a:ahLst/>
                    <a:cxnLst>
                      <a:cxn ang="0">
                        <a:pos x="73" y="1"/>
                      </a:cxn>
                      <a:cxn ang="0">
                        <a:pos x="436" y="0"/>
                      </a:cxn>
                      <a:cxn ang="0">
                        <a:pos x="416" y="54"/>
                      </a:cxn>
                      <a:cxn ang="0">
                        <a:pos x="397" y="68"/>
                      </a:cxn>
                      <a:cxn ang="0">
                        <a:pos x="392" y="70"/>
                      </a:cxn>
                      <a:cxn ang="0">
                        <a:pos x="375" y="73"/>
                      </a:cxn>
                      <a:cxn ang="0">
                        <a:pos x="361" y="88"/>
                      </a:cxn>
                      <a:cxn ang="0">
                        <a:pos x="362" y="99"/>
                      </a:cxn>
                      <a:cxn ang="0">
                        <a:pos x="364" y="107"/>
                      </a:cxn>
                      <a:cxn ang="0">
                        <a:pos x="366" y="113"/>
                      </a:cxn>
                      <a:cxn ang="0">
                        <a:pos x="362" y="122"/>
                      </a:cxn>
                      <a:cxn ang="0">
                        <a:pos x="351" y="120"/>
                      </a:cxn>
                      <a:cxn ang="0">
                        <a:pos x="342" y="129"/>
                      </a:cxn>
                      <a:cxn ang="0">
                        <a:pos x="347" y="105"/>
                      </a:cxn>
                      <a:cxn ang="0">
                        <a:pos x="338" y="100"/>
                      </a:cxn>
                      <a:cxn ang="0">
                        <a:pos x="344" y="93"/>
                      </a:cxn>
                      <a:cxn ang="0">
                        <a:pos x="342" y="89"/>
                      </a:cxn>
                      <a:cxn ang="0">
                        <a:pos x="320" y="94"/>
                      </a:cxn>
                      <a:cxn ang="0">
                        <a:pos x="317" y="85"/>
                      </a:cxn>
                      <a:cxn ang="0">
                        <a:pos x="297" y="94"/>
                      </a:cxn>
                      <a:cxn ang="0">
                        <a:pos x="320" y="103"/>
                      </a:cxn>
                      <a:cxn ang="0">
                        <a:pos x="305" y="117"/>
                      </a:cxn>
                      <a:cxn ang="0">
                        <a:pos x="311" y="126"/>
                      </a:cxn>
                      <a:cxn ang="0">
                        <a:pos x="315" y="138"/>
                      </a:cxn>
                      <a:cxn ang="0">
                        <a:pos x="309" y="139"/>
                      </a:cxn>
                      <a:cxn ang="0">
                        <a:pos x="314" y="144"/>
                      </a:cxn>
                      <a:cxn ang="0">
                        <a:pos x="307" y="152"/>
                      </a:cxn>
                      <a:cxn ang="0">
                        <a:pos x="0" y="149"/>
                      </a:cxn>
                      <a:cxn ang="0">
                        <a:pos x="73" y="1"/>
                      </a:cxn>
                    </a:cxnLst>
                    <a:rect l="0" t="0" r="r" b="b"/>
                    <a:pathLst>
                      <a:path w="436" h="152">
                        <a:moveTo>
                          <a:pt x="73" y="1"/>
                        </a:moveTo>
                        <a:lnTo>
                          <a:pt x="436" y="0"/>
                        </a:lnTo>
                        <a:cubicBezTo>
                          <a:pt x="430"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2" name="Freeform 48"/>
                  <p:cNvSpPr>
                    <a:spLocks/>
                  </p:cNvSpPr>
                  <p:nvPr/>
                </p:nvSpPr>
                <p:spPr bwMode="ltGray">
                  <a:xfrm>
                    <a:off x="2043" y="241"/>
                    <a:ext cx="20" cy="55"/>
                  </a:xfrm>
                  <a:custGeom>
                    <a:avLst/>
                    <a:gdLst/>
                    <a:ahLst/>
                    <a:cxnLst>
                      <a:cxn ang="0">
                        <a:pos x="5" y="156"/>
                      </a:cxn>
                      <a:cxn ang="0">
                        <a:pos x="15" y="108"/>
                      </a:cxn>
                      <a:cxn ang="0">
                        <a:pos x="17" y="68"/>
                      </a:cxn>
                      <a:cxn ang="0">
                        <a:pos x="11" y="40"/>
                      </a:cxn>
                      <a:cxn ang="0">
                        <a:pos x="17" y="12"/>
                      </a:cxn>
                      <a:cxn ang="0">
                        <a:pos x="21" y="0"/>
                      </a:cxn>
                      <a:cxn ang="0">
                        <a:pos x="31" y="30"/>
                      </a:cxn>
                      <a:cxn ang="0">
                        <a:pos x="47" y="98"/>
                      </a:cxn>
                      <a:cxn ang="0">
                        <a:pos x="31" y="108"/>
                      </a:cxn>
                      <a:cxn ang="0">
                        <a:pos x="23" y="126"/>
                      </a:cxn>
                      <a:cxn ang="0">
                        <a:pos x="21" y="132"/>
                      </a:cxn>
                      <a:cxn ang="0">
                        <a:pos x="27" y="134"/>
                      </a:cxn>
                      <a:cxn ang="0">
                        <a:pos x="31" y="146"/>
                      </a:cxn>
                      <a:cxn ang="0">
                        <a:pos x="13" y="148"/>
                      </a:cxn>
                      <a:cxn ang="0">
                        <a:pos x="7" y="160"/>
                      </a:cxn>
                      <a:cxn ang="0">
                        <a:pos x="3" y="154"/>
                      </a:cxn>
                      <a:cxn ang="0">
                        <a:pos x="5" y="156"/>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3" name="Freeform 49"/>
                  <p:cNvSpPr>
                    <a:spLocks/>
                  </p:cNvSpPr>
                  <p:nvPr/>
                </p:nvSpPr>
                <p:spPr bwMode="ltGray">
                  <a:xfrm>
                    <a:off x="2031" y="287"/>
                    <a:ext cx="59" cy="34"/>
                  </a:xfrm>
                  <a:custGeom>
                    <a:avLst/>
                    <a:gdLst/>
                    <a:ahLst/>
                    <a:cxnLst>
                      <a:cxn ang="0">
                        <a:pos x="26" y="61"/>
                      </a:cxn>
                      <a:cxn ang="0">
                        <a:pos x="30" y="43"/>
                      </a:cxn>
                      <a:cxn ang="0">
                        <a:pos x="50" y="33"/>
                      </a:cxn>
                      <a:cxn ang="0">
                        <a:pos x="54" y="45"/>
                      </a:cxn>
                      <a:cxn ang="0">
                        <a:pos x="66" y="49"/>
                      </a:cxn>
                      <a:cxn ang="0">
                        <a:pos x="80" y="55"/>
                      </a:cxn>
                      <a:cxn ang="0">
                        <a:pos x="116" y="33"/>
                      </a:cxn>
                      <a:cxn ang="0">
                        <a:pos x="130" y="17"/>
                      </a:cxn>
                      <a:cxn ang="0">
                        <a:pos x="138" y="11"/>
                      </a:cxn>
                      <a:cxn ang="0">
                        <a:pos x="106" y="49"/>
                      </a:cxn>
                      <a:cxn ang="0">
                        <a:pos x="84" y="67"/>
                      </a:cxn>
                      <a:cxn ang="0">
                        <a:pos x="66" y="81"/>
                      </a:cxn>
                      <a:cxn ang="0">
                        <a:pos x="48" y="103"/>
                      </a:cxn>
                      <a:cxn ang="0">
                        <a:pos x="26" y="89"/>
                      </a:cxn>
                      <a:cxn ang="0">
                        <a:pos x="20" y="87"/>
                      </a:cxn>
                      <a:cxn ang="0">
                        <a:pos x="22" y="97"/>
                      </a:cxn>
                      <a:cxn ang="0">
                        <a:pos x="0" y="97"/>
                      </a:cxn>
                      <a:cxn ang="0">
                        <a:pos x="10" y="79"/>
                      </a:cxn>
                      <a:cxn ang="0">
                        <a:pos x="26" y="61"/>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4" name="Freeform 50"/>
                  <p:cNvSpPr>
                    <a:spLocks/>
                  </p:cNvSpPr>
                  <p:nvPr/>
                </p:nvSpPr>
                <p:spPr bwMode="ltGray">
                  <a:xfrm>
                    <a:off x="1968" y="319"/>
                    <a:ext cx="80" cy="72"/>
                  </a:xfrm>
                  <a:custGeom>
                    <a:avLst/>
                    <a:gdLst/>
                    <a:ahLst/>
                    <a:cxnLst>
                      <a:cxn ang="0">
                        <a:pos x="158" y="24"/>
                      </a:cxn>
                      <a:cxn ang="0">
                        <a:pos x="160" y="6"/>
                      </a:cxn>
                      <a:cxn ang="0">
                        <a:pos x="170" y="0"/>
                      </a:cxn>
                      <a:cxn ang="0">
                        <a:pos x="182" y="24"/>
                      </a:cxn>
                      <a:cxn ang="0">
                        <a:pos x="188" y="42"/>
                      </a:cxn>
                      <a:cxn ang="0">
                        <a:pos x="178" y="58"/>
                      </a:cxn>
                      <a:cxn ang="0">
                        <a:pos x="170" y="76"/>
                      </a:cxn>
                      <a:cxn ang="0">
                        <a:pos x="162" y="126"/>
                      </a:cxn>
                      <a:cxn ang="0">
                        <a:pos x="144" y="136"/>
                      </a:cxn>
                      <a:cxn ang="0">
                        <a:pos x="120" y="138"/>
                      </a:cxn>
                      <a:cxn ang="0">
                        <a:pos x="112" y="124"/>
                      </a:cxn>
                      <a:cxn ang="0">
                        <a:pos x="102" y="146"/>
                      </a:cxn>
                      <a:cxn ang="0">
                        <a:pos x="90" y="150"/>
                      </a:cxn>
                      <a:cxn ang="0">
                        <a:pos x="80" y="132"/>
                      </a:cxn>
                      <a:cxn ang="0">
                        <a:pos x="58" y="144"/>
                      </a:cxn>
                      <a:cxn ang="0">
                        <a:pos x="76" y="142"/>
                      </a:cxn>
                      <a:cxn ang="0">
                        <a:pos x="78" y="160"/>
                      </a:cxn>
                      <a:cxn ang="0">
                        <a:pos x="58" y="166"/>
                      </a:cxn>
                      <a:cxn ang="0">
                        <a:pos x="34" y="166"/>
                      </a:cxn>
                      <a:cxn ang="0">
                        <a:pos x="36" y="154"/>
                      </a:cxn>
                      <a:cxn ang="0">
                        <a:pos x="46" y="144"/>
                      </a:cxn>
                      <a:cxn ang="0">
                        <a:pos x="34" y="148"/>
                      </a:cxn>
                      <a:cxn ang="0">
                        <a:pos x="26" y="166"/>
                      </a:cxn>
                      <a:cxn ang="0">
                        <a:pos x="30" y="190"/>
                      </a:cxn>
                      <a:cxn ang="0">
                        <a:pos x="14" y="200"/>
                      </a:cxn>
                      <a:cxn ang="0">
                        <a:pos x="0" y="214"/>
                      </a:cxn>
                      <a:cxn ang="0">
                        <a:pos x="8" y="188"/>
                      </a:cxn>
                      <a:cxn ang="0">
                        <a:pos x="0" y="164"/>
                      </a:cxn>
                      <a:cxn ang="0">
                        <a:pos x="14" y="152"/>
                      </a:cxn>
                      <a:cxn ang="0">
                        <a:pos x="32" y="134"/>
                      </a:cxn>
                      <a:cxn ang="0">
                        <a:pos x="44" y="118"/>
                      </a:cxn>
                      <a:cxn ang="0">
                        <a:pos x="72" y="116"/>
                      </a:cxn>
                      <a:cxn ang="0">
                        <a:pos x="84" y="112"/>
                      </a:cxn>
                      <a:cxn ang="0">
                        <a:pos x="114" y="78"/>
                      </a:cxn>
                      <a:cxn ang="0">
                        <a:pos x="120" y="92"/>
                      </a:cxn>
                      <a:cxn ang="0">
                        <a:pos x="132" y="76"/>
                      </a:cxn>
                      <a:cxn ang="0">
                        <a:pos x="150" y="54"/>
                      </a:cxn>
                      <a:cxn ang="0">
                        <a:pos x="154" y="42"/>
                      </a:cxn>
                      <a:cxn ang="0">
                        <a:pos x="148" y="38"/>
                      </a:cxn>
                      <a:cxn ang="0">
                        <a:pos x="152" y="32"/>
                      </a:cxn>
                      <a:cxn ang="0">
                        <a:pos x="158" y="24"/>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5" name="Freeform 51"/>
                  <p:cNvSpPr>
                    <a:spLocks/>
                  </p:cNvSpPr>
                  <p:nvPr/>
                </p:nvSpPr>
                <p:spPr bwMode="ltGray">
                  <a:xfrm>
                    <a:off x="2021" y="340"/>
                    <a:ext cx="6" cy="4"/>
                  </a:xfrm>
                  <a:custGeom>
                    <a:avLst/>
                    <a:gdLst/>
                    <a:ahLst/>
                    <a:cxnLst>
                      <a:cxn ang="0">
                        <a:pos x="0" y="9"/>
                      </a:cxn>
                      <a:cxn ang="0">
                        <a:pos x="4" y="13"/>
                      </a:cxn>
                      <a:cxn ang="0">
                        <a:pos x="0" y="9"/>
                      </a:cxn>
                    </a:cxnLst>
                    <a:rect l="0" t="0" r="r" b="b"/>
                    <a:pathLst>
                      <a:path w="13" h="13">
                        <a:moveTo>
                          <a:pt x="0" y="9"/>
                        </a:moveTo>
                        <a:cubicBezTo>
                          <a:pt x="6" y="0"/>
                          <a:pt x="13" y="7"/>
                          <a:pt x="4" y="13"/>
                        </a:cubicBezTo>
                        <a:cubicBezTo>
                          <a:pt x="0" y="6"/>
                          <a:pt x="0" y="5"/>
                          <a:pt x="0" y="9"/>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6" name="Freeform 52"/>
                  <p:cNvSpPr>
                    <a:spLocks/>
                  </p:cNvSpPr>
                  <p:nvPr/>
                </p:nvSpPr>
                <p:spPr bwMode="ltGray">
                  <a:xfrm>
                    <a:off x="1573" y="389"/>
                    <a:ext cx="347" cy="189"/>
                  </a:xfrm>
                  <a:custGeom>
                    <a:avLst/>
                    <a:gdLst/>
                    <a:ahLst/>
                    <a:cxnLst>
                      <a:cxn ang="0">
                        <a:pos x="812" y="26"/>
                      </a:cxn>
                      <a:cxn ang="0">
                        <a:pos x="778" y="78"/>
                      </a:cxn>
                      <a:cxn ang="0">
                        <a:pos x="748" y="122"/>
                      </a:cxn>
                      <a:cxn ang="0">
                        <a:pos x="722" y="142"/>
                      </a:cxn>
                      <a:cxn ang="0">
                        <a:pos x="634" y="180"/>
                      </a:cxn>
                      <a:cxn ang="0">
                        <a:pos x="632" y="210"/>
                      </a:cxn>
                      <a:cxn ang="0">
                        <a:pos x="604" y="230"/>
                      </a:cxn>
                      <a:cxn ang="0">
                        <a:pos x="620" y="178"/>
                      </a:cxn>
                      <a:cxn ang="0">
                        <a:pos x="576" y="188"/>
                      </a:cxn>
                      <a:cxn ang="0">
                        <a:pos x="556" y="218"/>
                      </a:cxn>
                      <a:cxn ang="0">
                        <a:pos x="596" y="280"/>
                      </a:cxn>
                      <a:cxn ang="0">
                        <a:pos x="594" y="368"/>
                      </a:cxn>
                      <a:cxn ang="0">
                        <a:pos x="542" y="406"/>
                      </a:cxn>
                      <a:cxn ang="0">
                        <a:pos x="522" y="386"/>
                      </a:cxn>
                      <a:cxn ang="0">
                        <a:pos x="482" y="348"/>
                      </a:cxn>
                      <a:cxn ang="0">
                        <a:pos x="462" y="348"/>
                      </a:cxn>
                      <a:cxn ang="0">
                        <a:pos x="450" y="394"/>
                      </a:cxn>
                      <a:cxn ang="0">
                        <a:pos x="500" y="464"/>
                      </a:cxn>
                      <a:cxn ang="0">
                        <a:pos x="510" y="524"/>
                      </a:cxn>
                      <a:cxn ang="0">
                        <a:pos x="526" y="560"/>
                      </a:cxn>
                      <a:cxn ang="0">
                        <a:pos x="492" y="544"/>
                      </a:cxn>
                      <a:cxn ang="0">
                        <a:pos x="470" y="518"/>
                      </a:cxn>
                      <a:cxn ang="0">
                        <a:pos x="422" y="424"/>
                      </a:cxn>
                      <a:cxn ang="0">
                        <a:pos x="426" y="310"/>
                      </a:cxn>
                      <a:cxn ang="0">
                        <a:pos x="422" y="268"/>
                      </a:cxn>
                      <a:cxn ang="0">
                        <a:pos x="412" y="276"/>
                      </a:cxn>
                      <a:cxn ang="0">
                        <a:pos x="386" y="266"/>
                      </a:cxn>
                      <a:cxn ang="0">
                        <a:pos x="360" y="170"/>
                      </a:cxn>
                      <a:cxn ang="0">
                        <a:pos x="330" y="166"/>
                      </a:cxn>
                      <a:cxn ang="0">
                        <a:pos x="288" y="172"/>
                      </a:cxn>
                      <a:cxn ang="0">
                        <a:pos x="242" y="232"/>
                      </a:cxn>
                      <a:cxn ang="0">
                        <a:pos x="196" y="268"/>
                      </a:cxn>
                      <a:cxn ang="0">
                        <a:pos x="184" y="274"/>
                      </a:cxn>
                      <a:cxn ang="0">
                        <a:pos x="160" y="328"/>
                      </a:cxn>
                      <a:cxn ang="0">
                        <a:pos x="152" y="354"/>
                      </a:cxn>
                      <a:cxn ang="0">
                        <a:pos x="128" y="404"/>
                      </a:cxn>
                      <a:cxn ang="0">
                        <a:pos x="94" y="392"/>
                      </a:cxn>
                      <a:cxn ang="0">
                        <a:pos x="66" y="258"/>
                      </a:cxn>
                      <a:cxn ang="0">
                        <a:pos x="72" y="156"/>
                      </a:cxn>
                      <a:cxn ang="0">
                        <a:pos x="44" y="180"/>
                      </a:cxn>
                      <a:cxn ang="0">
                        <a:pos x="20" y="150"/>
                      </a:cxn>
                      <a:cxn ang="0">
                        <a:pos x="24" y="138"/>
                      </a:cxn>
                      <a:cxn ang="0">
                        <a:pos x="0" y="92"/>
                      </a:cxn>
                      <a:cxn ang="0">
                        <a:pos x="798" y="6"/>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7" name="Freeform 53"/>
                  <p:cNvSpPr>
                    <a:spLocks/>
                  </p:cNvSpPr>
                  <p:nvPr/>
                </p:nvSpPr>
                <p:spPr bwMode="ltGray">
                  <a:xfrm>
                    <a:off x="1634" y="519"/>
                    <a:ext cx="19" cy="29"/>
                  </a:xfrm>
                  <a:custGeom>
                    <a:avLst/>
                    <a:gdLst/>
                    <a:ahLst/>
                    <a:cxnLst>
                      <a:cxn ang="0">
                        <a:pos x="7" y="11"/>
                      </a:cxn>
                      <a:cxn ang="0">
                        <a:pos x="17" y="3"/>
                      </a:cxn>
                      <a:cxn ang="0">
                        <a:pos x="37" y="33"/>
                      </a:cxn>
                      <a:cxn ang="0">
                        <a:pos x="19" y="85"/>
                      </a:cxn>
                      <a:cxn ang="0">
                        <a:pos x="1" y="69"/>
                      </a:cxn>
                      <a:cxn ang="0">
                        <a:pos x="7" y="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8" name="Freeform 54"/>
                  <p:cNvSpPr>
                    <a:spLocks/>
                  </p:cNvSpPr>
                  <p:nvPr/>
                </p:nvSpPr>
                <p:spPr bwMode="ltGray">
                  <a:xfrm>
                    <a:off x="1900" y="421"/>
                    <a:ext cx="18" cy="24"/>
                  </a:xfrm>
                  <a:custGeom>
                    <a:avLst/>
                    <a:gdLst/>
                    <a:ahLst/>
                    <a:cxnLst>
                      <a:cxn ang="0">
                        <a:pos x="13" y="28"/>
                      </a:cxn>
                      <a:cxn ang="0">
                        <a:pos x="29" y="2"/>
                      </a:cxn>
                      <a:cxn ang="0">
                        <a:pos x="43" y="4"/>
                      </a:cxn>
                      <a:cxn ang="0">
                        <a:pos x="39" y="26"/>
                      </a:cxn>
                      <a:cxn ang="0">
                        <a:pos x="13" y="74"/>
                      </a:cxn>
                      <a:cxn ang="0">
                        <a:pos x="7" y="60"/>
                      </a:cxn>
                      <a:cxn ang="0">
                        <a:pos x="3" y="36"/>
                      </a:cxn>
                      <a:cxn ang="0">
                        <a:pos x="13" y="28"/>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199" name="Freeform 55"/>
                  <p:cNvSpPr>
                    <a:spLocks/>
                  </p:cNvSpPr>
                  <p:nvPr/>
                </p:nvSpPr>
                <p:spPr bwMode="ltGray">
                  <a:xfrm>
                    <a:off x="1951" y="409"/>
                    <a:ext cx="9" cy="10"/>
                  </a:xfrm>
                  <a:custGeom>
                    <a:avLst/>
                    <a:gdLst/>
                    <a:ahLst/>
                    <a:cxnLst>
                      <a:cxn ang="0">
                        <a:pos x="7" y="16"/>
                      </a:cxn>
                      <a:cxn ang="0">
                        <a:pos x="5" y="30"/>
                      </a:cxn>
                      <a:cxn ang="0">
                        <a:pos x="7" y="16"/>
                      </a:cxn>
                    </a:cxnLst>
                    <a:rect l="0" t="0" r="r" b="b"/>
                    <a:pathLst>
                      <a:path w="20" h="30">
                        <a:moveTo>
                          <a:pt x="7" y="16"/>
                        </a:moveTo>
                        <a:cubicBezTo>
                          <a:pt x="18" y="0"/>
                          <a:pt x="20" y="20"/>
                          <a:pt x="5" y="30"/>
                        </a:cubicBezTo>
                        <a:cubicBezTo>
                          <a:pt x="0" y="23"/>
                          <a:pt x="1" y="22"/>
                          <a:pt x="7" y="1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0" name="Freeform 56"/>
                  <p:cNvSpPr>
                    <a:spLocks/>
                  </p:cNvSpPr>
                  <p:nvPr/>
                </p:nvSpPr>
                <p:spPr bwMode="ltGray">
                  <a:xfrm>
                    <a:off x="1021" y="314"/>
                    <a:ext cx="433" cy="354"/>
                  </a:xfrm>
                  <a:custGeom>
                    <a:avLst/>
                    <a:gdLst/>
                    <a:ahLst/>
                    <a:cxnLst>
                      <a:cxn ang="0">
                        <a:pos x="481" y="464"/>
                      </a:cxn>
                      <a:cxn ang="0">
                        <a:pos x="486" y="451"/>
                      </a:cxn>
                      <a:cxn ang="0">
                        <a:pos x="500" y="413"/>
                      </a:cxn>
                      <a:cxn ang="0">
                        <a:pos x="309" y="287"/>
                      </a:cxn>
                      <a:cxn ang="0">
                        <a:pos x="282" y="346"/>
                      </a:cxn>
                      <a:cxn ang="0">
                        <a:pos x="303" y="556"/>
                      </a:cxn>
                      <a:cxn ang="0">
                        <a:pos x="282" y="494"/>
                      </a:cxn>
                      <a:cxn ang="0">
                        <a:pos x="242" y="439"/>
                      </a:cxn>
                      <a:cxn ang="0">
                        <a:pos x="245" y="413"/>
                      </a:cxn>
                      <a:cxn ang="0">
                        <a:pos x="247" y="394"/>
                      </a:cxn>
                      <a:cxn ang="0">
                        <a:pos x="220" y="375"/>
                      </a:cxn>
                      <a:cxn ang="0">
                        <a:pos x="194" y="346"/>
                      </a:cxn>
                      <a:cxn ang="0">
                        <a:pos x="148" y="354"/>
                      </a:cxn>
                      <a:cxn ang="0">
                        <a:pos x="126" y="365"/>
                      </a:cxn>
                      <a:cxn ang="0">
                        <a:pos x="78" y="365"/>
                      </a:cxn>
                      <a:cxn ang="0">
                        <a:pos x="22" y="312"/>
                      </a:cxn>
                      <a:cxn ang="0">
                        <a:pos x="11" y="295"/>
                      </a:cxn>
                      <a:cxn ang="0">
                        <a:pos x="0" y="264"/>
                      </a:cxn>
                      <a:cxn ang="0">
                        <a:pos x="24" y="213"/>
                      </a:cxn>
                      <a:cxn ang="0">
                        <a:pos x="32" y="181"/>
                      </a:cxn>
                      <a:cxn ang="0">
                        <a:pos x="51" y="143"/>
                      </a:cxn>
                      <a:cxn ang="0">
                        <a:pos x="81" y="116"/>
                      </a:cxn>
                      <a:cxn ang="0">
                        <a:pos x="167" y="67"/>
                      </a:cxn>
                      <a:cxn ang="0">
                        <a:pos x="220" y="30"/>
                      </a:cxn>
                      <a:cxn ang="0">
                        <a:pos x="258" y="6"/>
                      </a:cxn>
                      <a:cxn ang="0">
                        <a:pos x="363" y="2"/>
                      </a:cxn>
                      <a:cxn ang="0">
                        <a:pos x="398" y="0"/>
                      </a:cxn>
                      <a:cxn ang="0">
                        <a:pos x="384" y="34"/>
                      </a:cxn>
                      <a:cxn ang="0">
                        <a:pos x="443" y="84"/>
                      </a:cxn>
                      <a:cxn ang="0">
                        <a:pos x="497" y="74"/>
                      </a:cxn>
                      <a:cxn ang="0">
                        <a:pos x="529" y="82"/>
                      </a:cxn>
                      <a:cxn ang="0">
                        <a:pos x="559" y="97"/>
                      </a:cxn>
                      <a:cxn ang="0">
                        <a:pos x="572" y="188"/>
                      </a:cxn>
                      <a:cxn ang="0">
                        <a:pos x="572" y="240"/>
                      </a:cxn>
                      <a:cxn ang="0">
                        <a:pos x="599" y="283"/>
                      </a:cxn>
                      <a:cxn ang="0">
                        <a:pos x="645" y="300"/>
                      </a:cxn>
                      <a:cxn ang="0">
                        <a:pos x="680" y="295"/>
                      </a:cxn>
                      <a:cxn ang="0">
                        <a:pos x="664" y="340"/>
                      </a:cxn>
                      <a:cxn ang="0">
                        <a:pos x="599" y="407"/>
                      </a:cxn>
                      <a:cxn ang="0">
                        <a:pos x="548" y="485"/>
                      </a:cxn>
                      <a:cxn ang="0">
                        <a:pos x="556" y="508"/>
                      </a:cxn>
                      <a:cxn ang="0">
                        <a:pos x="435" y="556"/>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1" name="Freeform 57"/>
                  <p:cNvSpPr>
                    <a:spLocks/>
                  </p:cNvSpPr>
                  <p:nvPr/>
                </p:nvSpPr>
                <p:spPr bwMode="ltGray">
                  <a:xfrm>
                    <a:off x="1189" y="447"/>
                    <a:ext cx="163" cy="221"/>
                  </a:xfrm>
                  <a:custGeom>
                    <a:avLst/>
                    <a:gdLst/>
                    <a:ahLst/>
                    <a:cxnLst>
                      <a:cxn ang="0">
                        <a:pos x="243" y="347"/>
                      </a:cxn>
                      <a:cxn ang="0">
                        <a:pos x="233" y="301"/>
                      </a:cxn>
                      <a:cxn ang="0">
                        <a:pos x="217" y="288"/>
                      </a:cxn>
                      <a:cxn ang="0">
                        <a:pos x="215" y="269"/>
                      </a:cxn>
                      <a:cxn ang="0">
                        <a:pos x="209" y="254"/>
                      </a:cxn>
                      <a:cxn ang="0">
                        <a:pos x="209" y="229"/>
                      </a:cxn>
                      <a:cxn ang="0">
                        <a:pos x="207" y="214"/>
                      </a:cxn>
                      <a:cxn ang="0">
                        <a:pos x="228" y="202"/>
                      </a:cxn>
                      <a:cxn ang="0">
                        <a:pos x="257" y="197"/>
                      </a:cxn>
                      <a:cxn ang="0">
                        <a:pos x="257" y="136"/>
                      </a:cxn>
                      <a:cxn ang="0">
                        <a:pos x="54" y="96"/>
                      </a:cxn>
                      <a:cxn ang="0">
                        <a:pos x="32" y="98"/>
                      </a:cxn>
                      <a:cxn ang="0">
                        <a:pos x="16" y="102"/>
                      </a:cxn>
                      <a:cxn ang="0">
                        <a:pos x="0" y="149"/>
                      </a:cxn>
                      <a:cxn ang="0">
                        <a:pos x="93" y="346"/>
                      </a:cxn>
                      <a:cxn ang="0">
                        <a:pos x="243" y="347"/>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2" name="Freeform 58"/>
                  <p:cNvSpPr>
                    <a:spLocks/>
                  </p:cNvSpPr>
                  <p:nvPr/>
                </p:nvSpPr>
                <p:spPr bwMode="ltGray">
                  <a:xfrm>
                    <a:off x="1476" y="611"/>
                    <a:ext cx="7" cy="12"/>
                  </a:xfrm>
                  <a:custGeom>
                    <a:avLst/>
                    <a:gdLst/>
                    <a:ahLst/>
                    <a:cxnLst>
                      <a:cxn ang="0">
                        <a:pos x="7" y="25"/>
                      </a:cxn>
                      <a:cxn ang="0">
                        <a:pos x="19" y="21"/>
                      </a:cxn>
                      <a:cxn ang="0">
                        <a:pos x="7" y="2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3" name="Freeform 59"/>
                  <p:cNvSpPr>
                    <a:spLocks/>
                  </p:cNvSpPr>
                  <p:nvPr/>
                </p:nvSpPr>
                <p:spPr bwMode="ltGray">
                  <a:xfrm>
                    <a:off x="1467" y="497"/>
                    <a:ext cx="9" cy="7"/>
                  </a:xfrm>
                  <a:custGeom>
                    <a:avLst/>
                    <a:gdLst/>
                    <a:ahLst/>
                    <a:cxnLst>
                      <a:cxn ang="0">
                        <a:pos x="12" y="12"/>
                      </a:cxn>
                      <a:cxn ang="0">
                        <a:pos x="16" y="0"/>
                      </a:cxn>
                      <a:cxn ang="0">
                        <a:pos x="20" y="12"/>
                      </a:cxn>
                      <a:cxn ang="0">
                        <a:pos x="8" y="20"/>
                      </a:cxn>
                      <a:cxn ang="0">
                        <a:pos x="12" y="12"/>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4" name="Freeform 60"/>
                  <p:cNvSpPr>
                    <a:spLocks/>
                  </p:cNvSpPr>
                  <p:nvPr/>
                </p:nvSpPr>
                <p:spPr bwMode="ltGray">
                  <a:xfrm>
                    <a:off x="1072" y="357"/>
                    <a:ext cx="25" cy="10"/>
                  </a:xfrm>
                  <a:custGeom>
                    <a:avLst/>
                    <a:gdLst/>
                    <a:ahLst/>
                    <a:cxnLst>
                      <a:cxn ang="0">
                        <a:pos x="24" y="18"/>
                      </a:cxn>
                      <a:cxn ang="0">
                        <a:pos x="32" y="6"/>
                      </a:cxn>
                      <a:cxn ang="0">
                        <a:pos x="36" y="30"/>
                      </a:cxn>
                      <a:cxn ang="0">
                        <a:pos x="24" y="18"/>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5" name="Freeform 61"/>
                  <p:cNvSpPr>
                    <a:spLocks/>
                  </p:cNvSpPr>
                  <p:nvPr/>
                </p:nvSpPr>
                <p:spPr bwMode="ltGray">
                  <a:xfrm>
                    <a:off x="1374" y="265"/>
                    <a:ext cx="295" cy="233"/>
                  </a:xfrm>
                  <a:custGeom>
                    <a:avLst/>
                    <a:gdLst/>
                    <a:ahLst/>
                    <a:cxnLst>
                      <a:cxn ang="0">
                        <a:pos x="473" y="464"/>
                      </a:cxn>
                      <a:cxn ang="0">
                        <a:pos x="393" y="452"/>
                      </a:cxn>
                      <a:cxn ang="0">
                        <a:pos x="325" y="412"/>
                      </a:cxn>
                      <a:cxn ang="0">
                        <a:pos x="265" y="400"/>
                      </a:cxn>
                      <a:cxn ang="0">
                        <a:pos x="237" y="416"/>
                      </a:cxn>
                      <a:cxn ang="0">
                        <a:pos x="261" y="428"/>
                      </a:cxn>
                      <a:cxn ang="0">
                        <a:pos x="293" y="468"/>
                      </a:cxn>
                      <a:cxn ang="0">
                        <a:pos x="321" y="476"/>
                      </a:cxn>
                      <a:cxn ang="0">
                        <a:pos x="333" y="536"/>
                      </a:cxn>
                      <a:cxn ang="0">
                        <a:pos x="313" y="552"/>
                      </a:cxn>
                      <a:cxn ang="0">
                        <a:pos x="261" y="616"/>
                      </a:cxn>
                      <a:cxn ang="0">
                        <a:pos x="225" y="628"/>
                      </a:cxn>
                      <a:cxn ang="0">
                        <a:pos x="97" y="696"/>
                      </a:cxn>
                      <a:cxn ang="0">
                        <a:pos x="77" y="616"/>
                      </a:cxn>
                      <a:cxn ang="0">
                        <a:pos x="45" y="524"/>
                      </a:cxn>
                      <a:cxn ang="0">
                        <a:pos x="33" y="448"/>
                      </a:cxn>
                      <a:cxn ang="0">
                        <a:pos x="53" y="344"/>
                      </a:cxn>
                      <a:cxn ang="0">
                        <a:pos x="17" y="392"/>
                      </a:cxn>
                      <a:cxn ang="0">
                        <a:pos x="81" y="280"/>
                      </a:cxn>
                      <a:cxn ang="0">
                        <a:pos x="113" y="204"/>
                      </a:cxn>
                      <a:cxn ang="0">
                        <a:pos x="37" y="204"/>
                      </a:cxn>
                      <a:cxn ang="0">
                        <a:pos x="1" y="196"/>
                      </a:cxn>
                      <a:cxn ang="0">
                        <a:pos x="25" y="140"/>
                      </a:cxn>
                      <a:cxn ang="0">
                        <a:pos x="97" y="112"/>
                      </a:cxn>
                      <a:cxn ang="0">
                        <a:pos x="221" y="124"/>
                      </a:cxn>
                      <a:cxn ang="0">
                        <a:pos x="229" y="64"/>
                      </a:cxn>
                      <a:cxn ang="0">
                        <a:pos x="261" y="0"/>
                      </a:cxn>
                      <a:cxn ang="0">
                        <a:pos x="357" y="44"/>
                      </a:cxn>
                      <a:cxn ang="0">
                        <a:pos x="329" y="88"/>
                      </a:cxn>
                      <a:cxn ang="0">
                        <a:pos x="301" y="176"/>
                      </a:cxn>
                      <a:cxn ang="0">
                        <a:pos x="361" y="192"/>
                      </a:cxn>
                      <a:cxn ang="0">
                        <a:pos x="373" y="136"/>
                      </a:cxn>
                      <a:cxn ang="0">
                        <a:pos x="417" y="92"/>
                      </a:cxn>
                      <a:cxn ang="0">
                        <a:pos x="497" y="88"/>
                      </a:cxn>
                      <a:cxn ang="0">
                        <a:pos x="529" y="52"/>
                      </a:cxn>
                      <a:cxn ang="0">
                        <a:pos x="541" y="460"/>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6" name="Freeform 62"/>
                  <p:cNvSpPr>
                    <a:spLocks/>
                  </p:cNvSpPr>
                  <p:nvPr/>
                </p:nvSpPr>
                <p:spPr bwMode="ltGray">
                  <a:xfrm>
                    <a:off x="1173" y="247"/>
                    <a:ext cx="591" cy="95"/>
                  </a:xfrm>
                  <a:custGeom>
                    <a:avLst/>
                    <a:gdLst/>
                    <a:ahLst/>
                    <a:cxnLst>
                      <a:cxn ang="0">
                        <a:pos x="825" y="0"/>
                      </a:cxn>
                      <a:cxn ang="0">
                        <a:pos x="143" y="29"/>
                      </a:cxn>
                      <a:cxn ang="0">
                        <a:pos x="91" y="42"/>
                      </a:cxn>
                      <a:cxn ang="0">
                        <a:pos x="62" y="42"/>
                      </a:cxn>
                      <a:cxn ang="0">
                        <a:pos x="22" y="77"/>
                      </a:cxn>
                      <a:cxn ang="0">
                        <a:pos x="0" y="105"/>
                      </a:cxn>
                      <a:cxn ang="0">
                        <a:pos x="59" y="115"/>
                      </a:cxn>
                      <a:cxn ang="0">
                        <a:pos x="97" y="96"/>
                      </a:cxn>
                      <a:cxn ang="0">
                        <a:pos x="108" y="84"/>
                      </a:cxn>
                      <a:cxn ang="0">
                        <a:pos x="167" y="52"/>
                      </a:cxn>
                      <a:cxn ang="0">
                        <a:pos x="215" y="46"/>
                      </a:cxn>
                      <a:cxn ang="0">
                        <a:pos x="237" y="94"/>
                      </a:cxn>
                      <a:cxn ang="0">
                        <a:pos x="188" y="109"/>
                      </a:cxn>
                      <a:cxn ang="0">
                        <a:pos x="231" y="113"/>
                      </a:cxn>
                      <a:cxn ang="0">
                        <a:pos x="250" y="90"/>
                      </a:cxn>
                      <a:cxn ang="0">
                        <a:pos x="266" y="92"/>
                      </a:cxn>
                      <a:cxn ang="0">
                        <a:pos x="253" y="54"/>
                      </a:cxn>
                      <a:cxn ang="0">
                        <a:pos x="266" y="44"/>
                      </a:cxn>
                      <a:cxn ang="0">
                        <a:pos x="277" y="88"/>
                      </a:cxn>
                      <a:cxn ang="0">
                        <a:pos x="266" y="113"/>
                      </a:cxn>
                      <a:cxn ang="0">
                        <a:pos x="296" y="130"/>
                      </a:cxn>
                      <a:cxn ang="0">
                        <a:pos x="299" y="92"/>
                      </a:cxn>
                      <a:cxn ang="0">
                        <a:pos x="331" y="103"/>
                      </a:cxn>
                      <a:cxn ang="0">
                        <a:pos x="382" y="73"/>
                      </a:cxn>
                      <a:cxn ang="0">
                        <a:pos x="409" y="50"/>
                      </a:cxn>
                      <a:cxn ang="0">
                        <a:pos x="439" y="56"/>
                      </a:cxn>
                      <a:cxn ang="0">
                        <a:pos x="455" y="50"/>
                      </a:cxn>
                      <a:cxn ang="0">
                        <a:pos x="431" y="44"/>
                      </a:cxn>
                      <a:cxn ang="0">
                        <a:pos x="474" y="35"/>
                      </a:cxn>
                      <a:cxn ang="0">
                        <a:pos x="544" y="54"/>
                      </a:cxn>
                      <a:cxn ang="0">
                        <a:pos x="581" y="42"/>
                      </a:cxn>
                      <a:cxn ang="0">
                        <a:pos x="584" y="63"/>
                      </a:cxn>
                      <a:cxn ang="0">
                        <a:pos x="568" y="101"/>
                      </a:cxn>
                      <a:cxn ang="0">
                        <a:pos x="611" y="88"/>
                      </a:cxn>
                      <a:cxn ang="0">
                        <a:pos x="624" y="80"/>
                      </a:cxn>
                      <a:cxn ang="0">
                        <a:pos x="648" y="61"/>
                      </a:cxn>
                      <a:cxn ang="0">
                        <a:pos x="794" y="84"/>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7" name="Freeform 63"/>
                  <p:cNvSpPr>
                    <a:spLocks/>
                  </p:cNvSpPr>
                  <p:nvPr/>
                </p:nvSpPr>
                <p:spPr bwMode="ltGray">
                  <a:xfrm>
                    <a:off x="1293" y="282"/>
                    <a:ext cx="13" cy="10"/>
                  </a:xfrm>
                  <a:custGeom>
                    <a:avLst/>
                    <a:gdLst/>
                    <a:ahLst/>
                    <a:cxnLst>
                      <a:cxn ang="0">
                        <a:pos x="3" y="28"/>
                      </a:cxn>
                      <a:cxn ang="0">
                        <a:pos x="31" y="0"/>
                      </a:cxn>
                      <a:cxn ang="0">
                        <a:pos x="19" y="24"/>
                      </a:cxn>
                      <a:cxn ang="0">
                        <a:pos x="3" y="28"/>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8" name="Freeform 64"/>
                  <p:cNvSpPr>
                    <a:spLocks/>
                  </p:cNvSpPr>
                  <p:nvPr/>
                </p:nvSpPr>
                <p:spPr bwMode="ltGray">
                  <a:xfrm>
                    <a:off x="1278" y="296"/>
                    <a:ext cx="19" cy="11"/>
                  </a:xfrm>
                  <a:custGeom>
                    <a:avLst/>
                    <a:gdLst/>
                    <a:ahLst/>
                    <a:cxnLst>
                      <a:cxn ang="0">
                        <a:pos x="6" y="32"/>
                      </a:cxn>
                      <a:cxn ang="0">
                        <a:pos x="22" y="0"/>
                      </a:cxn>
                      <a:cxn ang="0">
                        <a:pos x="38" y="4"/>
                      </a:cxn>
                      <a:cxn ang="0">
                        <a:pos x="6" y="32"/>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09" name="Freeform 65"/>
                  <p:cNvSpPr>
                    <a:spLocks/>
                  </p:cNvSpPr>
                  <p:nvPr/>
                </p:nvSpPr>
                <p:spPr bwMode="ltGray">
                  <a:xfrm>
                    <a:off x="1340" y="337"/>
                    <a:ext cx="32" cy="6"/>
                  </a:xfrm>
                  <a:custGeom>
                    <a:avLst/>
                    <a:gdLst/>
                    <a:ahLst/>
                    <a:cxnLst>
                      <a:cxn ang="0">
                        <a:pos x="37" y="18"/>
                      </a:cxn>
                      <a:cxn ang="0">
                        <a:pos x="25" y="2"/>
                      </a:cxn>
                      <a:cxn ang="0">
                        <a:pos x="37" y="18"/>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0" name="Freeform 66"/>
                  <p:cNvSpPr>
                    <a:spLocks/>
                  </p:cNvSpPr>
                  <p:nvPr/>
                </p:nvSpPr>
                <p:spPr bwMode="ltGray">
                  <a:xfrm>
                    <a:off x="1395" y="336"/>
                    <a:ext cx="18" cy="15"/>
                  </a:xfrm>
                  <a:custGeom>
                    <a:avLst/>
                    <a:gdLst/>
                    <a:ahLst/>
                    <a:cxnLst>
                      <a:cxn ang="0">
                        <a:pos x="0" y="21"/>
                      </a:cxn>
                      <a:cxn ang="0">
                        <a:pos x="12" y="9"/>
                      </a:cxn>
                      <a:cxn ang="0">
                        <a:pos x="0" y="21"/>
                      </a:cxn>
                    </a:cxnLst>
                    <a:rect l="0" t="0" r="r" b="b"/>
                    <a:pathLst>
                      <a:path w="42" h="44">
                        <a:moveTo>
                          <a:pt x="0" y="21"/>
                        </a:moveTo>
                        <a:cubicBezTo>
                          <a:pt x="4" y="17"/>
                          <a:pt x="7" y="11"/>
                          <a:pt x="12" y="9"/>
                        </a:cubicBezTo>
                        <a:cubicBezTo>
                          <a:pt x="42" y="0"/>
                          <a:pt x="23" y="44"/>
                          <a:pt x="0" y="2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1" name="Freeform 67"/>
                  <p:cNvSpPr>
                    <a:spLocks/>
                  </p:cNvSpPr>
                  <p:nvPr/>
                </p:nvSpPr>
                <p:spPr bwMode="ltGray">
                  <a:xfrm>
                    <a:off x="1248" y="295"/>
                    <a:ext cx="14" cy="10"/>
                  </a:xfrm>
                  <a:custGeom>
                    <a:avLst/>
                    <a:gdLst/>
                    <a:ahLst/>
                    <a:cxnLst>
                      <a:cxn ang="0">
                        <a:pos x="7" y="22"/>
                      </a:cxn>
                      <a:cxn ang="0">
                        <a:pos x="31" y="10"/>
                      </a:cxn>
                      <a:cxn ang="0">
                        <a:pos x="7" y="22"/>
                      </a:cxn>
                    </a:cxnLst>
                    <a:rect l="0" t="0" r="r" b="b"/>
                    <a:pathLst>
                      <a:path w="31" h="30">
                        <a:moveTo>
                          <a:pt x="7" y="22"/>
                        </a:moveTo>
                        <a:cubicBezTo>
                          <a:pt x="0" y="0"/>
                          <a:pt x="15" y="6"/>
                          <a:pt x="31" y="10"/>
                        </a:cubicBezTo>
                        <a:cubicBezTo>
                          <a:pt x="14" y="16"/>
                          <a:pt x="15" y="30"/>
                          <a:pt x="7" y="2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grpSp>
            <p:grpSp>
              <p:nvGrpSpPr>
                <p:cNvPr id="6" name="Group 68"/>
                <p:cNvGrpSpPr>
                  <a:grpSpLocks/>
                </p:cNvGrpSpPr>
                <p:nvPr/>
              </p:nvGrpSpPr>
              <p:grpSpPr bwMode="auto">
                <a:xfrm>
                  <a:off x="3709" y="240"/>
                  <a:ext cx="1139" cy="429"/>
                  <a:chOff x="3709" y="240"/>
                  <a:chExt cx="1139" cy="429"/>
                </a:xfrm>
              </p:grpSpPr>
              <p:sp>
                <p:nvSpPr>
                  <p:cNvPr id="1030213" name="Freeform 69"/>
                  <p:cNvSpPr>
                    <a:spLocks/>
                  </p:cNvSpPr>
                  <p:nvPr/>
                </p:nvSpPr>
                <p:spPr bwMode="ltGray">
                  <a:xfrm>
                    <a:off x="4808" y="616"/>
                    <a:ext cx="13" cy="14"/>
                  </a:xfrm>
                  <a:custGeom>
                    <a:avLst/>
                    <a:gdLst/>
                    <a:ahLst/>
                    <a:cxnLst>
                      <a:cxn ang="0">
                        <a:pos x="16" y="33"/>
                      </a:cxn>
                      <a:cxn ang="0">
                        <a:pos x="8" y="21"/>
                      </a:cxn>
                      <a:cxn ang="0">
                        <a:pos x="0" y="9"/>
                      </a:cxn>
                      <a:cxn ang="0">
                        <a:pos x="16" y="3"/>
                      </a:cxn>
                      <a:cxn ang="0">
                        <a:pos x="30" y="23"/>
                      </a:cxn>
                      <a:cxn ang="0">
                        <a:pos x="28" y="31"/>
                      </a:cxn>
                      <a:cxn ang="0">
                        <a:pos x="16" y="33"/>
                      </a:cxn>
                    </a:cxnLst>
                    <a:rect l="0" t="0" r="r" b="b"/>
                    <a:pathLst>
                      <a:path w="30" h="42">
                        <a:moveTo>
                          <a:pt x="16" y="33"/>
                        </a:moveTo>
                        <a:cubicBezTo>
                          <a:pt x="3" y="20"/>
                          <a:pt x="15" y="34"/>
                          <a:pt x="8" y="21"/>
                        </a:cubicBezTo>
                        <a:cubicBezTo>
                          <a:pt x="6" y="17"/>
                          <a:pt x="0" y="9"/>
                          <a:pt x="0" y="9"/>
                        </a:cubicBezTo>
                        <a:cubicBezTo>
                          <a:pt x="5" y="1"/>
                          <a:pt x="7" y="0"/>
                          <a:pt x="16" y="3"/>
                        </a:cubicBezTo>
                        <a:cubicBezTo>
                          <a:pt x="25" y="16"/>
                          <a:pt x="10" y="16"/>
                          <a:pt x="30" y="23"/>
                        </a:cubicBezTo>
                        <a:cubicBezTo>
                          <a:pt x="29" y="26"/>
                          <a:pt x="30" y="29"/>
                          <a:pt x="28" y="31"/>
                        </a:cubicBezTo>
                        <a:cubicBezTo>
                          <a:pt x="15" y="42"/>
                          <a:pt x="16" y="38"/>
                          <a:pt x="16" y="33"/>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4" name="Freeform 70"/>
                  <p:cNvSpPr>
                    <a:spLocks/>
                  </p:cNvSpPr>
                  <p:nvPr/>
                </p:nvSpPr>
                <p:spPr bwMode="ltGray">
                  <a:xfrm>
                    <a:off x="4655" y="629"/>
                    <a:ext cx="11" cy="5"/>
                  </a:xfrm>
                  <a:custGeom>
                    <a:avLst/>
                    <a:gdLst/>
                    <a:ahLst/>
                    <a:cxnLst>
                      <a:cxn ang="0">
                        <a:pos x="15" y="16"/>
                      </a:cxn>
                      <a:cxn ang="0">
                        <a:pos x="3" y="8"/>
                      </a:cxn>
                      <a:cxn ang="0">
                        <a:pos x="15" y="0"/>
                      </a:cxn>
                      <a:cxn ang="0">
                        <a:pos x="15" y="16"/>
                      </a:cxn>
                    </a:cxnLst>
                    <a:rect l="0" t="0" r="r" b="b"/>
                    <a:pathLst>
                      <a:path w="25" h="16">
                        <a:moveTo>
                          <a:pt x="15" y="16"/>
                        </a:moveTo>
                        <a:cubicBezTo>
                          <a:pt x="10" y="15"/>
                          <a:pt x="0" y="12"/>
                          <a:pt x="3" y="8"/>
                        </a:cubicBezTo>
                        <a:cubicBezTo>
                          <a:pt x="6" y="4"/>
                          <a:pt x="15" y="0"/>
                          <a:pt x="15" y="0"/>
                        </a:cubicBezTo>
                        <a:cubicBezTo>
                          <a:pt x="17" y="3"/>
                          <a:pt x="25" y="16"/>
                          <a:pt x="15" y="1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5" name="Freeform 71"/>
                  <p:cNvSpPr>
                    <a:spLocks/>
                  </p:cNvSpPr>
                  <p:nvPr/>
                </p:nvSpPr>
                <p:spPr bwMode="ltGray">
                  <a:xfrm>
                    <a:off x="4609" y="635"/>
                    <a:ext cx="28" cy="16"/>
                  </a:xfrm>
                  <a:custGeom>
                    <a:avLst/>
                    <a:gdLst/>
                    <a:ahLst/>
                    <a:cxnLst>
                      <a:cxn ang="0">
                        <a:pos x="14" y="24"/>
                      </a:cxn>
                      <a:cxn ang="0">
                        <a:pos x="30" y="4"/>
                      </a:cxn>
                      <a:cxn ang="0">
                        <a:pos x="42" y="0"/>
                      </a:cxn>
                      <a:cxn ang="0">
                        <a:pos x="58" y="12"/>
                      </a:cxn>
                      <a:cxn ang="0">
                        <a:pos x="32" y="26"/>
                      </a:cxn>
                      <a:cxn ang="0">
                        <a:pos x="12" y="46"/>
                      </a:cxn>
                      <a:cxn ang="0">
                        <a:pos x="8" y="20"/>
                      </a:cxn>
                      <a:cxn ang="0">
                        <a:pos x="12" y="14"/>
                      </a:cxn>
                      <a:cxn ang="0">
                        <a:pos x="14" y="24"/>
                      </a:cxn>
                    </a:cxnLst>
                    <a:rect l="0" t="0" r="r" b="b"/>
                    <a:pathLst>
                      <a:path w="65" h="46">
                        <a:moveTo>
                          <a:pt x="14" y="24"/>
                        </a:moveTo>
                        <a:cubicBezTo>
                          <a:pt x="18" y="13"/>
                          <a:pt x="16" y="9"/>
                          <a:pt x="30" y="4"/>
                        </a:cubicBezTo>
                        <a:cubicBezTo>
                          <a:pt x="34" y="3"/>
                          <a:pt x="42" y="0"/>
                          <a:pt x="42" y="0"/>
                        </a:cubicBezTo>
                        <a:cubicBezTo>
                          <a:pt x="50" y="1"/>
                          <a:pt x="65" y="0"/>
                          <a:pt x="58" y="12"/>
                        </a:cubicBezTo>
                        <a:cubicBezTo>
                          <a:pt x="53" y="21"/>
                          <a:pt x="40" y="21"/>
                          <a:pt x="32" y="26"/>
                        </a:cubicBezTo>
                        <a:cubicBezTo>
                          <a:pt x="26" y="35"/>
                          <a:pt x="23" y="42"/>
                          <a:pt x="12" y="46"/>
                        </a:cubicBezTo>
                        <a:cubicBezTo>
                          <a:pt x="0" y="42"/>
                          <a:pt x="5" y="30"/>
                          <a:pt x="8" y="20"/>
                        </a:cubicBezTo>
                        <a:cubicBezTo>
                          <a:pt x="9" y="18"/>
                          <a:pt x="10" y="13"/>
                          <a:pt x="12" y="14"/>
                        </a:cubicBezTo>
                        <a:cubicBezTo>
                          <a:pt x="15" y="16"/>
                          <a:pt x="13" y="21"/>
                          <a:pt x="14" y="2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6" name="Freeform 72"/>
                  <p:cNvSpPr>
                    <a:spLocks/>
                  </p:cNvSpPr>
                  <p:nvPr/>
                </p:nvSpPr>
                <p:spPr bwMode="ltGray">
                  <a:xfrm>
                    <a:off x="4580" y="634"/>
                    <a:ext cx="29" cy="16"/>
                  </a:xfrm>
                  <a:custGeom>
                    <a:avLst/>
                    <a:gdLst/>
                    <a:ahLst/>
                    <a:cxnLst>
                      <a:cxn ang="0">
                        <a:pos x="0" y="31"/>
                      </a:cxn>
                      <a:cxn ang="0">
                        <a:pos x="18" y="25"/>
                      </a:cxn>
                      <a:cxn ang="0">
                        <a:pos x="52" y="1"/>
                      </a:cxn>
                      <a:cxn ang="0">
                        <a:pos x="64" y="3"/>
                      </a:cxn>
                      <a:cxn ang="0">
                        <a:pos x="50" y="19"/>
                      </a:cxn>
                      <a:cxn ang="0">
                        <a:pos x="28" y="33"/>
                      </a:cxn>
                      <a:cxn ang="0">
                        <a:pos x="22" y="47"/>
                      </a:cxn>
                      <a:cxn ang="0">
                        <a:pos x="16" y="45"/>
                      </a:cxn>
                      <a:cxn ang="0">
                        <a:pos x="12" y="39"/>
                      </a:cxn>
                      <a:cxn ang="0">
                        <a:pos x="0" y="35"/>
                      </a:cxn>
                      <a:cxn ang="0">
                        <a:pos x="0" y="31"/>
                      </a:cxn>
                    </a:cxnLst>
                    <a:rect l="0" t="0" r="r" b="b"/>
                    <a:pathLst>
                      <a:path w="69" h="47">
                        <a:moveTo>
                          <a:pt x="0" y="31"/>
                        </a:moveTo>
                        <a:cubicBezTo>
                          <a:pt x="7" y="24"/>
                          <a:pt x="9" y="22"/>
                          <a:pt x="18" y="25"/>
                        </a:cubicBezTo>
                        <a:cubicBezTo>
                          <a:pt x="25" y="4"/>
                          <a:pt x="36" y="12"/>
                          <a:pt x="52" y="1"/>
                        </a:cubicBezTo>
                        <a:cubicBezTo>
                          <a:pt x="56" y="2"/>
                          <a:pt x="61" y="0"/>
                          <a:pt x="64" y="3"/>
                        </a:cubicBezTo>
                        <a:cubicBezTo>
                          <a:pt x="69" y="8"/>
                          <a:pt x="50" y="19"/>
                          <a:pt x="50" y="19"/>
                        </a:cubicBezTo>
                        <a:cubicBezTo>
                          <a:pt x="46" y="31"/>
                          <a:pt x="35" y="22"/>
                          <a:pt x="28" y="33"/>
                        </a:cubicBezTo>
                        <a:cubicBezTo>
                          <a:pt x="31" y="41"/>
                          <a:pt x="31" y="44"/>
                          <a:pt x="22" y="47"/>
                        </a:cubicBezTo>
                        <a:cubicBezTo>
                          <a:pt x="20" y="46"/>
                          <a:pt x="18" y="46"/>
                          <a:pt x="16" y="45"/>
                        </a:cubicBezTo>
                        <a:cubicBezTo>
                          <a:pt x="14" y="43"/>
                          <a:pt x="14" y="40"/>
                          <a:pt x="12" y="39"/>
                        </a:cubicBezTo>
                        <a:cubicBezTo>
                          <a:pt x="8" y="37"/>
                          <a:pt x="0" y="35"/>
                          <a:pt x="0" y="35"/>
                        </a:cubicBezTo>
                        <a:cubicBezTo>
                          <a:pt x="2" y="26"/>
                          <a:pt x="3" y="25"/>
                          <a:pt x="0" y="3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7" name="Freeform 73"/>
                  <p:cNvSpPr>
                    <a:spLocks/>
                  </p:cNvSpPr>
                  <p:nvPr/>
                </p:nvSpPr>
                <p:spPr bwMode="ltGray">
                  <a:xfrm>
                    <a:off x="4423" y="547"/>
                    <a:ext cx="151" cy="93"/>
                  </a:xfrm>
                  <a:custGeom>
                    <a:avLst/>
                    <a:gdLst/>
                    <a:ahLst/>
                    <a:cxnLst>
                      <a:cxn ang="0">
                        <a:pos x="10" y="4"/>
                      </a:cxn>
                      <a:cxn ang="0">
                        <a:pos x="36" y="18"/>
                      </a:cxn>
                      <a:cxn ang="0">
                        <a:pos x="46" y="30"/>
                      </a:cxn>
                      <a:cxn ang="0">
                        <a:pos x="76" y="52"/>
                      </a:cxn>
                      <a:cxn ang="0">
                        <a:pos x="92" y="66"/>
                      </a:cxn>
                      <a:cxn ang="0">
                        <a:pos x="122" y="98"/>
                      </a:cxn>
                      <a:cxn ang="0">
                        <a:pos x="136" y="128"/>
                      </a:cxn>
                      <a:cxn ang="0">
                        <a:pos x="148" y="132"/>
                      </a:cxn>
                      <a:cxn ang="0">
                        <a:pos x="154" y="150"/>
                      </a:cxn>
                      <a:cxn ang="0">
                        <a:pos x="176" y="152"/>
                      </a:cxn>
                      <a:cxn ang="0">
                        <a:pos x="170" y="196"/>
                      </a:cxn>
                      <a:cxn ang="0">
                        <a:pos x="180" y="224"/>
                      </a:cxn>
                      <a:cxn ang="0">
                        <a:pos x="198" y="232"/>
                      </a:cxn>
                      <a:cxn ang="0">
                        <a:pos x="216" y="234"/>
                      </a:cxn>
                      <a:cxn ang="0">
                        <a:pos x="236" y="242"/>
                      </a:cxn>
                      <a:cxn ang="0">
                        <a:pos x="254" y="236"/>
                      </a:cxn>
                      <a:cxn ang="0">
                        <a:pos x="272" y="248"/>
                      </a:cxn>
                      <a:cxn ang="0">
                        <a:pos x="296" y="256"/>
                      </a:cxn>
                      <a:cxn ang="0">
                        <a:pos x="314" y="264"/>
                      </a:cxn>
                      <a:cxn ang="0">
                        <a:pos x="352" y="266"/>
                      </a:cxn>
                      <a:cxn ang="0">
                        <a:pos x="342" y="274"/>
                      </a:cxn>
                      <a:cxn ang="0">
                        <a:pos x="322" y="272"/>
                      </a:cxn>
                      <a:cxn ang="0">
                        <a:pos x="300" y="270"/>
                      </a:cxn>
                      <a:cxn ang="0">
                        <a:pos x="288" y="266"/>
                      </a:cxn>
                      <a:cxn ang="0">
                        <a:pos x="252" y="264"/>
                      </a:cxn>
                      <a:cxn ang="0">
                        <a:pos x="234" y="260"/>
                      </a:cxn>
                      <a:cxn ang="0">
                        <a:pos x="172" y="242"/>
                      </a:cxn>
                      <a:cxn ang="0">
                        <a:pos x="160" y="216"/>
                      </a:cxn>
                      <a:cxn ang="0">
                        <a:pos x="126" y="200"/>
                      </a:cxn>
                      <a:cxn ang="0">
                        <a:pos x="108" y="186"/>
                      </a:cxn>
                      <a:cxn ang="0">
                        <a:pos x="94" y="158"/>
                      </a:cxn>
                      <a:cxn ang="0">
                        <a:pos x="68" y="108"/>
                      </a:cxn>
                      <a:cxn ang="0">
                        <a:pos x="64" y="102"/>
                      </a:cxn>
                      <a:cxn ang="0">
                        <a:pos x="58" y="100"/>
                      </a:cxn>
                      <a:cxn ang="0">
                        <a:pos x="54" y="88"/>
                      </a:cxn>
                      <a:cxn ang="0">
                        <a:pos x="38" y="58"/>
                      </a:cxn>
                      <a:cxn ang="0">
                        <a:pos x="20" y="40"/>
                      </a:cxn>
                      <a:cxn ang="0">
                        <a:pos x="4" y="22"/>
                      </a:cxn>
                      <a:cxn ang="0">
                        <a:pos x="10" y="2"/>
                      </a:cxn>
                      <a:cxn ang="0">
                        <a:pos x="10" y="4"/>
                      </a:cxn>
                    </a:cxnLst>
                    <a:rect l="0" t="0" r="r" b="b"/>
                    <a:pathLst>
                      <a:path w="355" h="277">
                        <a:moveTo>
                          <a:pt x="10" y="4"/>
                        </a:moveTo>
                        <a:cubicBezTo>
                          <a:pt x="22" y="0"/>
                          <a:pt x="24" y="14"/>
                          <a:pt x="36" y="18"/>
                        </a:cubicBezTo>
                        <a:cubicBezTo>
                          <a:pt x="37" y="19"/>
                          <a:pt x="45" y="29"/>
                          <a:pt x="46" y="30"/>
                        </a:cubicBezTo>
                        <a:cubicBezTo>
                          <a:pt x="56" y="40"/>
                          <a:pt x="67" y="38"/>
                          <a:pt x="76" y="52"/>
                        </a:cubicBezTo>
                        <a:cubicBezTo>
                          <a:pt x="80" y="58"/>
                          <a:pt x="92" y="66"/>
                          <a:pt x="92" y="66"/>
                        </a:cubicBezTo>
                        <a:cubicBezTo>
                          <a:pt x="96" y="79"/>
                          <a:pt x="112" y="88"/>
                          <a:pt x="122" y="98"/>
                        </a:cubicBezTo>
                        <a:cubicBezTo>
                          <a:pt x="124" y="105"/>
                          <a:pt x="130" y="124"/>
                          <a:pt x="136" y="128"/>
                        </a:cubicBezTo>
                        <a:cubicBezTo>
                          <a:pt x="140" y="130"/>
                          <a:pt x="148" y="132"/>
                          <a:pt x="148" y="132"/>
                        </a:cubicBezTo>
                        <a:cubicBezTo>
                          <a:pt x="150" y="138"/>
                          <a:pt x="154" y="150"/>
                          <a:pt x="154" y="150"/>
                        </a:cubicBezTo>
                        <a:cubicBezTo>
                          <a:pt x="161" y="139"/>
                          <a:pt x="168" y="144"/>
                          <a:pt x="176" y="152"/>
                        </a:cubicBezTo>
                        <a:cubicBezTo>
                          <a:pt x="174" y="167"/>
                          <a:pt x="173" y="181"/>
                          <a:pt x="170" y="196"/>
                        </a:cubicBezTo>
                        <a:cubicBezTo>
                          <a:pt x="171" y="202"/>
                          <a:pt x="174" y="220"/>
                          <a:pt x="180" y="224"/>
                        </a:cubicBezTo>
                        <a:cubicBezTo>
                          <a:pt x="185" y="228"/>
                          <a:pt x="193" y="228"/>
                          <a:pt x="198" y="232"/>
                        </a:cubicBezTo>
                        <a:cubicBezTo>
                          <a:pt x="204" y="230"/>
                          <a:pt x="216" y="234"/>
                          <a:pt x="216" y="234"/>
                        </a:cubicBezTo>
                        <a:cubicBezTo>
                          <a:pt x="223" y="241"/>
                          <a:pt x="225" y="245"/>
                          <a:pt x="236" y="242"/>
                        </a:cubicBezTo>
                        <a:cubicBezTo>
                          <a:pt x="242" y="240"/>
                          <a:pt x="254" y="236"/>
                          <a:pt x="254" y="236"/>
                        </a:cubicBezTo>
                        <a:cubicBezTo>
                          <a:pt x="260" y="240"/>
                          <a:pt x="265" y="246"/>
                          <a:pt x="272" y="248"/>
                        </a:cubicBezTo>
                        <a:cubicBezTo>
                          <a:pt x="277" y="250"/>
                          <a:pt x="291" y="252"/>
                          <a:pt x="296" y="256"/>
                        </a:cubicBezTo>
                        <a:cubicBezTo>
                          <a:pt x="301" y="260"/>
                          <a:pt x="314" y="264"/>
                          <a:pt x="314" y="264"/>
                        </a:cubicBezTo>
                        <a:cubicBezTo>
                          <a:pt x="330" y="263"/>
                          <a:pt x="338" y="261"/>
                          <a:pt x="352" y="266"/>
                        </a:cubicBezTo>
                        <a:cubicBezTo>
                          <a:pt x="355" y="275"/>
                          <a:pt x="350" y="277"/>
                          <a:pt x="342" y="274"/>
                        </a:cubicBezTo>
                        <a:cubicBezTo>
                          <a:pt x="336" y="276"/>
                          <a:pt x="322" y="272"/>
                          <a:pt x="322" y="272"/>
                        </a:cubicBezTo>
                        <a:cubicBezTo>
                          <a:pt x="314" y="275"/>
                          <a:pt x="308" y="272"/>
                          <a:pt x="300" y="270"/>
                        </a:cubicBezTo>
                        <a:cubicBezTo>
                          <a:pt x="296" y="269"/>
                          <a:pt x="288" y="266"/>
                          <a:pt x="288" y="266"/>
                        </a:cubicBezTo>
                        <a:cubicBezTo>
                          <a:pt x="276" y="270"/>
                          <a:pt x="264" y="266"/>
                          <a:pt x="252" y="264"/>
                        </a:cubicBezTo>
                        <a:cubicBezTo>
                          <a:pt x="245" y="259"/>
                          <a:pt x="242" y="257"/>
                          <a:pt x="234" y="260"/>
                        </a:cubicBezTo>
                        <a:cubicBezTo>
                          <a:pt x="211" y="252"/>
                          <a:pt x="192" y="256"/>
                          <a:pt x="172" y="242"/>
                        </a:cubicBezTo>
                        <a:cubicBezTo>
                          <a:pt x="165" y="231"/>
                          <a:pt x="176" y="221"/>
                          <a:pt x="160" y="216"/>
                        </a:cubicBezTo>
                        <a:cubicBezTo>
                          <a:pt x="154" y="233"/>
                          <a:pt x="136" y="203"/>
                          <a:pt x="126" y="200"/>
                        </a:cubicBezTo>
                        <a:cubicBezTo>
                          <a:pt x="120" y="196"/>
                          <a:pt x="114" y="190"/>
                          <a:pt x="108" y="186"/>
                        </a:cubicBezTo>
                        <a:cubicBezTo>
                          <a:pt x="104" y="175"/>
                          <a:pt x="104" y="165"/>
                          <a:pt x="94" y="158"/>
                        </a:cubicBezTo>
                        <a:cubicBezTo>
                          <a:pt x="83" y="142"/>
                          <a:pt x="85" y="119"/>
                          <a:pt x="68" y="108"/>
                        </a:cubicBezTo>
                        <a:cubicBezTo>
                          <a:pt x="67" y="106"/>
                          <a:pt x="66" y="104"/>
                          <a:pt x="64" y="102"/>
                        </a:cubicBezTo>
                        <a:cubicBezTo>
                          <a:pt x="62" y="101"/>
                          <a:pt x="59" y="102"/>
                          <a:pt x="58" y="100"/>
                        </a:cubicBezTo>
                        <a:cubicBezTo>
                          <a:pt x="56" y="97"/>
                          <a:pt x="54" y="88"/>
                          <a:pt x="54" y="88"/>
                        </a:cubicBezTo>
                        <a:cubicBezTo>
                          <a:pt x="59" y="73"/>
                          <a:pt x="52" y="61"/>
                          <a:pt x="38" y="58"/>
                        </a:cubicBezTo>
                        <a:cubicBezTo>
                          <a:pt x="32" y="49"/>
                          <a:pt x="31" y="44"/>
                          <a:pt x="20" y="40"/>
                        </a:cubicBezTo>
                        <a:cubicBezTo>
                          <a:pt x="16" y="27"/>
                          <a:pt x="16" y="26"/>
                          <a:pt x="4" y="22"/>
                        </a:cubicBezTo>
                        <a:cubicBezTo>
                          <a:pt x="1" y="13"/>
                          <a:pt x="0" y="5"/>
                          <a:pt x="10" y="2"/>
                        </a:cubicBezTo>
                        <a:cubicBezTo>
                          <a:pt x="18" y="5"/>
                          <a:pt x="18" y="4"/>
                          <a:pt x="10" y="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8" name="Freeform 74"/>
                  <p:cNvSpPr>
                    <a:spLocks/>
                  </p:cNvSpPr>
                  <p:nvPr/>
                </p:nvSpPr>
                <p:spPr bwMode="ltGray">
                  <a:xfrm>
                    <a:off x="4515" y="541"/>
                    <a:ext cx="67" cy="68"/>
                  </a:xfrm>
                  <a:custGeom>
                    <a:avLst/>
                    <a:gdLst/>
                    <a:ahLst/>
                    <a:cxnLst>
                      <a:cxn ang="0">
                        <a:pos x="54" y="66"/>
                      </a:cxn>
                      <a:cxn ang="0">
                        <a:pos x="66" y="58"/>
                      </a:cxn>
                      <a:cxn ang="0">
                        <a:pos x="68" y="52"/>
                      </a:cxn>
                      <a:cxn ang="0">
                        <a:pos x="80" y="44"/>
                      </a:cxn>
                      <a:cxn ang="0">
                        <a:pos x="106" y="22"/>
                      </a:cxn>
                      <a:cxn ang="0">
                        <a:pos x="112" y="4"/>
                      </a:cxn>
                      <a:cxn ang="0">
                        <a:pos x="124" y="0"/>
                      </a:cxn>
                      <a:cxn ang="0">
                        <a:pos x="150" y="28"/>
                      </a:cxn>
                      <a:cxn ang="0">
                        <a:pos x="146" y="44"/>
                      </a:cxn>
                      <a:cxn ang="0">
                        <a:pos x="126" y="64"/>
                      </a:cxn>
                      <a:cxn ang="0">
                        <a:pos x="132" y="94"/>
                      </a:cxn>
                      <a:cxn ang="0">
                        <a:pos x="142" y="110"/>
                      </a:cxn>
                      <a:cxn ang="0">
                        <a:pos x="146" y="128"/>
                      </a:cxn>
                      <a:cxn ang="0">
                        <a:pos x="128" y="128"/>
                      </a:cxn>
                      <a:cxn ang="0">
                        <a:pos x="116" y="146"/>
                      </a:cxn>
                      <a:cxn ang="0">
                        <a:pos x="104" y="156"/>
                      </a:cxn>
                      <a:cxn ang="0">
                        <a:pos x="100" y="198"/>
                      </a:cxn>
                      <a:cxn ang="0">
                        <a:pos x="88" y="202"/>
                      </a:cxn>
                      <a:cxn ang="0">
                        <a:pos x="82" y="206"/>
                      </a:cxn>
                      <a:cxn ang="0">
                        <a:pos x="76" y="202"/>
                      </a:cxn>
                      <a:cxn ang="0">
                        <a:pos x="72" y="190"/>
                      </a:cxn>
                      <a:cxn ang="0">
                        <a:pos x="60" y="186"/>
                      </a:cxn>
                      <a:cxn ang="0">
                        <a:pos x="42" y="194"/>
                      </a:cxn>
                      <a:cxn ang="0">
                        <a:pos x="28" y="186"/>
                      </a:cxn>
                      <a:cxn ang="0">
                        <a:pos x="10" y="148"/>
                      </a:cxn>
                      <a:cxn ang="0">
                        <a:pos x="4" y="130"/>
                      </a:cxn>
                      <a:cxn ang="0">
                        <a:pos x="0" y="118"/>
                      </a:cxn>
                      <a:cxn ang="0">
                        <a:pos x="20" y="96"/>
                      </a:cxn>
                      <a:cxn ang="0">
                        <a:pos x="32" y="104"/>
                      </a:cxn>
                      <a:cxn ang="0">
                        <a:pos x="34" y="80"/>
                      </a:cxn>
                      <a:cxn ang="0">
                        <a:pos x="52" y="70"/>
                      </a:cxn>
                      <a:cxn ang="0">
                        <a:pos x="54" y="66"/>
                      </a:cxn>
                    </a:cxnLst>
                    <a:rect l="0" t="0" r="r" b="b"/>
                    <a:pathLst>
                      <a:path w="156" h="206">
                        <a:moveTo>
                          <a:pt x="54" y="66"/>
                        </a:moveTo>
                        <a:cubicBezTo>
                          <a:pt x="58" y="63"/>
                          <a:pt x="64" y="63"/>
                          <a:pt x="66" y="58"/>
                        </a:cubicBezTo>
                        <a:cubicBezTo>
                          <a:pt x="67" y="56"/>
                          <a:pt x="67" y="53"/>
                          <a:pt x="68" y="52"/>
                        </a:cubicBezTo>
                        <a:cubicBezTo>
                          <a:pt x="71" y="49"/>
                          <a:pt x="80" y="44"/>
                          <a:pt x="80" y="44"/>
                        </a:cubicBezTo>
                        <a:cubicBezTo>
                          <a:pt x="113" y="55"/>
                          <a:pt x="85" y="29"/>
                          <a:pt x="106" y="22"/>
                        </a:cubicBezTo>
                        <a:cubicBezTo>
                          <a:pt x="110" y="17"/>
                          <a:pt x="108" y="9"/>
                          <a:pt x="112" y="4"/>
                        </a:cubicBezTo>
                        <a:cubicBezTo>
                          <a:pt x="115" y="1"/>
                          <a:pt x="124" y="0"/>
                          <a:pt x="124" y="0"/>
                        </a:cubicBezTo>
                        <a:cubicBezTo>
                          <a:pt x="138" y="14"/>
                          <a:pt x="126" y="23"/>
                          <a:pt x="150" y="28"/>
                        </a:cubicBezTo>
                        <a:cubicBezTo>
                          <a:pt x="156" y="36"/>
                          <a:pt x="154" y="39"/>
                          <a:pt x="146" y="44"/>
                        </a:cubicBezTo>
                        <a:cubicBezTo>
                          <a:pt x="141" y="52"/>
                          <a:pt x="135" y="61"/>
                          <a:pt x="126" y="64"/>
                        </a:cubicBezTo>
                        <a:cubicBezTo>
                          <a:pt x="118" y="75"/>
                          <a:pt x="128" y="83"/>
                          <a:pt x="132" y="94"/>
                        </a:cubicBezTo>
                        <a:cubicBezTo>
                          <a:pt x="129" y="103"/>
                          <a:pt x="135" y="105"/>
                          <a:pt x="142" y="110"/>
                        </a:cubicBezTo>
                        <a:cubicBezTo>
                          <a:pt x="145" y="119"/>
                          <a:pt x="141" y="120"/>
                          <a:pt x="146" y="128"/>
                        </a:cubicBezTo>
                        <a:cubicBezTo>
                          <a:pt x="142" y="139"/>
                          <a:pt x="135" y="133"/>
                          <a:pt x="128" y="128"/>
                        </a:cubicBezTo>
                        <a:cubicBezTo>
                          <a:pt x="116" y="132"/>
                          <a:pt x="122" y="136"/>
                          <a:pt x="116" y="146"/>
                        </a:cubicBezTo>
                        <a:cubicBezTo>
                          <a:pt x="113" y="151"/>
                          <a:pt x="108" y="152"/>
                          <a:pt x="104" y="156"/>
                        </a:cubicBezTo>
                        <a:cubicBezTo>
                          <a:pt x="107" y="167"/>
                          <a:pt x="112" y="191"/>
                          <a:pt x="100" y="198"/>
                        </a:cubicBezTo>
                        <a:cubicBezTo>
                          <a:pt x="96" y="200"/>
                          <a:pt x="92" y="200"/>
                          <a:pt x="88" y="202"/>
                        </a:cubicBezTo>
                        <a:cubicBezTo>
                          <a:pt x="86" y="203"/>
                          <a:pt x="84" y="205"/>
                          <a:pt x="82" y="206"/>
                        </a:cubicBezTo>
                        <a:cubicBezTo>
                          <a:pt x="80" y="205"/>
                          <a:pt x="77" y="204"/>
                          <a:pt x="76" y="202"/>
                        </a:cubicBezTo>
                        <a:cubicBezTo>
                          <a:pt x="74" y="198"/>
                          <a:pt x="76" y="191"/>
                          <a:pt x="72" y="190"/>
                        </a:cubicBezTo>
                        <a:cubicBezTo>
                          <a:pt x="68" y="189"/>
                          <a:pt x="60" y="186"/>
                          <a:pt x="60" y="186"/>
                        </a:cubicBezTo>
                        <a:cubicBezTo>
                          <a:pt x="53" y="188"/>
                          <a:pt x="49" y="192"/>
                          <a:pt x="42" y="194"/>
                        </a:cubicBezTo>
                        <a:cubicBezTo>
                          <a:pt x="34" y="189"/>
                          <a:pt x="37" y="183"/>
                          <a:pt x="28" y="186"/>
                        </a:cubicBezTo>
                        <a:cubicBezTo>
                          <a:pt x="12" y="181"/>
                          <a:pt x="19" y="161"/>
                          <a:pt x="10" y="148"/>
                        </a:cubicBezTo>
                        <a:cubicBezTo>
                          <a:pt x="5" y="121"/>
                          <a:pt x="11" y="147"/>
                          <a:pt x="4" y="130"/>
                        </a:cubicBezTo>
                        <a:cubicBezTo>
                          <a:pt x="2" y="126"/>
                          <a:pt x="0" y="118"/>
                          <a:pt x="0" y="118"/>
                        </a:cubicBezTo>
                        <a:cubicBezTo>
                          <a:pt x="2" y="95"/>
                          <a:pt x="0" y="83"/>
                          <a:pt x="20" y="96"/>
                        </a:cubicBezTo>
                        <a:cubicBezTo>
                          <a:pt x="23" y="105"/>
                          <a:pt x="23" y="110"/>
                          <a:pt x="32" y="104"/>
                        </a:cubicBezTo>
                        <a:cubicBezTo>
                          <a:pt x="35" y="95"/>
                          <a:pt x="29" y="88"/>
                          <a:pt x="34" y="80"/>
                        </a:cubicBezTo>
                        <a:cubicBezTo>
                          <a:pt x="36" y="76"/>
                          <a:pt x="48" y="73"/>
                          <a:pt x="52" y="70"/>
                        </a:cubicBezTo>
                        <a:cubicBezTo>
                          <a:pt x="57" y="63"/>
                          <a:pt x="58" y="62"/>
                          <a:pt x="54" y="6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19" name="Freeform 75"/>
                  <p:cNvSpPr>
                    <a:spLocks/>
                  </p:cNvSpPr>
                  <p:nvPr/>
                </p:nvSpPr>
                <p:spPr bwMode="ltGray">
                  <a:xfrm>
                    <a:off x="4580" y="572"/>
                    <a:ext cx="47" cy="13"/>
                  </a:xfrm>
                  <a:custGeom>
                    <a:avLst/>
                    <a:gdLst/>
                    <a:ahLst/>
                    <a:cxnLst>
                      <a:cxn ang="0">
                        <a:pos x="4" y="32"/>
                      </a:cxn>
                      <a:cxn ang="0">
                        <a:pos x="18" y="10"/>
                      </a:cxn>
                      <a:cxn ang="0">
                        <a:pos x="46" y="20"/>
                      </a:cxn>
                      <a:cxn ang="0">
                        <a:pos x="72" y="14"/>
                      </a:cxn>
                      <a:cxn ang="0">
                        <a:pos x="90" y="0"/>
                      </a:cxn>
                      <a:cxn ang="0">
                        <a:pos x="76" y="26"/>
                      </a:cxn>
                      <a:cxn ang="0">
                        <a:pos x="60" y="38"/>
                      </a:cxn>
                      <a:cxn ang="0">
                        <a:pos x="42" y="32"/>
                      </a:cxn>
                      <a:cxn ang="0">
                        <a:pos x="14" y="30"/>
                      </a:cxn>
                      <a:cxn ang="0">
                        <a:pos x="4" y="32"/>
                      </a:cxn>
                    </a:cxnLst>
                    <a:rect l="0" t="0" r="r" b="b"/>
                    <a:pathLst>
                      <a:path w="109" h="38">
                        <a:moveTo>
                          <a:pt x="4" y="32"/>
                        </a:moveTo>
                        <a:cubicBezTo>
                          <a:pt x="7" y="22"/>
                          <a:pt x="7" y="14"/>
                          <a:pt x="18" y="10"/>
                        </a:cubicBezTo>
                        <a:cubicBezTo>
                          <a:pt x="28" y="12"/>
                          <a:pt x="37" y="14"/>
                          <a:pt x="46" y="20"/>
                        </a:cubicBezTo>
                        <a:cubicBezTo>
                          <a:pt x="62" y="15"/>
                          <a:pt x="54" y="17"/>
                          <a:pt x="72" y="14"/>
                        </a:cubicBezTo>
                        <a:cubicBezTo>
                          <a:pt x="77" y="9"/>
                          <a:pt x="90" y="0"/>
                          <a:pt x="90" y="0"/>
                        </a:cubicBezTo>
                        <a:cubicBezTo>
                          <a:pt x="109" y="6"/>
                          <a:pt x="85" y="23"/>
                          <a:pt x="76" y="26"/>
                        </a:cubicBezTo>
                        <a:cubicBezTo>
                          <a:pt x="71" y="33"/>
                          <a:pt x="68" y="35"/>
                          <a:pt x="60" y="38"/>
                        </a:cubicBezTo>
                        <a:cubicBezTo>
                          <a:pt x="54" y="36"/>
                          <a:pt x="42" y="32"/>
                          <a:pt x="42" y="32"/>
                        </a:cubicBezTo>
                        <a:cubicBezTo>
                          <a:pt x="33" y="23"/>
                          <a:pt x="26" y="26"/>
                          <a:pt x="14" y="30"/>
                        </a:cubicBezTo>
                        <a:cubicBezTo>
                          <a:pt x="1" y="28"/>
                          <a:pt x="0" y="24"/>
                          <a:pt x="4"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0" name="Freeform 76"/>
                  <p:cNvSpPr>
                    <a:spLocks/>
                  </p:cNvSpPr>
                  <p:nvPr/>
                </p:nvSpPr>
                <p:spPr bwMode="ltGray">
                  <a:xfrm>
                    <a:off x="4578" y="588"/>
                    <a:ext cx="32" cy="34"/>
                  </a:xfrm>
                  <a:custGeom>
                    <a:avLst/>
                    <a:gdLst/>
                    <a:ahLst/>
                    <a:cxnLst>
                      <a:cxn ang="0">
                        <a:pos x="8" y="18"/>
                      </a:cxn>
                      <a:cxn ang="0">
                        <a:pos x="18" y="0"/>
                      </a:cxn>
                      <a:cxn ang="0">
                        <a:pos x="34" y="18"/>
                      </a:cxn>
                      <a:cxn ang="0">
                        <a:pos x="62" y="4"/>
                      </a:cxn>
                      <a:cxn ang="0">
                        <a:pos x="46" y="34"/>
                      </a:cxn>
                      <a:cxn ang="0">
                        <a:pos x="54" y="48"/>
                      </a:cxn>
                      <a:cxn ang="0">
                        <a:pos x="58" y="60"/>
                      </a:cxn>
                      <a:cxn ang="0">
                        <a:pos x="46" y="74"/>
                      </a:cxn>
                      <a:cxn ang="0">
                        <a:pos x="34" y="60"/>
                      </a:cxn>
                      <a:cxn ang="0">
                        <a:pos x="22" y="48"/>
                      </a:cxn>
                      <a:cxn ang="0">
                        <a:pos x="28" y="68"/>
                      </a:cxn>
                      <a:cxn ang="0">
                        <a:pos x="30" y="74"/>
                      </a:cxn>
                      <a:cxn ang="0">
                        <a:pos x="20" y="104"/>
                      </a:cxn>
                      <a:cxn ang="0">
                        <a:pos x="12" y="102"/>
                      </a:cxn>
                      <a:cxn ang="0">
                        <a:pos x="8" y="90"/>
                      </a:cxn>
                      <a:cxn ang="0">
                        <a:pos x="0" y="54"/>
                      </a:cxn>
                      <a:cxn ang="0">
                        <a:pos x="2" y="30"/>
                      </a:cxn>
                      <a:cxn ang="0">
                        <a:pos x="8" y="18"/>
                      </a:cxn>
                    </a:cxnLst>
                    <a:rect l="0" t="0" r="r" b="b"/>
                    <a:pathLst>
                      <a:path w="76" h="104">
                        <a:moveTo>
                          <a:pt x="8" y="18"/>
                        </a:moveTo>
                        <a:cubicBezTo>
                          <a:pt x="10" y="8"/>
                          <a:pt x="9" y="3"/>
                          <a:pt x="18" y="0"/>
                        </a:cubicBezTo>
                        <a:cubicBezTo>
                          <a:pt x="28" y="3"/>
                          <a:pt x="25" y="12"/>
                          <a:pt x="34" y="18"/>
                        </a:cubicBezTo>
                        <a:cubicBezTo>
                          <a:pt x="46" y="16"/>
                          <a:pt x="51" y="8"/>
                          <a:pt x="62" y="4"/>
                        </a:cubicBezTo>
                        <a:cubicBezTo>
                          <a:pt x="76" y="9"/>
                          <a:pt x="56" y="31"/>
                          <a:pt x="46" y="34"/>
                        </a:cubicBezTo>
                        <a:cubicBezTo>
                          <a:pt x="51" y="56"/>
                          <a:pt x="43" y="29"/>
                          <a:pt x="54" y="48"/>
                        </a:cubicBezTo>
                        <a:cubicBezTo>
                          <a:pt x="56" y="52"/>
                          <a:pt x="58" y="60"/>
                          <a:pt x="58" y="60"/>
                        </a:cubicBezTo>
                        <a:cubicBezTo>
                          <a:pt x="55" y="68"/>
                          <a:pt x="54" y="71"/>
                          <a:pt x="46" y="74"/>
                        </a:cubicBezTo>
                        <a:cubicBezTo>
                          <a:pt x="38" y="71"/>
                          <a:pt x="37" y="68"/>
                          <a:pt x="34" y="60"/>
                        </a:cubicBezTo>
                        <a:cubicBezTo>
                          <a:pt x="33" y="50"/>
                          <a:pt x="32" y="33"/>
                          <a:pt x="22" y="48"/>
                        </a:cubicBezTo>
                        <a:cubicBezTo>
                          <a:pt x="25" y="60"/>
                          <a:pt x="23" y="53"/>
                          <a:pt x="28" y="68"/>
                        </a:cubicBezTo>
                        <a:cubicBezTo>
                          <a:pt x="29" y="70"/>
                          <a:pt x="30" y="74"/>
                          <a:pt x="30" y="74"/>
                        </a:cubicBezTo>
                        <a:cubicBezTo>
                          <a:pt x="24" y="84"/>
                          <a:pt x="22" y="93"/>
                          <a:pt x="20" y="104"/>
                        </a:cubicBezTo>
                        <a:cubicBezTo>
                          <a:pt x="17" y="103"/>
                          <a:pt x="14" y="104"/>
                          <a:pt x="12" y="102"/>
                        </a:cubicBezTo>
                        <a:cubicBezTo>
                          <a:pt x="9" y="99"/>
                          <a:pt x="8" y="90"/>
                          <a:pt x="8" y="90"/>
                        </a:cubicBezTo>
                        <a:cubicBezTo>
                          <a:pt x="13" y="75"/>
                          <a:pt x="14" y="64"/>
                          <a:pt x="0" y="54"/>
                        </a:cubicBezTo>
                        <a:cubicBezTo>
                          <a:pt x="1" y="46"/>
                          <a:pt x="1" y="38"/>
                          <a:pt x="2" y="30"/>
                        </a:cubicBezTo>
                        <a:cubicBezTo>
                          <a:pt x="2" y="27"/>
                          <a:pt x="13" y="2"/>
                          <a:pt x="8"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1" name="Freeform 77"/>
                  <p:cNvSpPr>
                    <a:spLocks/>
                  </p:cNvSpPr>
                  <p:nvPr/>
                </p:nvSpPr>
                <p:spPr bwMode="ltGray">
                  <a:xfrm>
                    <a:off x="4632" y="569"/>
                    <a:ext cx="16" cy="20"/>
                  </a:xfrm>
                  <a:custGeom>
                    <a:avLst/>
                    <a:gdLst/>
                    <a:ahLst/>
                    <a:cxnLst>
                      <a:cxn ang="0">
                        <a:pos x="3" y="28"/>
                      </a:cxn>
                      <a:cxn ang="0">
                        <a:pos x="13" y="0"/>
                      </a:cxn>
                      <a:cxn ang="0">
                        <a:pos x="15" y="28"/>
                      </a:cxn>
                      <a:cxn ang="0">
                        <a:pos x="37" y="38"/>
                      </a:cxn>
                      <a:cxn ang="0">
                        <a:pos x="19" y="44"/>
                      </a:cxn>
                      <a:cxn ang="0">
                        <a:pos x="5" y="58"/>
                      </a:cxn>
                      <a:cxn ang="0">
                        <a:pos x="1" y="34"/>
                      </a:cxn>
                      <a:cxn ang="0">
                        <a:pos x="3" y="28"/>
                      </a:cxn>
                    </a:cxnLst>
                    <a:rect l="0" t="0" r="r" b="b"/>
                    <a:pathLst>
                      <a:path w="37" h="61">
                        <a:moveTo>
                          <a:pt x="3" y="28"/>
                        </a:moveTo>
                        <a:cubicBezTo>
                          <a:pt x="5" y="14"/>
                          <a:pt x="2" y="7"/>
                          <a:pt x="13" y="0"/>
                        </a:cubicBezTo>
                        <a:cubicBezTo>
                          <a:pt x="26" y="9"/>
                          <a:pt x="23" y="17"/>
                          <a:pt x="15" y="28"/>
                        </a:cubicBezTo>
                        <a:cubicBezTo>
                          <a:pt x="25" y="31"/>
                          <a:pt x="33" y="27"/>
                          <a:pt x="37" y="38"/>
                        </a:cubicBezTo>
                        <a:cubicBezTo>
                          <a:pt x="30" y="45"/>
                          <a:pt x="28" y="47"/>
                          <a:pt x="19" y="44"/>
                        </a:cubicBezTo>
                        <a:cubicBezTo>
                          <a:pt x="13" y="54"/>
                          <a:pt x="18" y="61"/>
                          <a:pt x="5" y="58"/>
                        </a:cubicBezTo>
                        <a:cubicBezTo>
                          <a:pt x="0" y="50"/>
                          <a:pt x="3" y="44"/>
                          <a:pt x="1" y="34"/>
                        </a:cubicBezTo>
                        <a:cubicBezTo>
                          <a:pt x="2" y="32"/>
                          <a:pt x="3" y="28"/>
                          <a:pt x="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2" name="Freeform 78"/>
                  <p:cNvSpPr>
                    <a:spLocks/>
                  </p:cNvSpPr>
                  <p:nvPr/>
                </p:nvSpPr>
                <p:spPr bwMode="ltGray">
                  <a:xfrm>
                    <a:off x="4636" y="600"/>
                    <a:ext cx="20" cy="10"/>
                  </a:xfrm>
                  <a:custGeom>
                    <a:avLst/>
                    <a:gdLst/>
                    <a:ahLst/>
                    <a:cxnLst>
                      <a:cxn ang="0">
                        <a:pos x="7" y="0"/>
                      </a:cxn>
                      <a:cxn ang="0">
                        <a:pos x="29" y="0"/>
                      </a:cxn>
                      <a:cxn ang="0">
                        <a:pos x="49" y="16"/>
                      </a:cxn>
                      <a:cxn ang="0">
                        <a:pos x="35" y="14"/>
                      </a:cxn>
                      <a:cxn ang="0">
                        <a:pos x="3" y="16"/>
                      </a:cxn>
                      <a:cxn ang="0">
                        <a:pos x="7" y="0"/>
                      </a:cxn>
                    </a:cxnLst>
                    <a:rect l="0" t="0" r="r" b="b"/>
                    <a:pathLst>
                      <a:path w="49" h="29">
                        <a:moveTo>
                          <a:pt x="7" y="0"/>
                        </a:moveTo>
                        <a:cubicBezTo>
                          <a:pt x="15" y="6"/>
                          <a:pt x="19" y="2"/>
                          <a:pt x="29" y="0"/>
                        </a:cubicBezTo>
                        <a:cubicBezTo>
                          <a:pt x="45" y="5"/>
                          <a:pt x="40" y="3"/>
                          <a:pt x="49" y="16"/>
                        </a:cubicBezTo>
                        <a:cubicBezTo>
                          <a:pt x="46" y="29"/>
                          <a:pt x="42" y="21"/>
                          <a:pt x="35" y="14"/>
                        </a:cubicBezTo>
                        <a:cubicBezTo>
                          <a:pt x="26" y="15"/>
                          <a:pt x="12" y="19"/>
                          <a:pt x="3" y="16"/>
                        </a:cubicBezTo>
                        <a:cubicBezTo>
                          <a:pt x="0" y="6"/>
                          <a:pt x="7" y="10"/>
                          <a:pt x="7" y="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3" name="Freeform 79"/>
                  <p:cNvSpPr>
                    <a:spLocks/>
                  </p:cNvSpPr>
                  <p:nvPr/>
                </p:nvSpPr>
                <p:spPr bwMode="ltGray">
                  <a:xfrm>
                    <a:off x="4657" y="585"/>
                    <a:ext cx="26" cy="17"/>
                  </a:xfrm>
                  <a:custGeom>
                    <a:avLst/>
                    <a:gdLst/>
                    <a:ahLst/>
                    <a:cxnLst>
                      <a:cxn ang="0">
                        <a:pos x="21" y="38"/>
                      </a:cxn>
                      <a:cxn ang="0">
                        <a:pos x="15" y="26"/>
                      </a:cxn>
                      <a:cxn ang="0">
                        <a:pos x="3" y="22"/>
                      </a:cxn>
                      <a:cxn ang="0">
                        <a:pos x="13" y="8"/>
                      </a:cxn>
                      <a:cxn ang="0">
                        <a:pos x="25" y="0"/>
                      </a:cxn>
                      <a:cxn ang="0">
                        <a:pos x="49" y="10"/>
                      </a:cxn>
                      <a:cxn ang="0">
                        <a:pos x="53" y="20"/>
                      </a:cxn>
                      <a:cxn ang="0">
                        <a:pos x="61" y="32"/>
                      </a:cxn>
                      <a:cxn ang="0">
                        <a:pos x="41" y="38"/>
                      </a:cxn>
                      <a:cxn ang="0">
                        <a:pos x="23" y="44"/>
                      </a:cxn>
                      <a:cxn ang="0">
                        <a:pos x="21" y="38"/>
                      </a:cxn>
                    </a:cxnLst>
                    <a:rect l="0" t="0" r="r" b="b"/>
                    <a:pathLst>
                      <a:path w="61" h="48">
                        <a:moveTo>
                          <a:pt x="21" y="38"/>
                        </a:moveTo>
                        <a:cubicBezTo>
                          <a:pt x="19" y="34"/>
                          <a:pt x="19" y="29"/>
                          <a:pt x="15" y="26"/>
                        </a:cubicBezTo>
                        <a:cubicBezTo>
                          <a:pt x="12" y="24"/>
                          <a:pt x="3" y="22"/>
                          <a:pt x="3" y="22"/>
                        </a:cubicBezTo>
                        <a:cubicBezTo>
                          <a:pt x="0" y="12"/>
                          <a:pt x="5" y="12"/>
                          <a:pt x="13" y="8"/>
                        </a:cubicBezTo>
                        <a:cubicBezTo>
                          <a:pt x="17" y="6"/>
                          <a:pt x="25" y="0"/>
                          <a:pt x="25" y="0"/>
                        </a:cubicBezTo>
                        <a:cubicBezTo>
                          <a:pt x="37" y="2"/>
                          <a:pt x="41" y="2"/>
                          <a:pt x="49" y="10"/>
                        </a:cubicBezTo>
                        <a:cubicBezTo>
                          <a:pt x="45" y="21"/>
                          <a:pt x="46" y="12"/>
                          <a:pt x="53" y="20"/>
                        </a:cubicBezTo>
                        <a:cubicBezTo>
                          <a:pt x="56" y="24"/>
                          <a:pt x="61" y="32"/>
                          <a:pt x="61" y="32"/>
                        </a:cubicBezTo>
                        <a:cubicBezTo>
                          <a:pt x="56" y="47"/>
                          <a:pt x="53" y="42"/>
                          <a:pt x="41" y="38"/>
                        </a:cubicBezTo>
                        <a:cubicBezTo>
                          <a:pt x="27" y="47"/>
                          <a:pt x="34" y="48"/>
                          <a:pt x="23" y="44"/>
                        </a:cubicBezTo>
                        <a:cubicBezTo>
                          <a:pt x="22" y="42"/>
                          <a:pt x="21" y="38"/>
                          <a:pt x="21" y="3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4" name="Freeform 80"/>
                  <p:cNvSpPr>
                    <a:spLocks/>
                  </p:cNvSpPr>
                  <p:nvPr/>
                </p:nvSpPr>
                <p:spPr bwMode="ltGray">
                  <a:xfrm>
                    <a:off x="4664" y="593"/>
                    <a:ext cx="122" cy="61"/>
                  </a:xfrm>
                  <a:custGeom>
                    <a:avLst/>
                    <a:gdLst/>
                    <a:ahLst/>
                    <a:cxnLst>
                      <a:cxn ang="0">
                        <a:pos x="46" y="28"/>
                      </a:cxn>
                      <a:cxn ang="0">
                        <a:pos x="36" y="14"/>
                      </a:cxn>
                      <a:cxn ang="0">
                        <a:pos x="26" y="30"/>
                      </a:cxn>
                      <a:cxn ang="0">
                        <a:pos x="0" y="24"/>
                      </a:cxn>
                      <a:cxn ang="0">
                        <a:pos x="10" y="42"/>
                      </a:cxn>
                      <a:cxn ang="0">
                        <a:pos x="16" y="62"/>
                      </a:cxn>
                      <a:cxn ang="0">
                        <a:pos x="24" y="48"/>
                      </a:cxn>
                      <a:cxn ang="0">
                        <a:pos x="30" y="44"/>
                      </a:cxn>
                      <a:cxn ang="0">
                        <a:pos x="48" y="56"/>
                      </a:cxn>
                      <a:cxn ang="0">
                        <a:pos x="70" y="62"/>
                      </a:cxn>
                      <a:cxn ang="0">
                        <a:pos x="88" y="72"/>
                      </a:cxn>
                      <a:cxn ang="0">
                        <a:pos x="106" y="102"/>
                      </a:cxn>
                      <a:cxn ang="0">
                        <a:pos x="104" y="122"/>
                      </a:cxn>
                      <a:cxn ang="0">
                        <a:pos x="98" y="134"/>
                      </a:cxn>
                      <a:cxn ang="0">
                        <a:pos x="122" y="128"/>
                      </a:cxn>
                      <a:cxn ang="0">
                        <a:pos x="140" y="140"/>
                      </a:cxn>
                      <a:cxn ang="0">
                        <a:pos x="168" y="148"/>
                      </a:cxn>
                      <a:cxn ang="0">
                        <a:pos x="174" y="146"/>
                      </a:cxn>
                      <a:cxn ang="0">
                        <a:pos x="168" y="134"/>
                      </a:cxn>
                      <a:cxn ang="0">
                        <a:pos x="178" y="136"/>
                      </a:cxn>
                      <a:cxn ang="0">
                        <a:pos x="186" y="118"/>
                      </a:cxn>
                      <a:cxn ang="0">
                        <a:pos x="202" y="122"/>
                      </a:cxn>
                      <a:cxn ang="0">
                        <a:pos x="214" y="130"/>
                      </a:cxn>
                      <a:cxn ang="0">
                        <a:pos x="244" y="168"/>
                      </a:cxn>
                      <a:cxn ang="0">
                        <a:pos x="262" y="178"/>
                      </a:cxn>
                      <a:cxn ang="0">
                        <a:pos x="284" y="170"/>
                      </a:cxn>
                      <a:cxn ang="0">
                        <a:pos x="268" y="160"/>
                      </a:cxn>
                      <a:cxn ang="0">
                        <a:pos x="256" y="138"/>
                      </a:cxn>
                      <a:cxn ang="0">
                        <a:pos x="250" y="132"/>
                      </a:cxn>
                      <a:cxn ang="0">
                        <a:pos x="248" y="122"/>
                      </a:cxn>
                      <a:cxn ang="0">
                        <a:pos x="236" y="116"/>
                      </a:cxn>
                      <a:cxn ang="0">
                        <a:pos x="240" y="96"/>
                      </a:cxn>
                      <a:cxn ang="0">
                        <a:pos x="220" y="86"/>
                      </a:cxn>
                      <a:cxn ang="0">
                        <a:pos x="210" y="70"/>
                      </a:cxn>
                      <a:cxn ang="0">
                        <a:pos x="190" y="54"/>
                      </a:cxn>
                      <a:cxn ang="0">
                        <a:pos x="168" y="38"/>
                      </a:cxn>
                      <a:cxn ang="0">
                        <a:pos x="156" y="34"/>
                      </a:cxn>
                      <a:cxn ang="0">
                        <a:pos x="120" y="16"/>
                      </a:cxn>
                      <a:cxn ang="0">
                        <a:pos x="102" y="4"/>
                      </a:cxn>
                      <a:cxn ang="0">
                        <a:pos x="96" y="0"/>
                      </a:cxn>
                      <a:cxn ang="0">
                        <a:pos x="70" y="10"/>
                      </a:cxn>
                      <a:cxn ang="0">
                        <a:pos x="56" y="32"/>
                      </a:cxn>
                      <a:cxn ang="0">
                        <a:pos x="46" y="28"/>
                      </a:cxn>
                    </a:cxnLst>
                    <a:rect l="0" t="0" r="r" b="b"/>
                    <a:pathLst>
                      <a:path w="286" h="182">
                        <a:moveTo>
                          <a:pt x="46" y="28"/>
                        </a:moveTo>
                        <a:cubicBezTo>
                          <a:pt x="41" y="14"/>
                          <a:pt x="46" y="17"/>
                          <a:pt x="36" y="14"/>
                        </a:cubicBezTo>
                        <a:cubicBezTo>
                          <a:pt x="31" y="17"/>
                          <a:pt x="26" y="30"/>
                          <a:pt x="26" y="30"/>
                        </a:cubicBezTo>
                        <a:cubicBezTo>
                          <a:pt x="12" y="25"/>
                          <a:pt x="19" y="21"/>
                          <a:pt x="0" y="24"/>
                        </a:cubicBezTo>
                        <a:cubicBezTo>
                          <a:pt x="2" y="33"/>
                          <a:pt x="2" y="37"/>
                          <a:pt x="10" y="42"/>
                        </a:cubicBezTo>
                        <a:cubicBezTo>
                          <a:pt x="12" y="49"/>
                          <a:pt x="14" y="55"/>
                          <a:pt x="16" y="62"/>
                        </a:cubicBezTo>
                        <a:cubicBezTo>
                          <a:pt x="24" y="59"/>
                          <a:pt x="27" y="57"/>
                          <a:pt x="24" y="48"/>
                        </a:cubicBezTo>
                        <a:cubicBezTo>
                          <a:pt x="26" y="47"/>
                          <a:pt x="28" y="43"/>
                          <a:pt x="30" y="44"/>
                        </a:cubicBezTo>
                        <a:cubicBezTo>
                          <a:pt x="48" y="48"/>
                          <a:pt x="36" y="52"/>
                          <a:pt x="48" y="56"/>
                        </a:cubicBezTo>
                        <a:cubicBezTo>
                          <a:pt x="74" y="65"/>
                          <a:pt x="47" y="56"/>
                          <a:pt x="70" y="62"/>
                        </a:cubicBezTo>
                        <a:cubicBezTo>
                          <a:pt x="77" y="64"/>
                          <a:pt x="88" y="72"/>
                          <a:pt x="88" y="72"/>
                        </a:cubicBezTo>
                        <a:cubicBezTo>
                          <a:pt x="96" y="84"/>
                          <a:pt x="102" y="87"/>
                          <a:pt x="106" y="102"/>
                        </a:cubicBezTo>
                        <a:cubicBezTo>
                          <a:pt x="105" y="109"/>
                          <a:pt x="106" y="115"/>
                          <a:pt x="104" y="122"/>
                        </a:cubicBezTo>
                        <a:cubicBezTo>
                          <a:pt x="103" y="126"/>
                          <a:pt x="94" y="132"/>
                          <a:pt x="98" y="134"/>
                        </a:cubicBezTo>
                        <a:cubicBezTo>
                          <a:pt x="106" y="137"/>
                          <a:pt x="122" y="128"/>
                          <a:pt x="122" y="128"/>
                        </a:cubicBezTo>
                        <a:cubicBezTo>
                          <a:pt x="130" y="131"/>
                          <a:pt x="133" y="135"/>
                          <a:pt x="140" y="140"/>
                        </a:cubicBezTo>
                        <a:cubicBezTo>
                          <a:pt x="148" y="145"/>
                          <a:pt x="159" y="145"/>
                          <a:pt x="168" y="148"/>
                        </a:cubicBezTo>
                        <a:cubicBezTo>
                          <a:pt x="170" y="147"/>
                          <a:pt x="173" y="148"/>
                          <a:pt x="174" y="146"/>
                        </a:cubicBezTo>
                        <a:cubicBezTo>
                          <a:pt x="176" y="142"/>
                          <a:pt x="164" y="136"/>
                          <a:pt x="168" y="134"/>
                        </a:cubicBezTo>
                        <a:cubicBezTo>
                          <a:pt x="171" y="132"/>
                          <a:pt x="175" y="135"/>
                          <a:pt x="178" y="136"/>
                        </a:cubicBezTo>
                        <a:cubicBezTo>
                          <a:pt x="182" y="131"/>
                          <a:pt x="186" y="118"/>
                          <a:pt x="186" y="118"/>
                        </a:cubicBezTo>
                        <a:cubicBezTo>
                          <a:pt x="189" y="119"/>
                          <a:pt x="199" y="120"/>
                          <a:pt x="202" y="122"/>
                        </a:cubicBezTo>
                        <a:cubicBezTo>
                          <a:pt x="206" y="124"/>
                          <a:pt x="214" y="130"/>
                          <a:pt x="214" y="130"/>
                        </a:cubicBezTo>
                        <a:cubicBezTo>
                          <a:pt x="224" y="145"/>
                          <a:pt x="228" y="158"/>
                          <a:pt x="244" y="168"/>
                        </a:cubicBezTo>
                        <a:cubicBezTo>
                          <a:pt x="250" y="172"/>
                          <a:pt x="262" y="178"/>
                          <a:pt x="262" y="178"/>
                        </a:cubicBezTo>
                        <a:cubicBezTo>
                          <a:pt x="265" y="178"/>
                          <a:pt x="286" y="182"/>
                          <a:pt x="284" y="170"/>
                        </a:cubicBezTo>
                        <a:cubicBezTo>
                          <a:pt x="283" y="164"/>
                          <a:pt x="268" y="160"/>
                          <a:pt x="268" y="160"/>
                        </a:cubicBezTo>
                        <a:cubicBezTo>
                          <a:pt x="261" y="150"/>
                          <a:pt x="270" y="143"/>
                          <a:pt x="256" y="138"/>
                        </a:cubicBezTo>
                        <a:cubicBezTo>
                          <a:pt x="254" y="136"/>
                          <a:pt x="251" y="135"/>
                          <a:pt x="250" y="132"/>
                        </a:cubicBezTo>
                        <a:cubicBezTo>
                          <a:pt x="248" y="129"/>
                          <a:pt x="250" y="125"/>
                          <a:pt x="248" y="122"/>
                        </a:cubicBezTo>
                        <a:cubicBezTo>
                          <a:pt x="246" y="118"/>
                          <a:pt x="240" y="118"/>
                          <a:pt x="236" y="116"/>
                        </a:cubicBezTo>
                        <a:cubicBezTo>
                          <a:pt x="230" y="107"/>
                          <a:pt x="227" y="100"/>
                          <a:pt x="240" y="96"/>
                        </a:cubicBezTo>
                        <a:cubicBezTo>
                          <a:pt x="236" y="83"/>
                          <a:pt x="236" y="84"/>
                          <a:pt x="220" y="86"/>
                        </a:cubicBezTo>
                        <a:cubicBezTo>
                          <a:pt x="209" y="82"/>
                          <a:pt x="208" y="82"/>
                          <a:pt x="210" y="70"/>
                        </a:cubicBezTo>
                        <a:cubicBezTo>
                          <a:pt x="207" y="60"/>
                          <a:pt x="199" y="57"/>
                          <a:pt x="190" y="54"/>
                        </a:cubicBezTo>
                        <a:cubicBezTo>
                          <a:pt x="181" y="45"/>
                          <a:pt x="181" y="42"/>
                          <a:pt x="168" y="38"/>
                        </a:cubicBezTo>
                        <a:cubicBezTo>
                          <a:pt x="164" y="37"/>
                          <a:pt x="156" y="34"/>
                          <a:pt x="156" y="34"/>
                        </a:cubicBezTo>
                        <a:cubicBezTo>
                          <a:pt x="146" y="24"/>
                          <a:pt x="134" y="21"/>
                          <a:pt x="120" y="16"/>
                        </a:cubicBezTo>
                        <a:cubicBezTo>
                          <a:pt x="113" y="14"/>
                          <a:pt x="108" y="8"/>
                          <a:pt x="102" y="4"/>
                        </a:cubicBezTo>
                        <a:cubicBezTo>
                          <a:pt x="100" y="3"/>
                          <a:pt x="96" y="0"/>
                          <a:pt x="96" y="0"/>
                        </a:cubicBezTo>
                        <a:cubicBezTo>
                          <a:pt x="83" y="2"/>
                          <a:pt x="79" y="1"/>
                          <a:pt x="70" y="10"/>
                        </a:cubicBezTo>
                        <a:cubicBezTo>
                          <a:pt x="67" y="19"/>
                          <a:pt x="63" y="27"/>
                          <a:pt x="56" y="32"/>
                        </a:cubicBezTo>
                        <a:cubicBezTo>
                          <a:pt x="49" y="30"/>
                          <a:pt x="52" y="31"/>
                          <a:pt x="46"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5" name="Freeform 81"/>
                  <p:cNvSpPr>
                    <a:spLocks/>
                  </p:cNvSpPr>
                  <p:nvPr/>
                </p:nvSpPr>
                <p:spPr bwMode="ltGray">
                  <a:xfrm>
                    <a:off x="4770" y="599"/>
                    <a:ext cx="33" cy="26"/>
                  </a:xfrm>
                  <a:custGeom>
                    <a:avLst/>
                    <a:gdLst/>
                    <a:ahLst/>
                    <a:cxnLst>
                      <a:cxn ang="0">
                        <a:pos x="1" y="58"/>
                      </a:cxn>
                      <a:cxn ang="0">
                        <a:pos x="27" y="60"/>
                      </a:cxn>
                      <a:cxn ang="0">
                        <a:pos x="45" y="48"/>
                      </a:cxn>
                      <a:cxn ang="0">
                        <a:pos x="57" y="30"/>
                      </a:cxn>
                      <a:cxn ang="0">
                        <a:pos x="43" y="14"/>
                      </a:cxn>
                      <a:cxn ang="0">
                        <a:pos x="43" y="4"/>
                      </a:cxn>
                      <a:cxn ang="0">
                        <a:pos x="71" y="26"/>
                      </a:cxn>
                      <a:cxn ang="0">
                        <a:pos x="67" y="54"/>
                      </a:cxn>
                      <a:cxn ang="0">
                        <a:pos x="33" y="78"/>
                      </a:cxn>
                      <a:cxn ang="0">
                        <a:pos x="9" y="66"/>
                      </a:cxn>
                      <a:cxn ang="0">
                        <a:pos x="3" y="62"/>
                      </a:cxn>
                      <a:cxn ang="0">
                        <a:pos x="1" y="58"/>
                      </a:cxn>
                    </a:cxnLst>
                    <a:rect l="0" t="0" r="r" b="b"/>
                    <a:pathLst>
                      <a:path w="78" h="78">
                        <a:moveTo>
                          <a:pt x="1" y="58"/>
                        </a:moveTo>
                        <a:cubicBezTo>
                          <a:pt x="6" y="44"/>
                          <a:pt x="18" y="57"/>
                          <a:pt x="27" y="60"/>
                        </a:cubicBezTo>
                        <a:cubicBezTo>
                          <a:pt x="35" y="57"/>
                          <a:pt x="38" y="52"/>
                          <a:pt x="45" y="48"/>
                        </a:cubicBezTo>
                        <a:cubicBezTo>
                          <a:pt x="48" y="40"/>
                          <a:pt x="51" y="36"/>
                          <a:pt x="57" y="30"/>
                        </a:cubicBezTo>
                        <a:cubicBezTo>
                          <a:pt x="55" y="23"/>
                          <a:pt x="43" y="14"/>
                          <a:pt x="43" y="14"/>
                        </a:cubicBezTo>
                        <a:cubicBezTo>
                          <a:pt x="33" y="0"/>
                          <a:pt x="30" y="1"/>
                          <a:pt x="43" y="4"/>
                        </a:cubicBezTo>
                        <a:cubicBezTo>
                          <a:pt x="54" y="11"/>
                          <a:pt x="58" y="22"/>
                          <a:pt x="71" y="26"/>
                        </a:cubicBezTo>
                        <a:cubicBezTo>
                          <a:pt x="78" y="37"/>
                          <a:pt x="78" y="46"/>
                          <a:pt x="67" y="54"/>
                        </a:cubicBezTo>
                        <a:cubicBezTo>
                          <a:pt x="51" y="49"/>
                          <a:pt x="53" y="71"/>
                          <a:pt x="33" y="78"/>
                        </a:cubicBezTo>
                        <a:cubicBezTo>
                          <a:pt x="16" y="72"/>
                          <a:pt x="25" y="76"/>
                          <a:pt x="9" y="66"/>
                        </a:cubicBezTo>
                        <a:cubicBezTo>
                          <a:pt x="7" y="65"/>
                          <a:pt x="3" y="62"/>
                          <a:pt x="3" y="62"/>
                        </a:cubicBezTo>
                        <a:cubicBezTo>
                          <a:pt x="0" y="54"/>
                          <a:pt x="13" y="42"/>
                          <a:pt x="1" y="5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6" name="Freeform 82"/>
                  <p:cNvSpPr>
                    <a:spLocks/>
                  </p:cNvSpPr>
                  <p:nvPr/>
                </p:nvSpPr>
                <p:spPr bwMode="ltGray">
                  <a:xfrm>
                    <a:off x="4840" y="544"/>
                    <a:ext cx="8" cy="6"/>
                  </a:xfrm>
                  <a:custGeom>
                    <a:avLst/>
                    <a:gdLst/>
                    <a:ahLst/>
                    <a:cxnLst>
                      <a:cxn ang="0">
                        <a:pos x="3" y="4"/>
                      </a:cxn>
                      <a:cxn ang="0">
                        <a:pos x="3" y="14"/>
                      </a:cxn>
                      <a:cxn ang="0">
                        <a:pos x="3" y="4"/>
                      </a:cxn>
                    </a:cxnLst>
                    <a:rect l="0" t="0" r="r" b="b"/>
                    <a:pathLst>
                      <a:path w="17" h="18">
                        <a:moveTo>
                          <a:pt x="3" y="4"/>
                        </a:moveTo>
                        <a:cubicBezTo>
                          <a:pt x="17" y="7"/>
                          <a:pt x="16" y="18"/>
                          <a:pt x="3" y="14"/>
                        </a:cubicBezTo>
                        <a:cubicBezTo>
                          <a:pt x="0" y="6"/>
                          <a:pt x="7" y="0"/>
                          <a:pt x="3" y="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7" name="Freeform 83"/>
                  <p:cNvSpPr>
                    <a:spLocks/>
                  </p:cNvSpPr>
                  <p:nvPr/>
                </p:nvSpPr>
                <p:spPr bwMode="ltGray">
                  <a:xfrm>
                    <a:off x="4747" y="494"/>
                    <a:ext cx="8" cy="5"/>
                  </a:xfrm>
                  <a:custGeom>
                    <a:avLst/>
                    <a:gdLst/>
                    <a:ahLst/>
                    <a:cxnLst>
                      <a:cxn ang="0">
                        <a:pos x="7" y="12"/>
                      </a:cxn>
                      <a:cxn ang="0">
                        <a:pos x="17" y="2"/>
                      </a:cxn>
                      <a:cxn ang="0">
                        <a:pos x="9" y="12"/>
                      </a:cxn>
                      <a:cxn ang="0">
                        <a:pos x="7" y="12"/>
                      </a:cxn>
                    </a:cxnLst>
                    <a:rect l="0" t="0" r="r" b="b"/>
                    <a:pathLst>
                      <a:path w="20" h="15">
                        <a:moveTo>
                          <a:pt x="7" y="12"/>
                        </a:moveTo>
                        <a:cubicBezTo>
                          <a:pt x="0" y="1"/>
                          <a:pt x="6" y="0"/>
                          <a:pt x="17" y="2"/>
                        </a:cubicBezTo>
                        <a:cubicBezTo>
                          <a:pt x="20" y="10"/>
                          <a:pt x="18" y="15"/>
                          <a:pt x="9" y="12"/>
                        </a:cubicBezTo>
                        <a:cubicBezTo>
                          <a:pt x="4" y="4"/>
                          <a:pt x="4" y="4"/>
                          <a:pt x="7"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8" name="Freeform 84"/>
                  <p:cNvSpPr>
                    <a:spLocks/>
                  </p:cNvSpPr>
                  <p:nvPr/>
                </p:nvSpPr>
                <p:spPr bwMode="ltGray">
                  <a:xfrm>
                    <a:off x="4676" y="536"/>
                    <a:ext cx="8" cy="5"/>
                  </a:xfrm>
                  <a:custGeom>
                    <a:avLst/>
                    <a:gdLst/>
                    <a:ahLst/>
                    <a:cxnLst>
                      <a:cxn ang="0">
                        <a:pos x="7" y="12"/>
                      </a:cxn>
                      <a:cxn ang="0">
                        <a:pos x="15" y="2"/>
                      </a:cxn>
                      <a:cxn ang="0">
                        <a:pos x="15" y="14"/>
                      </a:cxn>
                      <a:cxn ang="0">
                        <a:pos x="7" y="12"/>
                      </a:cxn>
                    </a:cxnLst>
                    <a:rect l="0" t="0" r="r" b="b"/>
                    <a:pathLst>
                      <a:path w="20" h="15">
                        <a:moveTo>
                          <a:pt x="7" y="12"/>
                        </a:moveTo>
                        <a:cubicBezTo>
                          <a:pt x="0" y="2"/>
                          <a:pt x="3" y="0"/>
                          <a:pt x="15" y="2"/>
                        </a:cubicBezTo>
                        <a:cubicBezTo>
                          <a:pt x="16" y="4"/>
                          <a:pt x="20" y="12"/>
                          <a:pt x="15" y="14"/>
                        </a:cubicBezTo>
                        <a:cubicBezTo>
                          <a:pt x="12" y="15"/>
                          <a:pt x="7" y="12"/>
                          <a:pt x="7"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29" name="Freeform 85"/>
                  <p:cNvSpPr>
                    <a:spLocks/>
                  </p:cNvSpPr>
                  <p:nvPr/>
                </p:nvSpPr>
                <p:spPr bwMode="ltGray">
                  <a:xfrm>
                    <a:off x="4598" y="523"/>
                    <a:ext cx="34" cy="27"/>
                  </a:xfrm>
                  <a:custGeom>
                    <a:avLst/>
                    <a:gdLst/>
                    <a:ahLst/>
                    <a:cxnLst>
                      <a:cxn ang="0">
                        <a:pos x="0" y="50"/>
                      </a:cxn>
                      <a:cxn ang="0">
                        <a:pos x="14" y="24"/>
                      </a:cxn>
                      <a:cxn ang="0">
                        <a:pos x="26" y="20"/>
                      </a:cxn>
                      <a:cxn ang="0">
                        <a:pos x="48" y="18"/>
                      </a:cxn>
                      <a:cxn ang="0">
                        <a:pos x="58" y="0"/>
                      </a:cxn>
                      <a:cxn ang="0">
                        <a:pos x="80" y="40"/>
                      </a:cxn>
                      <a:cxn ang="0">
                        <a:pos x="70" y="56"/>
                      </a:cxn>
                      <a:cxn ang="0">
                        <a:pos x="54" y="62"/>
                      </a:cxn>
                      <a:cxn ang="0">
                        <a:pos x="48" y="80"/>
                      </a:cxn>
                      <a:cxn ang="0">
                        <a:pos x="32" y="68"/>
                      </a:cxn>
                      <a:cxn ang="0">
                        <a:pos x="38" y="52"/>
                      </a:cxn>
                      <a:cxn ang="0">
                        <a:pos x="30" y="28"/>
                      </a:cxn>
                      <a:cxn ang="0">
                        <a:pos x="20" y="48"/>
                      </a:cxn>
                      <a:cxn ang="0">
                        <a:pos x="8" y="56"/>
                      </a:cxn>
                      <a:cxn ang="0">
                        <a:pos x="0" y="50"/>
                      </a:cxn>
                    </a:cxnLst>
                    <a:rect l="0" t="0" r="r" b="b"/>
                    <a:pathLst>
                      <a:path w="80" h="80">
                        <a:moveTo>
                          <a:pt x="0" y="50"/>
                        </a:moveTo>
                        <a:cubicBezTo>
                          <a:pt x="1" y="47"/>
                          <a:pt x="12" y="25"/>
                          <a:pt x="14" y="24"/>
                        </a:cubicBezTo>
                        <a:cubicBezTo>
                          <a:pt x="17" y="22"/>
                          <a:pt x="26" y="20"/>
                          <a:pt x="26" y="20"/>
                        </a:cubicBezTo>
                        <a:cubicBezTo>
                          <a:pt x="34" y="23"/>
                          <a:pt x="40" y="21"/>
                          <a:pt x="48" y="18"/>
                        </a:cubicBezTo>
                        <a:cubicBezTo>
                          <a:pt x="52" y="12"/>
                          <a:pt x="54" y="6"/>
                          <a:pt x="58" y="0"/>
                        </a:cubicBezTo>
                        <a:cubicBezTo>
                          <a:pt x="70" y="4"/>
                          <a:pt x="76" y="28"/>
                          <a:pt x="80" y="40"/>
                        </a:cubicBezTo>
                        <a:cubicBezTo>
                          <a:pt x="75" y="54"/>
                          <a:pt x="80" y="50"/>
                          <a:pt x="70" y="56"/>
                        </a:cubicBezTo>
                        <a:cubicBezTo>
                          <a:pt x="61" y="53"/>
                          <a:pt x="59" y="54"/>
                          <a:pt x="54" y="62"/>
                        </a:cubicBezTo>
                        <a:cubicBezTo>
                          <a:pt x="57" y="71"/>
                          <a:pt x="56" y="75"/>
                          <a:pt x="48" y="80"/>
                        </a:cubicBezTo>
                        <a:cubicBezTo>
                          <a:pt x="40" y="77"/>
                          <a:pt x="39" y="72"/>
                          <a:pt x="32" y="68"/>
                        </a:cubicBezTo>
                        <a:cubicBezTo>
                          <a:pt x="26" y="59"/>
                          <a:pt x="30" y="57"/>
                          <a:pt x="38" y="52"/>
                        </a:cubicBezTo>
                        <a:cubicBezTo>
                          <a:pt x="41" y="42"/>
                          <a:pt x="39" y="34"/>
                          <a:pt x="30" y="28"/>
                        </a:cubicBezTo>
                        <a:cubicBezTo>
                          <a:pt x="20" y="31"/>
                          <a:pt x="30" y="40"/>
                          <a:pt x="20" y="48"/>
                        </a:cubicBezTo>
                        <a:cubicBezTo>
                          <a:pt x="16" y="51"/>
                          <a:pt x="8" y="56"/>
                          <a:pt x="8" y="56"/>
                        </a:cubicBezTo>
                        <a:cubicBezTo>
                          <a:pt x="2" y="50"/>
                          <a:pt x="5" y="50"/>
                          <a:pt x="0" y="50"/>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0" name="Freeform 86"/>
                  <p:cNvSpPr>
                    <a:spLocks/>
                  </p:cNvSpPr>
                  <p:nvPr/>
                </p:nvSpPr>
                <p:spPr bwMode="ltGray">
                  <a:xfrm>
                    <a:off x="4587" y="466"/>
                    <a:ext cx="40" cy="58"/>
                  </a:xfrm>
                  <a:custGeom>
                    <a:avLst/>
                    <a:gdLst/>
                    <a:ahLst/>
                    <a:cxnLst>
                      <a:cxn ang="0">
                        <a:pos x="14" y="96"/>
                      </a:cxn>
                      <a:cxn ang="0">
                        <a:pos x="26" y="128"/>
                      </a:cxn>
                      <a:cxn ang="0">
                        <a:pos x="32" y="108"/>
                      </a:cxn>
                      <a:cxn ang="0">
                        <a:pos x="52" y="100"/>
                      </a:cxn>
                      <a:cxn ang="0">
                        <a:pos x="46" y="124"/>
                      </a:cxn>
                      <a:cxn ang="0">
                        <a:pos x="66" y="126"/>
                      </a:cxn>
                      <a:cxn ang="0">
                        <a:pos x="76" y="142"/>
                      </a:cxn>
                      <a:cxn ang="0">
                        <a:pos x="58" y="148"/>
                      </a:cxn>
                      <a:cxn ang="0">
                        <a:pos x="74" y="174"/>
                      </a:cxn>
                      <a:cxn ang="0">
                        <a:pos x="84" y="154"/>
                      </a:cxn>
                      <a:cxn ang="0">
                        <a:pos x="82" y="112"/>
                      </a:cxn>
                      <a:cxn ang="0">
                        <a:pos x="60" y="106"/>
                      </a:cxn>
                      <a:cxn ang="0">
                        <a:pos x="50" y="82"/>
                      </a:cxn>
                      <a:cxn ang="0">
                        <a:pos x="34" y="82"/>
                      </a:cxn>
                      <a:cxn ang="0">
                        <a:pos x="30" y="70"/>
                      </a:cxn>
                      <a:cxn ang="0">
                        <a:pos x="42" y="42"/>
                      </a:cxn>
                      <a:cxn ang="0">
                        <a:pos x="30" y="0"/>
                      </a:cxn>
                      <a:cxn ang="0">
                        <a:pos x="18" y="22"/>
                      </a:cxn>
                      <a:cxn ang="0">
                        <a:pos x="4" y="46"/>
                      </a:cxn>
                      <a:cxn ang="0">
                        <a:pos x="14" y="76"/>
                      </a:cxn>
                      <a:cxn ang="0">
                        <a:pos x="14" y="96"/>
                      </a:cxn>
                    </a:cxnLst>
                    <a:rect l="0" t="0" r="r" b="b"/>
                    <a:pathLst>
                      <a:path w="94" h="174">
                        <a:moveTo>
                          <a:pt x="14" y="96"/>
                        </a:moveTo>
                        <a:cubicBezTo>
                          <a:pt x="11" y="109"/>
                          <a:pt x="15" y="120"/>
                          <a:pt x="26" y="128"/>
                        </a:cubicBezTo>
                        <a:cubicBezTo>
                          <a:pt x="34" y="120"/>
                          <a:pt x="35" y="119"/>
                          <a:pt x="32" y="108"/>
                        </a:cubicBezTo>
                        <a:cubicBezTo>
                          <a:pt x="35" y="92"/>
                          <a:pt x="39" y="92"/>
                          <a:pt x="52" y="100"/>
                        </a:cubicBezTo>
                        <a:cubicBezTo>
                          <a:pt x="59" y="110"/>
                          <a:pt x="49" y="114"/>
                          <a:pt x="46" y="124"/>
                        </a:cubicBezTo>
                        <a:cubicBezTo>
                          <a:pt x="50" y="137"/>
                          <a:pt x="57" y="129"/>
                          <a:pt x="66" y="126"/>
                        </a:cubicBezTo>
                        <a:cubicBezTo>
                          <a:pt x="77" y="129"/>
                          <a:pt x="79" y="131"/>
                          <a:pt x="76" y="142"/>
                        </a:cubicBezTo>
                        <a:cubicBezTo>
                          <a:pt x="67" y="139"/>
                          <a:pt x="65" y="141"/>
                          <a:pt x="58" y="148"/>
                        </a:cubicBezTo>
                        <a:cubicBezTo>
                          <a:pt x="60" y="160"/>
                          <a:pt x="62" y="170"/>
                          <a:pt x="74" y="174"/>
                        </a:cubicBezTo>
                        <a:cubicBezTo>
                          <a:pt x="77" y="165"/>
                          <a:pt x="74" y="157"/>
                          <a:pt x="84" y="154"/>
                        </a:cubicBezTo>
                        <a:cubicBezTo>
                          <a:pt x="91" y="143"/>
                          <a:pt x="94" y="122"/>
                          <a:pt x="82" y="112"/>
                        </a:cubicBezTo>
                        <a:cubicBezTo>
                          <a:pt x="77" y="108"/>
                          <a:pt x="66" y="108"/>
                          <a:pt x="60" y="106"/>
                        </a:cubicBezTo>
                        <a:cubicBezTo>
                          <a:pt x="65" y="92"/>
                          <a:pt x="66" y="87"/>
                          <a:pt x="50" y="82"/>
                        </a:cubicBezTo>
                        <a:cubicBezTo>
                          <a:pt x="48" y="82"/>
                          <a:pt x="37" y="86"/>
                          <a:pt x="34" y="82"/>
                        </a:cubicBezTo>
                        <a:cubicBezTo>
                          <a:pt x="32" y="79"/>
                          <a:pt x="30" y="70"/>
                          <a:pt x="30" y="70"/>
                        </a:cubicBezTo>
                        <a:cubicBezTo>
                          <a:pt x="32" y="54"/>
                          <a:pt x="32" y="52"/>
                          <a:pt x="42" y="42"/>
                        </a:cubicBezTo>
                        <a:cubicBezTo>
                          <a:pt x="41" y="30"/>
                          <a:pt x="45" y="5"/>
                          <a:pt x="30" y="0"/>
                        </a:cubicBezTo>
                        <a:cubicBezTo>
                          <a:pt x="14" y="4"/>
                          <a:pt x="16" y="4"/>
                          <a:pt x="18" y="22"/>
                        </a:cubicBezTo>
                        <a:cubicBezTo>
                          <a:pt x="16" y="39"/>
                          <a:pt x="15" y="35"/>
                          <a:pt x="4" y="46"/>
                        </a:cubicBezTo>
                        <a:cubicBezTo>
                          <a:pt x="0" y="59"/>
                          <a:pt x="5" y="67"/>
                          <a:pt x="14" y="76"/>
                        </a:cubicBezTo>
                        <a:cubicBezTo>
                          <a:pt x="15" y="80"/>
                          <a:pt x="17" y="93"/>
                          <a:pt x="14" y="9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1" name="Freeform 87"/>
                  <p:cNvSpPr>
                    <a:spLocks/>
                  </p:cNvSpPr>
                  <p:nvPr/>
                </p:nvSpPr>
                <p:spPr bwMode="ltGray">
                  <a:xfrm>
                    <a:off x="4597" y="508"/>
                    <a:ext cx="14" cy="17"/>
                  </a:xfrm>
                  <a:custGeom>
                    <a:avLst/>
                    <a:gdLst/>
                    <a:ahLst/>
                    <a:cxnLst>
                      <a:cxn ang="0">
                        <a:pos x="6" y="24"/>
                      </a:cxn>
                      <a:cxn ang="0">
                        <a:pos x="12" y="0"/>
                      </a:cxn>
                      <a:cxn ang="0">
                        <a:pos x="20" y="16"/>
                      </a:cxn>
                      <a:cxn ang="0">
                        <a:pos x="22" y="24"/>
                      </a:cxn>
                      <a:cxn ang="0">
                        <a:pos x="28" y="26"/>
                      </a:cxn>
                      <a:cxn ang="0">
                        <a:pos x="32" y="38"/>
                      </a:cxn>
                      <a:cxn ang="0">
                        <a:pos x="18" y="50"/>
                      </a:cxn>
                      <a:cxn ang="0">
                        <a:pos x="6" y="24"/>
                      </a:cxn>
                    </a:cxnLst>
                    <a:rect l="0" t="0" r="r" b="b"/>
                    <a:pathLst>
                      <a:path w="32" h="50">
                        <a:moveTo>
                          <a:pt x="6" y="24"/>
                        </a:moveTo>
                        <a:cubicBezTo>
                          <a:pt x="0" y="15"/>
                          <a:pt x="3" y="6"/>
                          <a:pt x="12" y="0"/>
                        </a:cubicBezTo>
                        <a:cubicBezTo>
                          <a:pt x="23" y="3"/>
                          <a:pt x="23" y="5"/>
                          <a:pt x="20" y="16"/>
                        </a:cubicBezTo>
                        <a:cubicBezTo>
                          <a:pt x="21" y="19"/>
                          <a:pt x="20" y="22"/>
                          <a:pt x="22" y="24"/>
                        </a:cubicBezTo>
                        <a:cubicBezTo>
                          <a:pt x="23" y="26"/>
                          <a:pt x="27" y="24"/>
                          <a:pt x="28" y="26"/>
                        </a:cubicBezTo>
                        <a:cubicBezTo>
                          <a:pt x="30" y="29"/>
                          <a:pt x="32" y="38"/>
                          <a:pt x="32" y="38"/>
                        </a:cubicBezTo>
                        <a:cubicBezTo>
                          <a:pt x="29" y="46"/>
                          <a:pt x="26" y="47"/>
                          <a:pt x="18" y="50"/>
                        </a:cubicBezTo>
                        <a:cubicBezTo>
                          <a:pt x="12" y="41"/>
                          <a:pt x="18" y="24"/>
                          <a:pt x="6" y="2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2" name="Freeform 88"/>
                  <p:cNvSpPr>
                    <a:spLocks/>
                  </p:cNvSpPr>
                  <p:nvPr/>
                </p:nvSpPr>
                <p:spPr bwMode="ltGray">
                  <a:xfrm>
                    <a:off x="4569" y="512"/>
                    <a:ext cx="19" cy="17"/>
                  </a:xfrm>
                  <a:custGeom>
                    <a:avLst/>
                    <a:gdLst/>
                    <a:ahLst/>
                    <a:cxnLst>
                      <a:cxn ang="0">
                        <a:pos x="0" y="44"/>
                      </a:cxn>
                      <a:cxn ang="0">
                        <a:pos x="22" y="20"/>
                      </a:cxn>
                      <a:cxn ang="0">
                        <a:pos x="36" y="0"/>
                      </a:cxn>
                      <a:cxn ang="0">
                        <a:pos x="24" y="28"/>
                      </a:cxn>
                      <a:cxn ang="0">
                        <a:pos x="2" y="50"/>
                      </a:cxn>
                      <a:cxn ang="0">
                        <a:pos x="0" y="44"/>
                      </a:cxn>
                    </a:cxnLst>
                    <a:rect l="0" t="0" r="r" b="b"/>
                    <a:pathLst>
                      <a:path w="43" h="50">
                        <a:moveTo>
                          <a:pt x="0" y="44"/>
                        </a:moveTo>
                        <a:cubicBezTo>
                          <a:pt x="6" y="38"/>
                          <a:pt x="18" y="29"/>
                          <a:pt x="22" y="20"/>
                        </a:cubicBezTo>
                        <a:cubicBezTo>
                          <a:pt x="27" y="10"/>
                          <a:pt x="25" y="4"/>
                          <a:pt x="36" y="0"/>
                        </a:cubicBezTo>
                        <a:cubicBezTo>
                          <a:pt x="43" y="11"/>
                          <a:pt x="36" y="24"/>
                          <a:pt x="24" y="28"/>
                        </a:cubicBezTo>
                        <a:cubicBezTo>
                          <a:pt x="21" y="38"/>
                          <a:pt x="12" y="47"/>
                          <a:pt x="2" y="50"/>
                        </a:cubicBezTo>
                        <a:cubicBezTo>
                          <a:pt x="1" y="48"/>
                          <a:pt x="0" y="44"/>
                          <a:pt x="0" y="44"/>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3" name="Freeform 89"/>
                  <p:cNvSpPr>
                    <a:spLocks/>
                  </p:cNvSpPr>
                  <p:nvPr/>
                </p:nvSpPr>
                <p:spPr bwMode="ltGray">
                  <a:xfrm>
                    <a:off x="4784" y="275"/>
                    <a:ext cx="18" cy="10"/>
                  </a:xfrm>
                  <a:custGeom>
                    <a:avLst/>
                    <a:gdLst/>
                    <a:ahLst/>
                    <a:cxnLst>
                      <a:cxn ang="0">
                        <a:pos x="0" y="25"/>
                      </a:cxn>
                      <a:cxn ang="0">
                        <a:pos x="12" y="29"/>
                      </a:cxn>
                      <a:cxn ang="0">
                        <a:pos x="0" y="25"/>
                      </a:cxn>
                    </a:cxnLst>
                    <a:rect l="0" t="0" r="r" b="b"/>
                    <a:pathLst>
                      <a:path w="41" h="29">
                        <a:moveTo>
                          <a:pt x="0" y="25"/>
                        </a:moveTo>
                        <a:cubicBezTo>
                          <a:pt x="10" y="11"/>
                          <a:pt x="41" y="0"/>
                          <a:pt x="12" y="29"/>
                        </a:cubicBezTo>
                        <a:cubicBezTo>
                          <a:pt x="8" y="28"/>
                          <a:pt x="0" y="25"/>
                          <a:pt x="0"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4" name="Freeform 90"/>
                  <p:cNvSpPr>
                    <a:spLocks/>
                  </p:cNvSpPr>
                  <p:nvPr/>
                </p:nvSpPr>
                <p:spPr bwMode="ltGray">
                  <a:xfrm>
                    <a:off x="4293" y="246"/>
                    <a:ext cx="438" cy="152"/>
                  </a:xfrm>
                  <a:custGeom>
                    <a:avLst/>
                    <a:gdLst/>
                    <a:ahLst/>
                    <a:cxnLst>
                      <a:cxn ang="0">
                        <a:pos x="73" y="1"/>
                      </a:cxn>
                      <a:cxn ang="0">
                        <a:pos x="438" y="0"/>
                      </a:cxn>
                      <a:cxn ang="0">
                        <a:pos x="416" y="54"/>
                      </a:cxn>
                      <a:cxn ang="0">
                        <a:pos x="397" y="68"/>
                      </a:cxn>
                      <a:cxn ang="0">
                        <a:pos x="392" y="70"/>
                      </a:cxn>
                      <a:cxn ang="0">
                        <a:pos x="375" y="73"/>
                      </a:cxn>
                      <a:cxn ang="0">
                        <a:pos x="361" y="88"/>
                      </a:cxn>
                      <a:cxn ang="0">
                        <a:pos x="362" y="99"/>
                      </a:cxn>
                      <a:cxn ang="0">
                        <a:pos x="364" y="107"/>
                      </a:cxn>
                      <a:cxn ang="0">
                        <a:pos x="366" y="113"/>
                      </a:cxn>
                      <a:cxn ang="0">
                        <a:pos x="362" y="122"/>
                      </a:cxn>
                      <a:cxn ang="0">
                        <a:pos x="351" y="120"/>
                      </a:cxn>
                      <a:cxn ang="0">
                        <a:pos x="342" y="129"/>
                      </a:cxn>
                      <a:cxn ang="0">
                        <a:pos x="347" y="105"/>
                      </a:cxn>
                      <a:cxn ang="0">
                        <a:pos x="338" y="100"/>
                      </a:cxn>
                      <a:cxn ang="0">
                        <a:pos x="344" y="93"/>
                      </a:cxn>
                      <a:cxn ang="0">
                        <a:pos x="342" y="89"/>
                      </a:cxn>
                      <a:cxn ang="0">
                        <a:pos x="320" y="94"/>
                      </a:cxn>
                      <a:cxn ang="0">
                        <a:pos x="317" y="85"/>
                      </a:cxn>
                      <a:cxn ang="0">
                        <a:pos x="297" y="94"/>
                      </a:cxn>
                      <a:cxn ang="0">
                        <a:pos x="320" y="103"/>
                      </a:cxn>
                      <a:cxn ang="0">
                        <a:pos x="305" y="117"/>
                      </a:cxn>
                      <a:cxn ang="0">
                        <a:pos x="311" y="126"/>
                      </a:cxn>
                      <a:cxn ang="0">
                        <a:pos x="315" y="138"/>
                      </a:cxn>
                      <a:cxn ang="0">
                        <a:pos x="309" y="139"/>
                      </a:cxn>
                      <a:cxn ang="0">
                        <a:pos x="314" y="144"/>
                      </a:cxn>
                      <a:cxn ang="0">
                        <a:pos x="307" y="152"/>
                      </a:cxn>
                      <a:cxn ang="0">
                        <a:pos x="0" y="149"/>
                      </a:cxn>
                      <a:cxn ang="0">
                        <a:pos x="73" y="1"/>
                      </a:cxn>
                    </a:cxnLst>
                    <a:rect l="0" t="0" r="r" b="b"/>
                    <a:pathLst>
                      <a:path w="438" h="152">
                        <a:moveTo>
                          <a:pt x="73" y="1"/>
                        </a:moveTo>
                        <a:lnTo>
                          <a:pt x="438" y="0"/>
                        </a:lnTo>
                        <a:cubicBezTo>
                          <a:pt x="432" y="15"/>
                          <a:pt x="429" y="42"/>
                          <a:pt x="416" y="54"/>
                        </a:cubicBezTo>
                        <a:cubicBezTo>
                          <a:pt x="410" y="60"/>
                          <a:pt x="405" y="63"/>
                          <a:pt x="397" y="68"/>
                        </a:cubicBezTo>
                        <a:cubicBezTo>
                          <a:pt x="396" y="69"/>
                          <a:pt x="392" y="70"/>
                          <a:pt x="392" y="70"/>
                        </a:cubicBezTo>
                        <a:cubicBezTo>
                          <a:pt x="377" y="63"/>
                          <a:pt x="385" y="68"/>
                          <a:pt x="375" y="73"/>
                        </a:cubicBezTo>
                        <a:cubicBezTo>
                          <a:pt x="371" y="82"/>
                          <a:pt x="371" y="83"/>
                          <a:pt x="361" y="88"/>
                        </a:cubicBezTo>
                        <a:cubicBezTo>
                          <a:pt x="359" y="92"/>
                          <a:pt x="364" y="93"/>
                          <a:pt x="362" y="99"/>
                        </a:cubicBezTo>
                        <a:cubicBezTo>
                          <a:pt x="363" y="102"/>
                          <a:pt x="364" y="105"/>
                          <a:pt x="364" y="107"/>
                        </a:cubicBezTo>
                        <a:cubicBezTo>
                          <a:pt x="365" y="109"/>
                          <a:pt x="366" y="111"/>
                          <a:pt x="366" y="113"/>
                        </a:cubicBezTo>
                        <a:cubicBezTo>
                          <a:pt x="365" y="115"/>
                          <a:pt x="364" y="120"/>
                          <a:pt x="362" y="122"/>
                        </a:cubicBezTo>
                        <a:cubicBezTo>
                          <a:pt x="359" y="123"/>
                          <a:pt x="354" y="119"/>
                          <a:pt x="351" y="120"/>
                        </a:cubicBezTo>
                        <a:cubicBezTo>
                          <a:pt x="347" y="129"/>
                          <a:pt x="352" y="127"/>
                          <a:pt x="342" y="129"/>
                        </a:cubicBezTo>
                        <a:cubicBezTo>
                          <a:pt x="340" y="123"/>
                          <a:pt x="345" y="111"/>
                          <a:pt x="347" y="105"/>
                        </a:cubicBezTo>
                        <a:cubicBezTo>
                          <a:pt x="347" y="100"/>
                          <a:pt x="338" y="102"/>
                          <a:pt x="338" y="100"/>
                        </a:cubicBezTo>
                        <a:cubicBezTo>
                          <a:pt x="338" y="98"/>
                          <a:pt x="344" y="95"/>
                          <a:pt x="344" y="93"/>
                        </a:cubicBezTo>
                        <a:cubicBezTo>
                          <a:pt x="344" y="92"/>
                          <a:pt x="344" y="89"/>
                          <a:pt x="342" y="89"/>
                        </a:cubicBezTo>
                        <a:cubicBezTo>
                          <a:pt x="339" y="89"/>
                          <a:pt x="324" y="94"/>
                          <a:pt x="320" y="94"/>
                        </a:cubicBezTo>
                        <a:cubicBezTo>
                          <a:pt x="317" y="86"/>
                          <a:pt x="328" y="88"/>
                          <a:pt x="317" y="85"/>
                        </a:cubicBezTo>
                        <a:cubicBezTo>
                          <a:pt x="311" y="91"/>
                          <a:pt x="306" y="93"/>
                          <a:pt x="297" y="94"/>
                        </a:cubicBezTo>
                        <a:cubicBezTo>
                          <a:pt x="300" y="104"/>
                          <a:pt x="307" y="101"/>
                          <a:pt x="320" y="103"/>
                        </a:cubicBezTo>
                        <a:cubicBezTo>
                          <a:pt x="318" y="109"/>
                          <a:pt x="311" y="111"/>
                          <a:pt x="305" y="117"/>
                        </a:cubicBezTo>
                        <a:lnTo>
                          <a:pt x="311" y="126"/>
                        </a:lnTo>
                        <a:lnTo>
                          <a:pt x="315" y="138"/>
                        </a:lnTo>
                        <a:lnTo>
                          <a:pt x="309" y="139"/>
                        </a:lnTo>
                        <a:lnTo>
                          <a:pt x="314" y="144"/>
                        </a:lnTo>
                        <a:lnTo>
                          <a:pt x="307" y="152"/>
                        </a:lnTo>
                        <a:lnTo>
                          <a:pt x="0" y="149"/>
                        </a:lnTo>
                        <a:lnTo>
                          <a:pt x="73" y="1"/>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5" name="Freeform 91"/>
                  <p:cNvSpPr>
                    <a:spLocks/>
                  </p:cNvSpPr>
                  <p:nvPr/>
                </p:nvSpPr>
                <p:spPr bwMode="ltGray">
                  <a:xfrm>
                    <a:off x="4731" y="240"/>
                    <a:ext cx="20" cy="55"/>
                  </a:xfrm>
                  <a:custGeom>
                    <a:avLst/>
                    <a:gdLst/>
                    <a:ahLst/>
                    <a:cxnLst>
                      <a:cxn ang="0">
                        <a:pos x="5" y="156"/>
                      </a:cxn>
                      <a:cxn ang="0">
                        <a:pos x="15" y="108"/>
                      </a:cxn>
                      <a:cxn ang="0">
                        <a:pos x="17" y="68"/>
                      </a:cxn>
                      <a:cxn ang="0">
                        <a:pos x="11" y="40"/>
                      </a:cxn>
                      <a:cxn ang="0">
                        <a:pos x="17" y="12"/>
                      </a:cxn>
                      <a:cxn ang="0">
                        <a:pos x="21" y="0"/>
                      </a:cxn>
                      <a:cxn ang="0">
                        <a:pos x="31" y="30"/>
                      </a:cxn>
                      <a:cxn ang="0">
                        <a:pos x="47" y="98"/>
                      </a:cxn>
                      <a:cxn ang="0">
                        <a:pos x="31" y="108"/>
                      </a:cxn>
                      <a:cxn ang="0">
                        <a:pos x="23" y="126"/>
                      </a:cxn>
                      <a:cxn ang="0">
                        <a:pos x="21" y="132"/>
                      </a:cxn>
                      <a:cxn ang="0">
                        <a:pos x="27" y="134"/>
                      </a:cxn>
                      <a:cxn ang="0">
                        <a:pos x="31" y="146"/>
                      </a:cxn>
                      <a:cxn ang="0">
                        <a:pos x="13" y="148"/>
                      </a:cxn>
                      <a:cxn ang="0">
                        <a:pos x="7" y="160"/>
                      </a:cxn>
                      <a:cxn ang="0">
                        <a:pos x="3" y="154"/>
                      </a:cxn>
                      <a:cxn ang="0">
                        <a:pos x="5" y="156"/>
                      </a:cxn>
                    </a:cxnLst>
                    <a:rect l="0" t="0" r="r" b="b"/>
                    <a:pathLst>
                      <a:path w="47" h="165">
                        <a:moveTo>
                          <a:pt x="5" y="156"/>
                        </a:moveTo>
                        <a:cubicBezTo>
                          <a:pt x="0" y="141"/>
                          <a:pt x="1" y="118"/>
                          <a:pt x="15" y="108"/>
                        </a:cubicBezTo>
                        <a:cubicBezTo>
                          <a:pt x="16" y="95"/>
                          <a:pt x="17" y="81"/>
                          <a:pt x="17" y="68"/>
                        </a:cubicBezTo>
                        <a:cubicBezTo>
                          <a:pt x="17" y="58"/>
                          <a:pt x="11" y="40"/>
                          <a:pt x="11" y="40"/>
                        </a:cubicBezTo>
                        <a:cubicBezTo>
                          <a:pt x="14" y="20"/>
                          <a:pt x="11" y="29"/>
                          <a:pt x="17" y="12"/>
                        </a:cubicBezTo>
                        <a:cubicBezTo>
                          <a:pt x="18" y="8"/>
                          <a:pt x="21" y="0"/>
                          <a:pt x="21" y="0"/>
                        </a:cubicBezTo>
                        <a:cubicBezTo>
                          <a:pt x="38" y="6"/>
                          <a:pt x="33" y="7"/>
                          <a:pt x="31" y="30"/>
                        </a:cubicBezTo>
                        <a:cubicBezTo>
                          <a:pt x="38" y="52"/>
                          <a:pt x="40" y="76"/>
                          <a:pt x="47" y="98"/>
                        </a:cubicBezTo>
                        <a:cubicBezTo>
                          <a:pt x="44" y="116"/>
                          <a:pt x="45" y="113"/>
                          <a:pt x="31" y="108"/>
                        </a:cubicBezTo>
                        <a:cubicBezTo>
                          <a:pt x="25" y="118"/>
                          <a:pt x="28" y="112"/>
                          <a:pt x="23" y="126"/>
                        </a:cubicBezTo>
                        <a:cubicBezTo>
                          <a:pt x="22" y="128"/>
                          <a:pt x="21" y="132"/>
                          <a:pt x="21" y="132"/>
                        </a:cubicBezTo>
                        <a:cubicBezTo>
                          <a:pt x="23" y="133"/>
                          <a:pt x="26" y="132"/>
                          <a:pt x="27" y="134"/>
                        </a:cubicBezTo>
                        <a:cubicBezTo>
                          <a:pt x="29" y="137"/>
                          <a:pt x="31" y="146"/>
                          <a:pt x="31" y="146"/>
                        </a:cubicBezTo>
                        <a:cubicBezTo>
                          <a:pt x="27" y="165"/>
                          <a:pt x="23" y="155"/>
                          <a:pt x="13" y="148"/>
                        </a:cubicBezTo>
                        <a:cubicBezTo>
                          <a:pt x="11" y="152"/>
                          <a:pt x="11" y="160"/>
                          <a:pt x="7" y="160"/>
                        </a:cubicBezTo>
                        <a:cubicBezTo>
                          <a:pt x="5" y="160"/>
                          <a:pt x="4" y="156"/>
                          <a:pt x="3" y="154"/>
                        </a:cubicBezTo>
                        <a:cubicBezTo>
                          <a:pt x="3" y="153"/>
                          <a:pt x="4" y="155"/>
                          <a:pt x="5" y="15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6" name="Freeform 92"/>
                  <p:cNvSpPr>
                    <a:spLocks/>
                  </p:cNvSpPr>
                  <p:nvPr/>
                </p:nvSpPr>
                <p:spPr bwMode="ltGray">
                  <a:xfrm>
                    <a:off x="4719" y="287"/>
                    <a:ext cx="59" cy="34"/>
                  </a:xfrm>
                  <a:custGeom>
                    <a:avLst/>
                    <a:gdLst/>
                    <a:ahLst/>
                    <a:cxnLst>
                      <a:cxn ang="0">
                        <a:pos x="26" y="61"/>
                      </a:cxn>
                      <a:cxn ang="0">
                        <a:pos x="30" y="43"/>
                      </a:cxn>
                      <a:cxn ang="0">
                        <a:pos x="50" y="33"/>
                      </a:cxn>
                      <a:cxn ang="0">
                        <a:pos x="54" y="45"/>
                      </a:cxn>
                      <a:cxn ang="0">
                        <a:pos x="66" y="49"/>
                      </a:cxn>
                      <a:cxn ang="0">
                        <a:pos x="80" y="55"/>
                      </a:cxn>
                      <a:cxn ang="0">
                        <a:pos x="116" y="33"/>
                      </a:cxn>
                      <a:cxn ang="0">
                        <a:pos x="130" y="17"/>
                      </a:cxn>
                      <a:cxn ang="0">
                        <a:pos x="138" y="11"/>
                      </a:cxn>
                      <a:cxn ang="0">
                        <a:pos x="106" y="49"/>
                      </a:cxn>
                      <a:cxn ang="0">
                        <a:pos x="84" y="67"/>
                      </a:cxn>
                      <a:cxn ang="0">
                        <a:pos x="66" y="81"/>
                      </a:cxn>
                      <a:cxn ang="0">
                        <a:pos x="48" y="103"/>
                      </a:cxn>
                      <a:cxn ang="0">
                        <a:pos x="26" y="89"/>
                      </a:cxn>
                      <a:cxn ang="0">
                        <a:pos x="20" y="87"/>
                      </a:cxn>
                      <a:cxn ang="0">
                        <a:pos x="22" y="97"/>
                      </a:cxn>
                      <a:cxn ang="0">
                        <a:pos x="0" y="97"/>
                      </a:cxn>
                      <a:cxn ang="0">
                        <a:pos x="10" y="79"/>
                      </a:cxn>
                      <a:cxn ang="0">
                        <a:pos x="26" y="61"/>
                      </a:cxn>
                    </a:cxnLst>
                    <a:rect l="0" t="0" r="r" b="b"/>
                    <a:pathLst>
                      <a:path w="138" h="103">
                        <a:moveTo>
                          <a:pt x="26" y="61"/>
                        </a:moveTo>
                        <a:cubicBezTo>
                          <a:pt x="29" y="53"/>
                          <a:pt x="33" y="51"/>
                          <a:pt x="30" y="43"/>
                        </a:cubicBezTo>
                        <a:cubicBezTo>
                          <a:pt x="33" y="27"/>
                          <a:pt x="37" y="24"/>
                          <a:pt x="50" y="33"/>
                        </a:cubicBezTo>
                        <a:cubicBezTo>
                          <a:pt x="51" y="37"/>
                          <a:pt x="53" y="41"/>
                          <a:pt x="54" y="45"/>
                        </a:cubicBezTo>
                        <a:cubicBezTo>
                          <a:pt x="55" y="49"/>
                          <a:pt x="66" y="49"/>
                          <a:pt x="66" y="49"/>
                        </a:cubicBezTo>
                        <a:cubicBezTo>
                          <a:pt x="75" y="43"/>
                          <a:pt x="77" y="45"/>
                          <a:pt x="80" y="55"/>
                        </a:cubicBezTo>
                        <a:cubicBezTo>
                          <a:pt x="92" y="47"/>
                          <a:pt x="101" y="37"/>
                          <a:pt x="116" y="33"/>
                        </a:cubicBezTo>
                        <a:cubicBezTo>
                          <a:pt x="125" y="19"/>
                          <a:pt x="120" y="24"/>
                          <a:pt x="130" y="17"/>
                        </a:cubicBezTo>
                        <a:cubicBezTo>
                          <a:pt x="134" y="11"/>
                          <a:pt x="134" y="0"/>
                          <a:pt x="138" y="11"/>
                        </a:cubicBezTo>
                        <a:cubicBezTo>
                          <a:pt x="135" y="31"/>
                          <a:pt x="126" y="45"/>
                          <a:pt x="106" y="49"/>
                        </a:cubicBezTo>
                        <a:cubicBezTo>
                          <a:pt x="97" y="55"/>
                          <a:pt x="93" y="61"/>
                          <a:pt x="84" y="67"/>
                        </a:cubicBezTo>
                        <a:cubicBezTo>
                          <a:pt x="80" y="79"/>
                          <a:pt x="79" y="79"/>
                          <a:pt x="66" y="81"/>
                        </a:cubicBezTo>
                        <a:cubicBezTo>
                          <a:pt x="60" y="90"/>
                          <a:pt x="57" y="97"/>
                          <a:pt x="48" y="103"/>
                        </a:cubicBezTo>
                        <a:cubicBezTo>
                          <a:pt x="42" y="94"/>
                          <a:pt x="37" y="93"/>
                          <a:pt x="26" y="89"/>
                        </a:cubicBezTo>
                        <a:cubicBezTo>
                          <a:pt x="24" y="88"/>
                          <a:pt x="20" y="87"/>
                          <a:pt x="20" y="87"/>
                        </a:cubicBezTo>
                        <a:cubicBezTo>
                          <a:pt x="10" y="90"/>
                          <a:pt x="14" y="94"/>
                          <a:pt x="22" y="97"/>
                        </a:cubicBezTo>
                        <a:cubicBezTo>
                          <a:pt x="14" y="103"/>
                          <a:pt x="9" y="100"/>
                          <a:pt x="0" y="97"/>
                        </a:cubicBezTo>
                        <a:cubicBezTo>
                          <a:pt x="2" y="87"/>
                          <a:pt x="1" y="82"/>
                          <a:pt x="10" y="79"/>
                        </a:cubicBezTo>
                        <a:cubicBezTo>
                          <a:pt x="15" y="63"/>
                          <a:pt x="14" y="69"/>
                          <a:pt x="26" y="6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7" name="Freeform 93"/>
                  <p:cNvSpPr>
                    <a:spLocks/>
                  </p:cNvSpPr>
                  <p:nvPr/>
                </p:nvSpPr>
                <p:spPr bwMode="ltGray">
                  <a:xfrm>
                    <a:off x="4656" y="319"/>
                    <a:ext cx="80" cy="72"/>
                  </a:xfrm>
                  <a:custGeom>
                    <a:avLst/>
                    <a:gdLst/>
                    <a:ahLst/>
                    <a:cxnLst>
                      <a:cxn ang="0">
                        <a:pos x="158" y="24"/>
                      </a:cxn>
                      <a:cxn ang="0">
                        <a:pos x="160" y="6"/>
                      </a:cxn>
                      <a:cxn ang="0">
                        <a:pos x="170" y="0"/>
                      </a:cxn>
                      <a:cxn ang="0">
                        <a:pos x="182" y="24"/>
                      </a:cxn>
                      <a:cxn ang="0">
                        <a:pos x="188" y="42"/>
                      </a:cxn>
                      <a:cxn ang="0">
                        <a:pos x="178" y="58"/>
                      </a:cxn>
                      <a:cxn ang="0">
                        <a:pos x="170" y="76"/>
                      </a:cxn>
                      <a:cxn ang="0">
                        <a:pos x="162" y="126"/>
                      </a:cxn>
                      <a:cxn ang="0">
                        <a:pos x="144" y="136"/>
                      </a:cxn>
                      <a:cxn ang="0">
                        <a:pos x="120" y="138"/>
                      </a:cxn>
                      <a:cxn ang="0">
                        <a:pos x="112" y="124"/>
                      </a:cxn>
                      <a:cxn ang="0">
                        <a:pos x="102" y="146"/>
                      </a:cxn>
                      <a:cxn ang="0">
                        <a:pos x="90" y="150"/>
                      </a:cxn>
                      <a:cxn ang="0">
                        <a:pos x="80" y="132"/>
                      </a:cxn>
                      <a:cxn ang="0">
                        <a:pos x="58" y="144"/>
                      </a:cxn>
                      <a:cxn ang="0">
                        <a:pos x="76" y="142"/>
                      </a:cxn>
                      <a:cxn ang="0">
                        <a:pos x="78" y="160"/>
                      </a:cxn>
                      <a:cxn ang="0">
                        <a:pos x="58" y="166"/>
                      </a:cxn>
                      <a:cxn ang="0">
                        <a:pos x="34" y="166"/>
                      </a:cxn>
                      <a:cxn ang="0">
                        <a:pos x="36" y="154"/>
                      </a:cxn>
                      <a:cxn ang="0">
                        <a:pos x="46" y="144"/>
                      </a:cxn>
                      <a:cxn ang="0">
                        <a:pos x="34" y="148"/>
                      </a:cxn>
                      <a:cxn ang="0">
                        <a:pos x="26" y="166"/>
                      </a:cxn>
                      <a:cxn ang="0">
                        <a:pos x="30" y="190"/>
                      </a:cxn>
                      <a:cxn ang="0">
                        <a:pos x="14" y="200"/>
                      </a:cxn>
                      <a:cxn ang="0">
                        <a:pos x="0" y="214"/>
                      </a:cxn>
                      <a:cxn ang="0">
                        <a:pos x="8" y="188"/>
                      </a:cxn>
                      <a:cxn ang="0">
                        <a:pos x="0" y="164"/>
                      </a:cxn>
                      <a:cxn ang="0">
                        <a:pos x="14" y="152"/>
                      </a:cxn>
                      <a:cxn ang="0">
                        <a:pos x="32" y="134"/>
                      </a:cxn>
                      <a:cxn ang="0">
                        <a:pos x="44" y="118"/>
                      </a:cxn>
                      <a:cxn ang="0">
                        <a:pos x="72" y="116"/>
                      </a:cxn>
                      <a:cxn ang="0">
                        <a:pos x="84" y="112"/>
                      </a:cxn>
                      <a:cxn ang="0">
                        <a:pos x="114" y="78"/>
                      </a:cxn>
                      <a:cxn ang="0">
                        <a:pos x="120" y="92"/>
                      </a:cxn>
                      <a:cxn ang="0">
                        <a:pos x="132" y="76"/>
                      </a:cxn>
                      <a:cxn ang="0">
                        <a:pos x="150" y="54"/>
                      </a:cxn>
                      <a:cxn ang="0">
                        <a:pos x="154" y="42"/>
                      </a:cxn>
                      <a:cxn ang="0">
                        <a:pos x="148" y="38"/>
                      </a:cxn>
                      <a:cxn ang="0">
                        <a:pos x="152" y="32"/>
                      </a:cxn>
                      <a:cxn ang="0">
                        <a:pos x="158" y="24"/>
                      </a:cxn>
                    </a:cxnLst>
                    <a:rect l="0" t="0" r="r" b="b"/>
                    <a:pathLst>
                      <a:path w="188" h="214">
                        <a:moveTo>
                          <a:pt x="158" y="24"/>
                        </a:moveTo>
                        <a:cubicBezTo>
                          <a:pt x="156" y="18"/>
                          <a:pt x="160" y="6"/>
                          <a:pt x="160" y="6"/>
                        </a:cubicBezTo>
                        <a:cubicBezTo>
                          <a:pt x="167" y="16"/>
                          <a:pt x="167" y="8"/>
                          <a:pt x="170" y="0"/>
                        </a:cubicBezTo>
                        <a:cubicBezTo>
                          <a:pt x="181" y="4"/>
                          <a:pt x="179" y="14"/>
                          <a:pt x="182" y="24"/>
                        </a:cubicBezTo>
                        <a:cubicBezTo>
                          <a:pt x="184" y="30"/>
                          <a:pt x="188" y="42"/>
                          <a:pt x="188" y="42"/>
                        </a:cubicBezTo>
                        <a:cubicBezTo>
                          <a:pt x="183" y="56"/>
                          <a:pt x="188" y="52"/>
                          <a:pt x="178" y="58"/>
                        </a:cubicBezTo>
                        <a:cubicBezTo>
                          <a:pt x="174" y="63"/>
                          <a:pt x="170" y="76"/>
                          <a:pt x="170" y="76"/>
                        </a:cubicBezTo>
                        <a:cubicBezTo>
                          <a:pt x="169" y="100"/>
                          <a:pt x="173" y="110"/>
                          <a:pt x="162" y="126"/>
                        </a:cubicBezTo>
                        <a:cubicBezTo>
                          <a:pt x="150" y="118"/>
                          <a:pt x="155" y="132"/>
                          <a:pt x="144" y="136"/>
                        </a:cubicBezTo>
                        <a:cubicBezTo>
                          <a:pt x="135" y="134"/>
                          <a:pt x="129" y="135"/>
                          <a:pt x="120" y="138"/>
                        </a:cubicBezTo>
                        <a:cubicBezTo>
                          <a:pt x="114" y="129"/>
                          <a:pt x="122" y="127"/>
                          <a:pt x="112" y="124"/>
                        </a:cubicBezTo>
                        <a:cubicBezTo>
                          <a:pt x="108" y="130"/>
                          <a:pt x="108" y="142"/>
                          <a:pt x="102" y="146"/>
                        </a:cubicBezTo>
                        <a:cubicBezTo>
                          <a:pt x="98" y="148"/>
                          <a:pt x="90" y="150"/>
                          <a:pt x="90" y="150"/>
                        </a:cubicBezTo>
                        <a:cubicBezTo>
                          <a:pt x="87" y="141"/>
                          <a:pt x="89" y="135"/>
                          <a:pt x="80" y="132"/>
                        </a:cubicBezTo>
                        <a:cubicBezTo>
                          <a:pt x="68" y="134"/>
                          <a:pt x="65" y="134"/>
                          <a:pt x="58" y="144"/>
                        </a:cubicBezTo>
                        <a:cubicBezTo>
                          <a:pt x="66" y="150"/>
                          <a:pt x="68" y="147"/>
                          <a:pt x="76" y="142"/>
                        </a:cubicBezTo>
                        <a:cubicBezTo>
                          <a:pt x="81" y="146"/>
                          <a:pt x="85" y="155"/>
                          <a:pt x="78" y="160"/>
                        </a:cubicBezTo>
                        <a:cubicBezTo>
                          <a:pt x="75" y="162"/>
                          <a:pt x="62" y="165"/>
                          <a:pt x="58" y="166"/>
                        </a:cubicBezTo>
                        <a:cubicBezTo>
                          <a:pt x="48" y="173"/>
                          <a:pt x="44" y="173"/>
                          <a:pt x="34" y="166"/>
                        </a:cubicBezTo>
                        <a:cubicBezTo>
                          <a:pt x="35" y="162"/>
                          <a:pt x="34" y="158"/>
                          <a:pt x="36" y="154"/>
                        </a:cubicBezTo>
                        <a:cubicBezTo>
                          <a:pt x="38" y="150"/>
                          <a:pt x="55" y="146"/>
                          <a:pt x="46" y="144"/>
                        </a:cubicBezTo>
                        <a:cubicBezTo>
                          <a:pt x="42" y="143"/>
                          <a:pt x="34" y="148"/>
                          <a:pt x="34" y="148"/>
                        </a:cubicBezTo>
                        <a:cubicBezTo>
                          <a:pt x="32" y="155"/>
                          <a:pt x="28" y="159"/>
                          <a:pt x="26" y="166"/>
                        </a:cubicBezTo>
                        <a:cubicBezTo>
                          <a:pt x="36" y="182"/>
                          <a:pt x="36" y="173"/>
                          <a:pt x="30" y="190"/>
                        </a:cubicBezTo>
                        <a:cubicBezTo>
                          <a:pt x="28" y="196"/>
                          <a:pt x="14" y="200"/>
                          <a:pt x="14" y="200"/>
                        </a:cubicBezTo>
                        <a:cubicBezTo>
                          <a:pt x="5" y="214"/>
                          <a:pt x="11" y="210"/>
                          <a:pt x="0" y="214"/>
                        </a:cubicBezTo>
                        <a:cubicBezTo>
                          <a:pt x="2" y="202"/>
                          <a:pt x="5" y="198"/>
                          <a:pt x="8" y="188"/>
                        </a:cubicBezTo>
                        <a:cubicBezTo>
                          <a:pt x="6" y="178"/>
                          <a:pt x="3" y="173"/>
                          <a:pt x="0" y="164"/>
                        </a:cubicBezTo>
                        <a:cubicBezTo>
                          <a:pt x="3" y="156"/>
                          <a:pt x="7" y="157"/>
                          <a:pt x="14" y="152"/>
                        </a:cubicBezTo>
                        <a:cubicBezTo>
                          <a:pt x="18" y="141"/>
                          <a:pt x="23" y="140"/>
                          <a:pt x="32" y="134"/>
                        </a:cubicBezTo>
                        <a:cubicBezTo>
                          <a:pt x="37" y="127"/>
                          <a:pt x="37" y="123"/>
                          <a:pt x="44" y="118"/>
                        </a:cubicBezTo>
                        <a:cubicBezTo>
                          <a:pt x="64" y="121"/>
                          <a:pt x="55" y="122"/>
                          <a:pt x="72" y="116"/>
                        </a:cubicBezTo>
                        <a:cubicBezTo>
                          <a:pt x="76" y="115"/>
                          <a:pt x="84" y="112"/>
                          <a:pt x="84" y="112"/>
                        </a:cubicBezTo>
                        <a:cubicBezTo>
                          <a:pt x="105" y="119"/>
                          <a:pt x="97" y="84"/>
                          <a:pt x="114" y="78"/>
                        </a:cubicBezTo>
                        <a:cubicBezTo>
                          <a:pt x="117" y="87"/>
                          <a:pt x="110" y="89"/>
                          <a:pt x="120" y="92"/>
                        </a:cubicBezTo>
                        <a:cubicBezTo>
                          <a:pt x="125" y="85"/>
                          <a:pt x="125" y="81"/>
                          <a:pt x="132" y="76"/>
                        </a:cubicBezTo>
                        <a:cubicBezTo>
                          <a:pt x="138" y="68"/>
                          <a:pt x="146" y="65"/>
                          <a:pt x="150" y="54"/>
                        </a:cubicBezTo>
                        <a:cubicBezTo>
                          <a:pt x="151" y="50"/>
                          <a:pt x="154" y="42"/>
                          <a:pt x="154" y="42"/>
                        </a:cubicBezTo>
                        <a:cubicBezTo>
                          <a:pt x="152" y="41"/>
                          <a:pt x="148" y="40"/>
                          <a:pt x="148" y="38"/>
                        </a:cubicBezTo>
                        <a:cubicBezTo>
                          <a:pt x="148" y="36"/>
                          <a:pt x="161" y="33"/>
                          <a:pt x="152" y="32"/>
                        </a:cubicBezTo>
                        <a:lnTo>
                          <a:pt x="158" y="24"/>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8" name="Freeform 94"/>
                  <p:cNvSpPr>
                    <a:spLocks/>
                  </p:cNvSpPr>
                  <p:nvPr/>
                </p:nvSpPr>
                <p:spPr bwMode="ltGray">
                  <a:xfrm>
                    <a:off x="4709" y="340"/>
                    <a:ext cx="6" cy="4"/>
                  </a:xfrm>
                  <a:custGeom>
                    <a:avLst/>
                    <a:gdLst/>
                    <a:ahLst/>
                    <a:cxnLst>
                      <a:cxn ang="0">
                        <a:pos x="0" y="9"/>
                      </a:cxn>
                      <a:cxn ang="0">
                        <a:pos x="4" y="13"/>
                      </a:cxn>
                      <a:cxn ang="0">
                        <a:pos x="0" y="9"/>
                      </a:cxn>
                    </a:cxnLst>
                    <a:rect l="0" t="0" r="r" b="b"/>
                    <a:pathLst>
                      <a:path w="13" h="13">
                        <a:moveTo>
                          <a:pt x="0" y="9"/>
                        </a:moveTo>
                        <a:cubicBezTo>
                          <a:pt x="6" y="0"/>
                          <a:pt x="13" y="7"/>
                          <a:pt x="4" y="13"/>
                        </a:cubicBezTo>
                        <a:cubicBezTo>
                          <a:pt x="0" y="6"/>
                          <a:pt x="0" y="5"/>
                          <a:pt x="0" y="9"/>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39" name="Freeform 95"/>
                  <p:cNvSpPr>
                    <a:spLocks/>
                  </p:cNvSpPr>
                  <p:nvPr/>
                </p:nvSpPr>
                <p:spPr bwMode="ltGray">
                  <a:xfrm>
                    <a:off x="4261" y="389"/>
                    <a:ext cx="347" cy="189"/>
                  </a:xfrm>
                  <a:custGeom>
                    <a:avLst/>
                    <a:gdLst/>
                    <a:ahLst/>
                    <a:cxnLst>
                      <a:cxn ang="0">
                        <a:pos x="812" y="26"/>
                      </a:cxn>
                      <a:cxn ang="0">
                        <a:pos x="778" y="78"/>
                      </a:cxn>
                      <a:cxn ang="0">
                        <a:pos x="748" y="122"/>
                      </a:cxn>
                      <a:cxn ang="0">
                        <a:pos x="722" y="142"/>
                      </a:cxn>
                      <a:cxn ang="0">
                        <a:pos x="634" y="180"/>
                      </a:cxn>
                      <a:cxn ang="0">
                        <a:pos x="632" y="210"/>
                      </a:cxn>
                      <a:cxn ang="0">
                        <a:pos x="604" y="230"/>
                      </a:cxn>
                      <a:cxn ang="0">
                        <a:pos x="620" y="178"/>
                      </a:cxn>
                      <a:cxn ang="0">
                        <a:pos x="576" y="188"/>
                      </a:cxn>
                      <a:cxn ang="0">
                        <a:pos x="556" y="218"/>
                      </a:cxn>
                      <a:cxn ang="0">
                        <a:pos x="596" y="280"/>
                      </a:cxn>
                      <a:cxn ang="0">
                        <a:pos x="594" y="368"/>
                      </a:cxn>
                      <a:cxn ang="0">
                        <a:pos x="542" y="406"/>
                      </a:cxn>
                      <a:cxn ang="0">
                        <a:pos x="522" y="386"/>
                      </a:cxn>
                      <a:cxn ang="0">
                        <a:pos x="482" y="348"/>
                      </a:cxn>
                      <a:cxn ang="0">
                        <a:pos x="462" y="348"/>
                      </a:cxn>
                      <a:cxn ang="0">
                        <a:pos x="450" y="394"/>
                      </a:cxn>
                      <a:cxn ang="0">
                        <a:pos x="500" y="464"/>
                      </a:cxn>
                      <a:cxn ang="0">
                        <a:pos x="510" y="524"/>
                      </a:cxn>
                      <a:cxn ang="0">
                        <a:pos x="526" y="560"/>
                      </a:cxn>
                      <a:cxn ang="0">
                        <a:pos x="492" y="544"/>
                      </a:cxn>
                      <a:cxn ang="0">
                        <a:pos x="470" y="518"/>
                      </a:cxn>
                      <a:cxn ang="0">
                        <a:pos x="422" y="424"/>
                      </a:cxn>
                      <a:cxn ang="0">
                        <a:pos x="426" y="310"/>
                      </a:cxn>
                      <a:cxn ang="0">
                        <a:pos x="422" y="268"/>
                      </a:cxn>
                      <a:cxn ang="0">
                        <a:pos x="412" y="276"/>
                      </a:cxn>
                      <a:cxn ang="0">
                        <a:pos x="386" y="266"/>
                      </a:cxn>
                      <a:cxn ang="0">
                        <a:pos x="360" y="170"/>
                      </a:cxn>
                      <a:cxn ang="0">
                        <a:pos x="330" y="166"/>
                      </a:cxn>
                      <a:cxn ang="0">
                        <a:pos x="288" y="172"/>
                      </a:cxn>
                      <a:cxn ang="0">
                        <a:pos x="242" y="232"/>
                      </a:cxn>
                      <a:cxn ang="0">
                        <a:pos x="196" y="268"/>
                      </a:cxn>
                      <a:cxn ang="0">
                        <a:pos x="184" y="274"/>
                      </a:cxn>
                      <a:cxn ang="0">
                        <a:pos x="160" y="328"/>
                      </a:cxn>
                      <a:cxn ang="0">
                        <a:pos x="152" y="354"/>
                      </a:cxn>
                      <a:cxn ang="0">
                        <a:pos x="128" y="404"/>
                      </a:cxn>
                      <a:cxn ang="0">
                        <a:pos x="94" y="392"/>
                      </a:cxn>
                      <a:cxn ang="0">
                        <a:pos x="66" y="258"/>
                      </a:cxn>
                      <a:cxn ang="0">
                        <a:pos x="72" y="156"/>
                      </a:cxn>
                      <a:cxn ang="0">
                        <a:pos x="44" y="180"/>
                      </a:cxn>
                      <a:cxn ang="0">
                        <a:pos x="20" y="150"/>
                      </a:cxn>
                      <a:cxn ang="0">
                        <a:pos x="24" y="138"/>
                      </a:cxn>
                      <a:cxn ang="0">
                        <a:pos x="0" y="92"/>
                      </a:cxn>
                      <a:cxn ang="0">
                        <a:pos x="798" y="6"/>
                      </a:cxn>
                    </a:cxnLst>
                    <a:rect l="0" t="0" r="r" b="b"/>
                    <a:pathLst>
                      <a:path w="812" h="564">
                        <a:moveTo>
                          <a:pt x="798" y="6"/>
                        </a:moveTo>
                        <a:cubicBezTo>
                          <a:pt x="801" y="15"/>
                          <a:pt x="809" y="16"/>
                          <a:pt x="812" y="26"/>
                        </a:cubicBezTo>
                        <a:cubicBezTo>
                          <a:pt x="809" y="36"/>
                          <a:pt x="801" y="41"/>
                          <a:pt x="796" y="50"/>
                        </a:cubicBezTo>
                        <a:cubicBezTo>
                          <a:pt x="791" y="61"/>
                          <a:pt x="788" y="71"/>
                          <a:pt x="778" y="78"/>
                        </a:cubicBezTo>
                        <a:cubicBezTo>
                          <a:pt x="773" y="85"/>
                          <a:pt x="771" y="88"/>
                          <a:pt x="774" y="96"/>
                        </a:cubicBezTo>
                        <a:cubicBezTo>
                          <a:pt x="767" y="107"/>
                          <a:pt x="758" y="114"/>
                          <a:pt x="748" y="122"/>
                        </a:cubicBezTo>
                        <a:cubicBezTo>
                          <a:pt x="744" y="125"/>
                          <a:pt x="736" y="130"/>
                          <a:pt x="736" y="130"/>
                        </a:cubicBezTo>
                        <a:cubicBezTo>
                          <a:pt x="740" y="141"/>
                          <a:pt x="731" y="140"/>
                          <a:pt x="722" y="142"/>
                        </a:cubicBezTo>
                        <a:cubicBezTo>
                          <a:pt x="716" y="148"/>
                          <a:pt x="712" y="151"/>
                          <a:pt x="704" y="154"/>
                        </a:cubicBezTo>
                        <a:cubicBezTo>
                          <a:pt x="686" y="150"/>
                          <a:pt x="650" y="169"/>
                          <a:pt x="634" y="180"/>
                        </a:cubicBezTo>
                        <a:cubicBezTo>
                          <a:pt x="636" y="189"/>
                          <a:pt x="631" y="193"/>
                          <a:pt x="640" y="196"/>
                        </a:cubicBezTo>
                        <a:cubicBezTo>
                          <a:pt x="643" y="205"/>
                          <a:pt x="640" y="207"/>
                          <a:pt x="632" y="210"/>
                        </a:cubicBezTo>
                        <a:cubicBezTo>
                          <a:pt x="626" y="219"/>
                          <a:pt x="623" y="226"/>
                          <a:pt x="614" y="232"/>
                        </a:cubicBezTo>
                        <a:cubicBezTo>
                          <a:pt x="611" y="231"/>
                          <a:pt x="606" y="233"/>
                          <a:pt x="604" y="230"/>
                        </a:cubicBezTo>
                        <a:cubicBezTo>
                          <a:pt x="599" y="220"/>
                          <a:pt x="610" y="199"/>
                          <a:pt x="620" y="196"/>
                        </a:cubicBezTo>
                        <a:cubicBezTo>
                          <a:pt x="623" y="187"/>
                          <a:pt x="617" y="187"/>
                          <a:pt x="620" y="178"/>
                        </a:cubicBezTo>
                        <a:cubicBezTo>
                          <a:pt x="617" y="164"/>
                          <a:pt x="609" y="168"/>
                          <a:pt x="598" y="172"/>
                        </a:cubicBezTo>
                        <a:cubicBezTo>
                          <a:pt x="592" y="180"/>
                          <a:pt x="585" y="185"/>
                          <a:pt x="576" y="188"/>
                        </a:cubicBezTo>
                        <a:cubicBezTo>
                          <a:pt x="572" y="194"/>
                          <a:pt x="568" y="200"/>
                          <a:pt x="564" y="206"/>
                        </a:cubicBezTo>
                        <a:cubicBezTo>
                          <a:pt x="561" y="210"/>
                          <a:pt x="556" y="218"/>
                          <a:pt x="556" y="218"/>
                        </a:cubicBezTo>
                        <a:cubicBezTo>
                          <a:pt x="558" y="234"/>
                          <a:pt x="559" y="243"/>
                          <a:pt x="572" y="252"/>
                        </a:cubicBezTo>
                        <a:cubicBezTo>
                          <a:pt x="579" y="262"/>
                          <a:pt x="586" y="273"/>
                          <a:pt x="596" y="280"/>
                        </a:cubicBezTo>
                        <a:cubicBezTo>
                          <a:pt x="598" y="286"/>
                          <a:pt x="602" y="298"/>
                          <a:pt x="602" y="298"/>
                        </a:cubicBezTo>
                        <a:cubicBezTo>
                          <a:pt x="601" y="308"/>
                          <a:pt x="599" y="361"/>
                          <a:pt x="594" y="368"/>
                        </a:cubicBezTo>
                        <a:cubicBezTo>
                          <a:pt x="590" y="374"/>
                          <a:pt x="576" y="378"/>
                          <a:pt x="570" y="382"/>
                        </a:cubicBezTo>
                        <a:cubicBezTo>
                          <a:pt x="563" y="393"/>
                          <a:pt x="550" y="396"/>
                          <a:pt x="542" y="406"/>
                        </a:cubicBezTo>
                        <a:cubicBezTo>
                          <a:pt x="536" y="413"/>
                          <a:pt x="539" y="417"/>
                          <a:pt x="530" y="420"/>
                        </a:cubicBezTo>
                        <a:cubicBezTo>
                          <a:pt x="526" y="408"/>
                          <a:pt x="538" y="391"/>
                          <a:pt x="522" y="386"/>
                        </a:cubicBezTo>
                        <a:cubicBezTo>
                          <a:pt x="516" y="377"/>
                          <a:pt x="510" y="364"/>
                          <a:pt x="502" y="356"/>
                        </a:cubicBezTo>
                        <a:cubicBezTo>
                          <a:pt x="497" y="341"/>
                          <a:pt x="505" y="360"/>
                          <a:pt x="482" y="348"/>
                        </a:cubicBezTo>
                        <a:cubicBezTo>
                          <a:pt x="478" y="346"/>
                          <a:pt x="478" y="339"/>
                          <a:pt x="474" y="336"/>
                        </a:cubicBezTo>
                        <a:cubicBezTo>
                          <a:pt x="470" y="323"/>
                          <a:pt x="466" y="342"/>
                          <a:pt x="462" y="348"/>
                        </a:cubicBezTo>
                        <a:cubicBezTo>
                          <a:pt x="460" y="358"/>
                          <a:pt x="456" y="363"/>
                          <a:pt x="454" y="374"/>
                        </a:cubicBezTo>
                        <a:cubicBezTo>
                          <a:pt x="457" y="383"/>
                          <a:pt x="455" y="387"/>
                          <a:pt x="450" y="394"/>
                        </a:cubicBezTo>
                        <a:cubicBezTo>
                          <a:pt x="454" y="399"/>
                          <a:pt x="464" y="411"/>
                          <a:pt x="466" y="418"/>
                        </a:cubicBezTo>
                        <a:cubicBezTo>
                          <a:pt x="474" y="443"/>
                          <a:pt x="472" y="458"/>
                          <a:pt x="500" y="464"/>
                        </a:cubicBezTo>
                        <a:cubicBezTo>
                          <a:pt x="507" y="469"/>
                          <a:pt x="510" y="474"/>
                          <a:pt x="516" y="480"/>
                        </a:cubicBezTo>
                        <a:cubicBezTo>
                          <a:pt x="511" y="494"/>
                          <a:pt x="513" y="509"/>
                          <a:pt x="510" y="524"/>
                        </a:cubicBezTo>
                        <a:cubicBezTo>
                          <a:pt x="512" y="537"/>
                          <a:pt x="511" y="541"/>
                          <a:pt x="522" y="548"/>
                        </a:cubicBezTo>
                        <a:cubicBezTo>
                          <a:pt x="523" y="552"/>
                          <a:pt x="525" y="556"/>
                          <a:pt x="526" y="560"/>
                        </a:cubicBezTo>
                        <a:cubicBezTo>
                          <a:pt x="527" y="564"/>
                          <a:pt x="514" y="556"/>
                          <a:pt x="514" y="556"/>
                        </a:cubicBezTo>
                        <a:cubicBezTo>
                          <a:pt x="502" y="564"/>
                          <a:pt x="501" y="551"/>
                          <a:pt x="492" y="544"/>
                        </a:cubicBezTo>
                        <a:cubicBezTo>
                          <a:pt x="488" y="541"/>
                          <a:pt x="480" y="536"/>
                          <a:pt x="480" y="536"/>
                        </a:cubicBezTo>
                        <a:cubicBezTo>
                          <a:pt x="471" y="522"/>
                          <a:pt x="474" y="529"/>
                          <a:pt x="470" y="518"/>
                        </a:cubicBezTo>
                        <a:cubicBezTo>
                          <a:pt x="467" y="491"/>
                          <a:pt x="461" y="446"/>
                          <a:pt x="436" y="430"/>
                        </a:cubicBezTo>
                        <a:cubicBezTo>
                          <a:pt x="428" y="433"/>
                          <a:pt x="425" y="433"/>
                          <a:pt x="422" y="424"/>
                        </a:cubicBezTo>
                        <a:cubicBezTo>
                          <a:pt x="427" y="404"/>
                          <a:pt x="432" y="383"/>
                          <a:pt x="438" y="364"/>
                        </a:cubicBezTo>
                        <a:cubicBezTo>
                          <a:pt x="436" y="343"/>
                          <a:pt x="431" y="330"/>
                          <a:pt x="426" y="310"/>
                        </a:cubicBezTo>
                        <a:cubicBezTo>
                          <a:pt x="429" y="302"/>
                          <a:pt x="425" y="300"/>
                          <a:pt x="422" y="292"/>
                        </a:cubicBezTo>
                        <a:cubicBezTo>
                          <a:pt x="424" y="282"/>
                          <a:pt x="428" y="277"/>
                          <a:pt x="422" y="268"/>
                        </a:cubicBezTo>
                        <a:cubicBezTo>
                          <a:pt x="420" y="269"/>
                          <a:pt x="418" y="269"/>
                          <a:pt x="416" y="270"/>
                        </a:cubicBezTo>
                        <a:cubicBezTo>
                          <a:pt x="414" y="272"/>
                          <a:pt x="414" y="275"/>
                          <a:pt x="412" y="276"/>
                        </a:cubicBezTo>
                        <a:cubicBezTo>
                          <a:pt x="408" y="278"/>
                          <a:pt x="400" y="280"/>
                          <a:pt x="400" y="280"/>
                        </a:cubicBezTo>
                        <a:cubicBezTo>
                          <a:pt x="394" y="274"/>
                          <a:pt x="389" y="274"/>
                          <a:pt x="386" y="266"/>
                        </a:cubicBezTo>
                        <a:cubicBezTo>
                          <a:pt x="391" y="251"/>
                          <a:pt x="379" y="206"/>
                          <a:pt x="364" y="196"/>
                        </a:cubicBezTo>
                        <a:cubicBezTo>
                          <a:pt x="357" y="186"/>
                          <a:pt x="358" y="182"/>
                          <a:pt x="360" y="170"/>
                        </a:cubicBezTo>
                        <a:cubicBezTo>
                          <a:pt x="358" y="160"/>
                          <a:pt x="356" y="147"/>
                          <a:pt x="346" y="144"/>
                        </a:cubicBezTo>
                        <a:cubicBezTo>
                          <a:pt x="343" y="154"/>
                          <a:pt x="338" y="160"/>
                          <a:pt x="330" y="166"/>
                        </a:cubicBezTo>
                        <a:cubicBezTo>
                          <a:pt x="323" y="164"/>
                          <a:pt x="308" y="160"/>
                          <a:pt x="308" y="160"/>
                        </a:cubicBezTo>
                        <a:cubicBezTo>
                          <a:pt x="296" y="162"/>
                          <a:pt x="297" y="166"/>
                          <a:pt x="288" y="172"/>
                        </a:cubicBezTo>
                        <a:cubicBezTo>
                          <a:pt x="284" y="185"/>
                          <a:pt x="282" y="191"/>
                          <a:pt x="268" y="196"/>
                        </a:cubicBezTo>
                        <a:cubicBezTo>
                          <a:pt x="264" y="200"/>
                          <a:pt x="243" y="231"/>
                          <a:pt x="242" y="232"/>
                        </a:cubicBezTo>
                        <a:cubicBezTo>
                          <a:pt x="231" y="239"/>
                          <a:pt x="215" y="247"/>
                          <a:pt x="206" y="256"/>
                        </a:cubicBezTo>
                        <a:cubicBezTo>
                          <a:pt x="202" y="260"/>
                          <a:pt x="200" y="265"/>
                          <a:pt x="196" y="268"/>
                        </a:cubicBezTo>
                        <a:cubicBezTo>
                          <a:pt x="194" y="269"/>
                          <a:pt x="192" y="269"/>
                          <a:pt x="190" y="270"/>
                        </a:cubicBezTo>
                        <a:cubicBezTo>
                          <a:pt x="188" y="271"/>
                          <a:pt x="186" y="272"/>
                          <a:pt x="184" y="274"/>
                        </a:cubicBezTo>
                        <a:cubicBezTo>
                          <a:pt x="180" y="278"/>
                          <a:pt x="172" y="286"/>
                          <a:pt x="172" y="286"/>
                        </a:cubicBezTo>
                        <a:cubicBezTo>
                          <a:pt x="167" y="300"/>
                          <a:pt x="165" y="314"/>
                          <a:pt x="160" y="328"/>
                        </a:cubicBezTo>
                        <a:cubicBezTo>
                          <a:pt x="158" y="335"/>
                          <a:pt x="156" y="341"/>
                          <a:pt x="154" y="348"/>
                        </a:cubicBezTo>
                        <a:cubicBezTo>
                          <a:pt x="153" y="350"/>
                          <a:pt x="152" y="354"/>
                          <a:pt x="152" y="354"/>
                        </a:cubicBezTo>
                        <a:cubicBezTo>
                          <a:pt x="152" y="359"/>
                          <a:pt x="156" y="384"/>
                          <a:pt x="146" y="392"/>
                        </a:cubicBezTo>
                        <a:cubicBezTo>
                          <a:pt x="141" y="397"/>
                          <a:pt x="128" y="404"/>
                          <a:pt x="128" y="404"/>
                        </a:cubicBezTo>
                        <a:cubicBezTo>
                          <a:pt x="125" y="412"/>
                          <a:pt x="122" y="421"/>
                          <a:pt x="114" y="424"/>
                        </a:cubicBezTo>
                        <a:cubicBezTo>
                          <a:pt x="100" y="419"/>
                          <a:pt x="97" y="405"/>
                          <a:pt x="94" y="392"/>
                        </a:cubicBezTo>
                        <a:cubicBezTo>
                          <a:pt x="86" y="362"/>
                          <a:pt x="82" y="332"/>
                          <a:pt x="72" y="302"/>
                        </a:cubicBezTo>
                        <a:cubicBezTo>
                          <a:pt x="71" y="281"/>
                          <a:pt x="70" y="275"/>
                          <a:pt x="66" y="258"/>
                        </a:cubicBezTo>
                        <a:cubicBezTo>
                          <a:pt x="66" y="251"/>
                          <a:pt x="68" y="219"/>
                          <a:pt x="64" y="208"/>
                        </a:cubicBezTo>
                        <a:cubicBezTo>
                          <a:pt x="70" y="191"/>
                          <a:pt x="66" y="173"/>
                          <a:pt x="72" y="156"/>
                        </a:cubicBezTo>
                        <a:cubicBezTo>
                          <a:pt x="66" y="139"/>
                          <a:pt x="60" y="168"/>
                          <a:pt x="56" y="172"/>
                        </a:cubicBezTo>
                        <a:cubicBezTo>
                          <a:pt x="53" y="175"/>
                          <a:pt x="44" y="180"/>
                          <a:pt x="44" y="180"/>
                        </a:cubicBezTo>
                        <a:cubicBezTo>
                          <a:pt x="35" y="177"/>
                          <a:pt x="28" y="173"/>
                          <a:pt x="24" y="162"/>
                        </a:cubicBezTo>
                        <a:cubicBezTo>
                          <a:pt x="23" y="158"/>
                          <a:pt x="20" y="150"/>
                          <a:pt x="20" y="150"/>
                        </a:cubicBezTo>
                        <a:cubicBezTo>
                          <a:pt x="30" y="148"/>
                          <a:pt x="30" y="143"/>
                          <a:pt x="38" y="138"/>
                        </a:cubicBezTo>
                        <a:cubicBezTo>
                          <a:pt x="35" y="128"/>
                          <a:pt x="31" y="133"/>
                          <a:pt x="24" y="138"/>
                        </a:cubicBezTo>
                        <a:cubicBezTo>
                          <a:pt x="15" y="135"/>
                          <a:pt x="15" y="132"/>
                          <a:pt x="18" y="124"/>
                        </a:cubicBezTo>
                        <a:cubicBezTo>
                          <a:pt x="11" y="114"/>
                          <a:pt x="9" y="101"/>
                          <a:pt x="0" y="92"/>
                        </a:cubicBezTo>
                        <a:lnTo>
                          <a:pt x="76" y="0"/>
                        </a:lnTo>
                        <a:lnTo>
                          <a:pt x="798" y="6"/>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0" name="Freeform 96"/>
                  <p:cNvSpPr>
                    <a:spLocks/>
                  </p:cNvSpPr>
                  <p:nvPr/>
                </p:nvSpPr>
                <p:spPr bwMode="ltGray">
                  <a:xfrm>
                    <a:off x="4322" y="519"/>
                    <a:ext cx="19" cy="29"/>
                  </a:xfrm>
                  <a:custGeom>
                    <a:avLst/>
                    <a:gdLst/>
                    <a:ahLst/>
                    <a:cxnLst>
                      <a:cxn ang="0">
                        <a:pos x="7" y="11"/>
                      </a:cxn>
                      <a:cxn ang="0">
                        <a:pos x="17" y="3"/>
                      </a:cxn>
                      <a:cxn ang="0">
                        <a:pos x="37" y="33"/>
                      </a:cxn>
                      <a:cxn ang="0">
                        <a:pos x="19" y="85"/>
                      </a:cxn>
                      <a:cxn ang="0">
                        <a:pos x="1" y="69"/>
                      </a:cxn>
                      <a:cxn ang="0">
                        <a:pos x="7" y="11"/>
                      </a:cxn>
                    </a:cxnLst>
                    <a:rect l="0" t="0" r="r" b="b"/>
                    <a:pathLst>
                      <a:path w="43" h="85">
                        <a:moveTo>
                          <a:pt x="7" y="11"/>
                        </a:moveTo>
                        <a:cubicBezTo>
                          <a:pt x="4" y="2"/>
                          <a:pt x="9" y="0"/>
                          <a:pt x="17" y="3"/>
                        </a:cubicBezTo>
                        <a:cubicBezTo>
                          <a:pt x="24" y="13"/>
                          <a:pt x="28" y="24"/>
                          <a:pt x="37" y="33"/>
                        </a:cubicBezTo>
                        <a:cubicBezTo>
                          <a:pt x="43" y="52"/>
                          <a:pt x="40" y="78"/>
                          <a:pt x="19" y="85"/>
                        </a:cubicBezTo>
                        <a:cubicBezTo>
                          <a:pt x="6" y="81"/>
                          <a:pt x="5" y="81"/>
                          <a:pt x="1" y="69"/>
                        </a:cubicBezTo>
                        <a:cubicBezTo>
                          <a:pt x="2" y="66"/>
                          <a:pt x="0" y="4"/>
                          <a:pt x="7" y="1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1" name="Freeform 97"/>
                  <p:cNvSpPr>
                    <a:spLocks/>
                  </p:cNvSpPr>
                  <p:nvPr/>
                </p:nvSpPr>
                <p:spPr bwMode="ltGray">
                  <a:xfrm>
                    <a:off x="4588" y="421"/>
                    <a:ext cx="18" cy="24"/>
                  </a:xfrm>
                  <a:custGeom>
                    <a:avLst/>
                    <a:gdLst/>
                    <a:ahLst/>
                    <a:cxnLst>
                      <a:cxn ang="0">
                        <a:pos x="13" y="28"/>
                      </a:cxn>
                      <a:cxn ang="0">
                        <a:pos x="29" y="2"/>
                      </a:cxn>
                      <a:cxn ang="0">
                        <a:pos x="43" y="4"/>
                      </a:cxn>
                      <a:cxn ang="0">
                        <a:pos x="39" y="26"/>
                      </a:cxn>
                      <a:cxn ang="0">
                        <a:pos x="13" y="74"/>
                      </a:cxn>
                      <a:cxn ang="0">
                        <a:pos x="7" y="60"/>
                      </a:cxn>
                      <a:cxn ang="0">
                        <a:pos x="3" y="36"/>
                      </a:cxn>
                      <a:cxn ang="0">
                        <a:pos x="13" y="28"/>
                      </a:cxn>
                    </a:cxnLst>
                    <a:rect l="0" t="0" r="r" b="b"/>
                    <a:pathLst>
                      <a:path w="44" h="74">
                        <a:moveTo>
                          <a:pt x="13" y="28"/>
                        </a:moveTo>
                        <a:cubicBezTo>
                          <a:pt x="15" y="13"/>
                          <a:pt x="14" y="7"/>
                          <a:pt x="29" y="2"/>
                        </a:cubicBezTo>
                        <a:cubicBezTo>
                          <a:pt x="34" y="3"/>
                          <a:pt x="40" y="0"/>
                          <a:pt x="43" y="4"/>
                        </a:cubicBezTo>
                        <a:cubicBezTo>
                          <a:pt x="44" y="6"/>
                          <a:pt x="41" y="21"/>
                          <a:pt x="39" y="26"/>
                        </a:cubicBezTo>
                        <a:cubicBezTo>
                          <a:pt x="31" y="43"/>
                          <a:pt x="30" y="63"/>
                          <a:pt x="13" y="74"/>
                        </a:cubicBezTo>
                        <a:cubicBezTo>
                          <a:pt x="4" y="71"/>
                          <a:pt x="4" y="68"/>
                          <a:pt x="7" y="60"/>
                        </a:cubicBezTo>
                        <a:cubicBezTo>
                          <a:pt x="5" y="50"/>
                          <a:pt x="0" y="46"/>
                          <a:pt x="3" y="36"/>
                        </a:cubicBezTo>
                        <a:cubicBezTo>
                          <a:pt x="4" y="32"/>
                          <a:pt x="8" y="23"/>
                          <a:pt x="1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2" name="Freeform 98"/>
                  <p:cNvSpPr>
                    <a:spLocks/>
                  </p:cNvSpPr>
                  <p:nvPr/>
                </p:nvSpPr>
                <p:spPr bwMode="ltGray">
                  <a:xfrm>
                    <a:off x="4639" y="409"/>
                    <a:ext cx="9" cy="10"/>
                  </a:xfrm>
                  <a:custGeom>
                    <a:avLst/>
                    <a:gdLst/>
                    <a:ahLst/>
                    <a:cxnLst>
                      <a:cxn ang="0">
                        <a:pos x="7" y="16"/>
                      </a:cxn>
                      <a:cxn ang="0">
                        <a:pos x="5" y="30"/>
                      </a:cxn>
                      <a:cxn ang="0">
                        <a:pos x="7" y="16"/>
                      </a:cxn>
                    </a:cxnLst>
                    <a:rect l="0" t="0" r="r" b="b"/>
                    <a:pathLst>
                      <a:path w="20" h="30">
                        <a:moveTo>
                          <a:pt x="7" y="16"/>
                        </a:moveTo>
                        <a:cubicBezTo>
                          <a:pt x="18" y="0"/>
                          <a:pt x="20" y="20"/>
                          <a:pt x="5" y="30"/>
                        </a:cubicBezTo>
                        <a:cubicBezTo>
                          <a:pt x="0" y="23"/>
                          <a:pt x="1" y="22"/>
                          <a:pt x="7" y="16"/>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3" name="Freeform 99"/>
                  <p:cNvSpPr>
                    <a:spLocks/>
                  </p:cNvSpPr>
                  <p:nvPr/>
                </p:nvSpPr>
                <p:spPr bwMode="ltGray">
                  <a:xfrm>
                    <a:off x="3709" y="315"/>
                    <a:ext cx="433" cy="354"/>
                  </a:xfrm>
                  <a:custGeom>
                    <a:avLst/>
                    <a:gdLst/>
                    <a:ahLst/>
                    <a:cxnLst>
                      <a:cxn ang="0">
                        <a:pos x="481" y="464"/>
                      </a:cxn>
                      <a:cxn ang="0">
                        <a:pos x="486" y="451"/>
                      </a:cxn>
                      <a:cxn ang="0">
                        <a:pos x="500" y="413"/>
                      </a:cxn>
                      <a:cxn ang="0">
                        <a:pos x="309" y="287"/>
                      </a:cxn>
                      <a:cxn ang="0">
                        <a:pos x="282" y="346"/>
                      </a:cxn>
                      <a:cxn ang="0">
                        <a:pos x="303" y="556"/>
                      </a:cxn>
                      <a:cxn ang="0">
                        <a:pos x="282" y="494"/>
                      </a:cxn>
                      <a:cxn ang="0">
                        <a:pos x="242" y="439"/>
                      </a:cxn>
                      <a:cxn ang="0">
                        <a:pos x="245" y="413"/>
                      </a:cxn>
                      <a:cxn ang="0">
                        <a:pos x="247" y="394"/>
                      </a:cxn>
                      <a:cxn ang="0">
                        <a:pos x="220" y="375"/>
                      </a:cxn>
                      <a:cxn ang="0">
                        <a:pos x="194" y="346"/>
                      </a:cxn>
                      <a:cxn ang="0">
                        <a:pos x="148" y="354"/>
                      </a:cxn>
                      <a:cxn ang="0">
                        <a:pos x="126" y="365"/>
                      </a:cxn>
                      <a:cxn ang="0">
                        <a:pos x="78" y="365"/>
                      </a:cxn>
                      <a:cxn ang="0">
                        <a:pos x="22" y="312"/>
                      </a:cxn>
                      <a:cxn ang="0">
                        <a:pos x="11" y="295"/>
                      </a:cxn>
                      <a:cxn ang="0">
                        <a:pos x="0" y="264"/>
                      </a:cxn>
                      <a:cxn ang="0">
                        <a:pos x="24" y="213"/>
                      </a:cxn>
                      <a:cxn ang="0">
                        <a:pos x="32" y="181"/>
                      </a:cxn>
                      <a:cxn ang="0">
                        <a:pos x="51" y="143"/>
                      </a:cxn>
                      <a:cxn ang="0">
                        <a:pos x="81" y="116"/>
                      </a:cxn>
                      <a:cxn ang="0">
                        <a:pos x="167" y="67"/>
                      </a:cxn>
                      <a:cxn ang="0">
                        <a:pos x="220" y="30"/>
                      </a:cxn>
                      <a:cxn ang="0">
                        <a:pos x="258" y="6"/>
                      </a:cxn>
                      <a:cxn ang="0">
                        <a:pos x="363" y="2"/>
                      </a:cxn>
                      <a:cxn ang="0">
                        <a:pos x="398" y="0"/>
                      </a:cxn>
                      <a:cxn ang="0">
                        <a:pos x="384" y="34"/>
                      </a:cxn>
                      <a:cxn ang="0">
                        <a:pos x="443" y="84"/>
                      </a:cxn>
                      <a:cxn ang="0">
                        <a:pos x="497" y="74"/>
                      </a:cxn>
                      <a:cxn ang="0">
                        <a:pos x="529" y="82"/>
                      </a:cxn>
                      <a:cxn ang="0">
                        <a:pos x="559" y="97"/>
                      </a:cxn>
                      <a:cxn ang="0">
                        <a:pos x="572" y="188"/>
                      </a:cxn>
                      <a:cxn ang="0">
                        <a:pos x="572" y="240"/>
                      </a:cxn>
                      <a:cxn ang="0">
                        <a:pos x="599" y="283"/>
                      </a:cxn>
                      <a:cxn ang="0">
                        <a:pos x="645" y="300"/>
                      </a:cxn>
                      <a:cxn ang="0">
                        <a:pos x="680" y="295"/>
                      </a:cxn>
                      <a:cxn ang="0">
                        <a:pos x="664" y="340"/>
                      </a:cxn>
                      <a:cxn ang="0">
                        <a:pos x="599" y="407"/>
                      </a:cxn>
                      <a:cxn ang="0">
                        <a:pos x="548" y="485"/>
                      </a:cxn>
                      <a:cxn ang="0">
                        <a:pos x="556" y="508"/>
                      </a:cxn>
                      <a:cxn ang="0">
                        <a:pos x="435" y="556"/>
                      </a:cxn>
                    </a:cxnLst>
                    <a:rect l="0" t="0" r="r" b="b"/>
                    <a:pathLst>
                      <a:path w="682" h="557">
                        <a:moveTo>
                          <a:pt x="435" y="556"/>
                        </a:moveTo>
                        <a:lnTo>
                          <a:pt x="481" y="464"/>
                        </a:lnTo>
                        <a:lnTo>
                          <a:pt x="473" y="449"/>
                        </a:lnTo>
                        <a:lnTo>
                          <a:pt x="486" y="451"/>
                        </a:lnTo>
                        <a:lnTo>
                          <a:pt x="495" y="441"/>
                        </a:lnTo>
                        <a:lnTo>
                          <a:pt x="500" y="413"/>
                        </a:lnTo>
                        <a:lnTo>
                          <a:pt x="500" y="371"/>
                        </a:lnTo>
                        <a:lnTo>
                          <a:pt x="309" y="287"/>
                        </a:lnTo>
                        <a:lnTo>
                          <a:pt x="296" y="308"/>
                        </a:lnTo>
                        <a:lnTo>
                          <a:pt x="282" y="346"/>
                        </a:lnTo>
                        <a:lnTo>
                          <a:pt x="396" y="557"/>
                        </a:lnTo>
                        <a:lnTo>
                          <a:pt x="303" y="556"/>
                        </a:lnTo>
                        <a:lnTo>
                          <a:pt x="304" y="536"/>
                        </a:lnTo>
                        <a:cubicBezTo>
                          <a:pt x="284" y="520"/>
                          <a:pt x="296" y="510"/>
                          <a:pt x="282" y="494"/>
                        </a:cubicBezTo>
                        <a:cubicBezTo>
                          <a:pt x="276" y="475"/>
                          <a:pt x="267" y="468"/>
                          <a:pt x="253" y="451"/>
                        </a:cubicBezTo>
                        <a:cubicBezTo>
                          <a:pt x="249" y="447"/>
                          <a:pt x="245" y="443"/>
                          <a:pt x="242" y="439"/>
                        </a:cubicBezTo>
                        <a:lnTo>
                          <a:pt x="237" y="432"/>
                        </a:lnTo>
                        <a:cubicBezTo>
                          <a:pt x="237" y="432"/>
                          <a:pt x="245" y="413"/>
                          <a:pt x="245" y="413"/>
                        </a:cubicBezTo>
                        <a:cubicBezTo>
                          <a:pt x="247" y="409"/>
                          <a:pt x="250" y="401"/>
                          <a:pt x="250" y="401"/>
                        </a:cubicBezTo>
                        <a:cubicBezTo>
                          <a:pt x="249" y="399"/>
                          <a:pt x="247" y="397"/>
                          <a:pt x="247" y="394"/>
                        </a:cubicBezTo>
                        <a:cubicBezTo>
                          <a:pt x="248" y="390"/>
                          <a:pt x="253" y="382"/>
                          <a:pt x="253" y="382"/>
                        </a:cubicBezTo>
                        <a:cubicBezTo>
                          <a:pt x="243" y="370"/>
                          <a:pt x="237" y="371"/>
                          <a:pt x="220" y="375"/>
                        </a:cubicBezTo>
                        <a:cubicBezTo>
                          <a:pt x="217" y="371"/>
                          <a:pt x="210" y="369"/>
                          <a:pt x="207" y="365"/>
                        </a:cubicBezTo>
                        <a:cubicBezTo>
                          <a:pt x="185" y="337"/>
                          <a:pt x="216" y="363"/>
                          <a:pt x="194" y="346"/>
                        </a:cubicBezTo>
                        <a:cubicBezTo>
                          <a:pt x="167" y="349"/>
                          <a:pt x="179" y="346"/>
                          <a:pt x="156" y="352"/>
                        </a:cubicBezTo>
                        <a:cubicBezTo>
                          <a:pt x="153" y="353"/>
                          <a:pt x="148" y="354"/>
                          <a:pt x="148" y="354"/>
                        </a:cubicBezTo>
                        <a:cubicBezTo>
                          <a:pt x="146" y="356"/>
                          <a:pt x="145" y="359"/>
                          <a:pt x="142" y="361"/>
                        </a:cubicBezTo>
                        <a:cubicBezTo>
                          <a:pt x="138" y="363"/>
                          <a:pt x="126" y="365"/>
                          <a:pt x="126" y="365"/>
                        </a:cubicBezTo>
                        <a:cubicBezTo>
                          <a:pt x="105" y="354"/>
                          <a:pt x="116" y="355"/>
                          <a:pt x="94" y="361"/>
                        </a:cubicBezTo>
                        <a:cubicBezTo>
                          <a:pt x="89" y="362"/>
                          <a:pt x="78" y="365"/>
                          <a:pt x="78" y="365"/>
                        </a:cubicBezTo>
                        <a:cubicBezTo>
                          <a:pt x="62" y="383"/>
                          <a:pt x="46" y="346"/>
                          <a:pt x="35" y="337"/>
                        </a:cubicBezTo>
                        <a:cubicBezTo>
                          <a:pt x="32" y="330"/>
                          <a:pt x="24" y="320"/>
                          <a:pt x="22" y="312"/>
                        </a:cubicBezTo>
                        <a:cubicBezTo>
                          <a:pt x="20" y="308"/>
                          <a:pt x="22" y="303"/>
                          <a:pt x="19" y="300"/>
                        </a:cubicBezTo>
                        <a:cubicBezTo>
                          <a:pt x="17" y="297"/>
                          <a:pt x="13" y="297"/>
                          <a:pt x="11" y="295"/>
                        </a:cubicBezTo>
                        <a:cubicBezTo>
                          <a:pt x="3" y="277"/>
                          <a:pt x="15" y="306"/>
                          <a:pt x="5" y="276"/>
                        </a:cubicBezTo>
                        <a:cubicBezTo>
                          <a:pt x="4" y="272"/>
                          <a:pt x="0" y="264"/>
                          <a:pt x="0" y="264"/>
                        </a:cubicBezTo>
                        <a:cubicBezTo>
                          <a:pt x="3" y="253"/>
                          <a:pt x="2" y="248"/>
                          <a:pt x="13" y="243"/>
                        </a:cubicBezTo>
                        <a:cubicBezTo>
                          <a:pt x="20" y="221"/>
                          <a:pt x="17" y="231"/>
                          <a:pt x="24" y="213"/>
                        </a:cubicBezTo>
                        <a:cubicBezTo>
                          <a:pt x="26" y="209"/>
                          <a:pt x="30" y="200"/>
                          <a:pt x="30" y="200"/>
                        </a:cubicBezTo>
                        <a:cubicBezTo>
                          <a:pt x="26" y="192"/>
                          <a:pt x="24" y="191"/>
                          <a:pt x="32" y="181"/>
                        </a:cubicBezTo>
                        <a:cubicBezTo>
                          <a:pt x="36" y="177"/>
                          <a:pt x="43" y="169"/>
                          <a:pt x="43" y="169"/>
                        </a:cubicBezTo>
                        <a:cubicBezTo>
                          <a:pt x="37" y="155"/>
                          <a:pt x="36" y="153"/>
                          <a:pt x="51" y="143"/>
                        </a:cubicBezTo>
                        <a:cubicBezTo>
                          <a:pt x="56" y="140"/>
                          <a:pt x="67" y="135"/>
                          <a:pt x="67" y="135"/>
                        </a:cubicBezTo>
                        <a:cubicBezTo>
                          <a:pt x="73" y="129"/>
                          <a:pt x="75" y="122"/>
                          <a:pt x="81" y="116"/>
                        </a:cubicBezTo>
                        <a:cubicBezTo>
                          <a:pt x="89" y="107"/>
                          <a:pt x="102" y="105"/>
                          <a:pt x="113" y="99"/>
                        </a:cubicBezTo>
                        <a:cubicBezTo>
                          <a:pt x="125" y="85"/>
                          <a:pt x="149" y="76"/>
                          <a:pt x="167" y="67"/>
                        </a:cubicBezTo>
                        <a:cubicBezTo>
                          <a:pt x="174" y="59"/>
                          <a:pt x="175" y="50"/>
                          <a:pt x="188" y="46"/>
                        </a:cubicBezTo>
                        <a:cubicBezTo>
                          <a:pt x="198" y="39"/>
                          <a:pt x="208" y="36"/>
                          <a:pt x="220" y="30"/>
                        </a:cubicBezTo>
                        <a:cubicBezTo>
                          <a:pt x="223" y="28"/>
                          <a:pt x="228" y="25"/>
                          <a:pt x="228" y="25"/>
                        </a:cubicBezTo>
                        <a:cubicBezTo>
                          <a:pt x="237" y="16"/>
                          <a:pt x="245" y="10"/>
                          <a:pt x="258" y="6"/>
                        </a:cubicBezTo>
                        <a:cubicBezTo>
                          <a:pt x="269" y="31"/>
                          <a:pt x="301" y="6"/>
                          <a:pt x="320" y="4"/>
                        </a:cubicBezTo>
                        <a:cubicBezTo>
                          <a:pt x="334" y="3"/>
                          <a:pt x="349" y="3"/>
                          <a:pt x="363" y="2"/>
                        </a:cubicBezTo>
                        <a:cubicBezTo>
                          <a:pt x="369" y="3"/>
                          <a:pt x="376" y="5"/>
                          <a:pt x="382" y="4"/>
                        </a:cubicBezTo>
                        <a:cubicBezTo>
                          <a:pt x="387" y="4"/>
                          <a:pt x="398" y="0"/>
                          <a:pt x="398" y="0"/>
                        </a:cubicBezTo>
                        <a:cubicBezTo>
                          <a:pt x="415" y="8"/>
                          <a:pt x="406" y="16"/>
                          <a:pt x="400" y="30"/>
                        </a:cubicBezTo>
                        <a:cubicBezTo>
                          <a:pt x="398" y="34"/>
                          <a:pt x="384" y="34"/>
                          <a:pt x="384" y="34"/>
                        </a:cubicBezTo>
                        <a:cubicBezTo>
                          <a:pt x="379" y="47"/>
                          <a:pt x="398" y="51"/>
                          <a:pt x="411" y="55"/>
                        </a:cubicBezTo>
                        <a:cubicBezTo>
                          <a:pt x="419" y="72"/>
                          <a:pt x="421" y="79"/>
                          <a:pt x="443" y="84"/>
                        </a:cubicBezTo>
                        <a:cubicBezTo>
                          <a:pt x="461" y="71"/>
                          <a:pt x="435" y="65"/>
                          <a:pt x="468" y="57"/>
                        </a:cubicBezTo>
                        <a:cubicBezTo>
                          <a:pt x="482" y="61"/>
                          <a:pt x="485" y="70"/>
                          <a:pt x="497" y="74"/>
                        </a:cubicBezTo>
                        <a:cubicBezTo>
                          <a:pt x="505" y="76"/>
                          <a:pt x="513" y="78"/>
                          <a:pt x="521" y="80"/>
                        </a:cubicBezTo>
                        <a:cubicBezTo>
                          <a:pt x="524" y="81"/>
                          <a:pt x="529" y="82"/>
                          <a:pt x="529" y="82"/>
                        </a:cubicBezTo>
                        <a:cubicBezTo>
                          <a:pt x="547" y="78"/>
                          <a:pt x="547" y="76"/>
                          <a:pt x="562" y="84"/>
                        </a:cubicBezTo>
                        <a:cubicBezTo>
                          <a:pt x="566" y="95"/>
                          <a:pt x="565" y="86"/>
                          <a:pt x="559" y="97"/>
                        </a:cubicBezTo>
                        <a:cubicBezTo>
                          <a:pt x="557" y="101"/>
                          <a:pt x="554" y="110"/>
                          <a:pt x="554" y="110"/>
                        </a:cubicBezTo>
                        <a:cubicBezTo>
                          <a:pt x="556" y="132"/>
                          <a:pt x="556" y="168"/>
                          <a:pt x="572" y="188"/>
                        </a:cubicBezTo>
                        <a:cubicBezTo>
                          <a:pt x="568" y="198"/>
                          <a:pt x="564" y="208"/>
                          <a:pt x="562" y="219"/>
                        </a:cubicBezTo>
                        <a:cubicBezTo>
                          <a:pt x="564" y="227"/>
                          <a:pt x="569" y="233"/>
                          <a:pt x="572" y="240"/>
                        </a:cubicBezTo>
                        <a:cubicBezTo>
                          <a:pt x="573" y="247"/>
                          <a:pt x="572" y="254"/>
                          <a:pt x="575" y="259"/>
                        </a:cubicBezTo>
                        <a:cubicBezTo>
                          <a:pt x="577" y="263"/>
                          <a:pt x="595" y="272"/>
                          <a:pt x="599" y="283"/>
                        </a:cubicBezTo>
                        <a:cubicBezTo>
                          <a:pt x="594" y="295"/>
                          <a:pt x="603" y="306"/>
                          <a:pt x="618" y="310"/>
                        </a:cubicBezTo>
                        <a:cubicBezTo>
                          <a:pt x="630" y="307"/>
                          <a:pt x="638" y="308"/>
                          <a:pt x="645" y="300"/>
                        </a:cubicBezTo>
                        <a:cubicBezTo>
                          <a:pt x="660" y="302"/>
                          <a:pt x="663" y="303"/>
                          <a:pt x="672" y="293"/>
                        </a:cubicBezTo>
                        <a:cubicBezTo>
                          <a:pt x="675" y="294"/>
                          <a:pt x="679" y="293"/>
                          <a:pt x="680" y="295"/>
                        </a:cubicBezTo>
                        <a:cubicBezTo>
                          <a:pt x="682" y="301"/>
                          <a:pt x="674" y="321"/>
                          <a:pt x="672" y="327"/>
                        </a:cubicBezTo>
                        <a:cubicBezTo>
                          <a:pt x="668" y="340"/>
                          <a:pt x="671" y="326"/>
                          <a:pt x="664" y="340"/>
                        </a:cubicBezTo>
                        <a:cubicBezTo>
                          <a:pt x="652" y="360"/>
                          <a:pt x="646" y="381"/>
                          <a:pt x="621" y="394"/>
                        </a:cubicBezTo>
                        <a:cubicBezTo>
                          <a:pt x="614" y="402"/>
                          <a:pt x="609" y="402"/>
                          <a:pt x="599" y="407"/>
                        </a:cubicBezTo>
                        <a:cubicBezTo>
                          <a:pt x="590" y="418"/>
                          <a:pt x="579" y="429"/>
                          <a:pt x="567" y="439"/>
                        </a:cubicBezTo>
                        <a:cubicBezTo>
                          <a:pt x="560" y="454"/>
                          <a:pt x="555" y="470"/>
                          <a:pt x="548" y="485"/>
                        </a:cubicBezTo>
                        <a:cubicBezTo>
                          <a:pt x="549" y="489"/>
                          <a:pt x="550" y="492"/>
                          <a:pt x="551" y="496"/>
                        </a:cubicBezTo>
                        <a:cubicBezTo>
                          <a:pt x="552" y="500"/>
                          <a:pt x="556" y="508"/>
                          <a:pt x="556" y="508"/>
                        </a:cubicBezTo>
                        <a:cubicBezTo>
                          <a:pt x="559" y="524"/>
                          <a:pt x="562" y="546"/>
                          <a:pt x="576" y="557"/>
                        </a:cubicBezTo>
                        <a:lnTo>
                          <a:pt x="435" y="556"/>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4" name="Freeform 100"/>
                  <p:cNvSpPr>
                    <a:spLocks/>
                  </p:cNvSpPr>
                  <p:nvPr/>
                </p:nvSpPr>
                <p:spPr bwMode="ltGray">
                  <a:xfrm>
                    <a:off x="3877" y="448"/>
                    <a:ext cx="163" cy="221"/>
                  </a:xfrm>
                  <a:custGeom>
                    <a:avLst/>
                    <a:gdLst/>
                    <a:ahLst/>
                    <a:cxnLst>
                      <a:cxn ang="0">
                        <a:pos x="243" y="347"/>
                      </a:cxn>
                      <a:cxn ang="0">
                        <a:pos x="233" y="301"/>
                      </a:cxn>
                      <a:cxn ang="0">
                        <a:pos x="217" y="288"/>
                      </a:cxn>
                      <a:cxn ang="0">
                        <a:pos x="215" y="269"/>
                      </a:cxn>
                      <a:cxn ang="0">
                        <a:pos x="209" y="254"/>
                      </a:cxn>
                      <a:cxn ang="0">
                        <a:pos x="209" y="229"/>
                      </a:cxn>
                      <a:cxn ang="0">
                        <a:pos x="207" y="214"/>
                      </a:cxn>
                      <a:cxn ang="0">
                        <a:pos x="228" y="202"/>
                      </a:cxn>
                      <a:cxn ang="0">
                        <a:pos x="257" y="197"/>
                      </a:cxn>
                      <a:cxn ang="0">
                        <a:pos x="257" y="136"/>
                      </a:cxn>
                      <a:cxn ang="0">
                        <a:pos x="54" y="96"/>
                      </a:cxn>
                      <a:cxn ang="0">
                        <a:pos x="32" y="98"/>
                      </a:cxn>
                      <a:cxn ang="0">
                        <a:pos x="16" y="102"/>
                      </a:cxn>
                      <a:cxn ang="0">
                        <a:pos x="0" y="149"/>
                      </a:cxn>
                      <a:cxn ang="0">
                        <a:pos x="93" y="346"/>
                      </a:cxn>
                      <a:cxn ang="0">
                        <a:pos x="243" y="347"/>
                      </a:cxn>
                    </a:cxnLst>
                    <a:rect l="0" t="0" r="r" b="b"/>
                    <a:pathLst>
                      <a:path w="257" h="347">
                        <a:moveTo>
                          <a:pt x="243" y="347"/>
                        </a:moveTo>
                        <a:lnTo>
                          <a:pt x="233" y="301"/>
                        </a:lnTo>
                        <a:lnTo>
                          <a:pt x="217" y="288"/>
                        </a:lnTo>
                        <a:lnTo>
                          <a:pt x="215" y="269"/>
                        </a:lnTo>
                        <a:lnTo>
                          <a:pt x="209" y="254"/>
                        </a:lnTo>
                        <a:lnTo>
                          <a:pt x="209" y="229"/>
                        </a:lnTo>
                        <a:lnTo>
                          <a:pt x="207" y="214"/>
                        </a:lnTo>
                        <a:lnTo>
                          <a:pt x="228" y="202"/>
                        </a:lnTo>
                        <a:lnTo>
                          <a:pt x="257" y="197"/>
                        </a:lnTo>
                        <a:lnTo>
                          <a:pt x="257" y="136"/>
                        </a:lnTo>
                        <a:cubicBezTo>
                          <a:pt x="209" y="119"/>
                          <a:pt x="13" y="0"/>
                          <a:pt x="54" y="96"/>
                        </a:cubicBezTo>
                        <a:cubicBezTo>
                          <a:pt x="36" y="106"/>
                          <a:pt x="57" y="97"/>
                          <a:pt x="32" y="98"/>
                        </a:cubicBezTo>
                        <a:cubicBezTo>
                          <a:pt x="27" y="99"/>
                          <a:pt x="16" y="102"/>
                          <a:pt x="16" y="102"/>
                        </a:cubicBezTo>
                        <a:lnTo>
                          <a:pt x="0" y="149"/>
                        </a:lnTo>
                        <a:lnTo>
                          <a:pt x="93" y="346"/>
                        </a:lnTo>
                        <a:lnTo>
                          <a:pt x="243" y="347"/>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5" name="Freeform 101"/>
                  <p:cNvSpPr>
                    <a:spLocks/>
                  </p:cNvSpPr>
                  <p:nvPr/>
                </p:nvSpPr>
                <p:spPr bwMode="ltGray">
                  <a:xfrm>
                    <a:off x="4164" y="611"/>
                    <a:ext cx="7" cy="12"/>
                  </a:xfrm>
                  <a:custGeom>
                    <a:avLst/>
                    <a:gdLst/>
                    <a:ahLst/>
                    <a:cxnLst>
                      <a:cxn ang="0">
                        <a:pos x="7" y="25"/>
                      </a:cxn>
                      <a:cxn ang="0">
                        <a:pos x="19" y="21"/>
                      </a:cxn>
                      <a:cxn ang="0">
                        <a:pos x="7" y="25"/>
                      </a:cxn>
                    </a:cxnLst>
                    <a:rect l="0" t="0" r="r" b="b"/>
                    <a:pathLst>
                      <a:path w="19" h="37">
                        <a:moveTo>
                          <a:pt x="7" y="25"/>
                        </a:moveTo>
                        <a:cubicBezTo>
                          <a:pt x="0" y="4"/>
                          <a:pt x="12" y="0"/>
                          <a:pt x="19" y="21"/>
                        </a:cubicBezTo>
                        <a:cubicBezTo>
                          <a:pt x="14" y="37"/>
                          <a:pt x="18" y="36"/>
                          <a:pt x="7" y="25"/>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6" name="Freeform 102"/>
                  <p:cNvSpPr>
                    <a:spLocks/>
                  </p:cNvSpPr>
                  <p:nvPr/>
                </p:nvSpPr>
                <p:spPr bwMode="ltGray">
                  <a:xfrm>
                    <a:off x="4155" y="497"/>
                    <a:ext cx="9" cy="7"/>
                  </a:xfrm>
                  <a:custGeom>
                    <a:avLst/>
                    <a:gdLst/>
                    <a:ahLst/>
                    <a:cxnLst>
                      <a:cxn ang="0">
                        <a:pos x="12" y="12"/>
                      </a:cxn>
                      <a:cxn ang="0">
                        <a:pos x="16" y="0"/>
                      </a:cxn>
                      <a:cxn ang="0">
                        <a:pos x="20" y="12"/>
                      </a:cxn>
                      <a:cxn ang="0">
                        <a:pos x="8" y="20"/>
                      </a:cxn>
                      <a:cxn ang="0">
                        <a:pos x="12" y="12"/>
                      </a:cxn>
                    </a:cxnLst>
                    <a:rect l="0" t="0" r="r" b="b"/>
                    <a:pathLst>
                      <a:path w="22" h="20">
                        <a:moveTo>
                          <a:pt x="12" y="12"/>
                        </a:moveTo>
                        <a:cubicBezTo>
                          <a:pt x="13" y="8"/>
                          <a:pt x="12" y="0"/>
                          <a:pt x="16" y="0"/>
                        </a:cubicBezTo>
                        <a:cubicBezTo>
                          <a:pt x="20" y="0"/>
                          <a:pt x="22" y="8"/>
                          <a:pt x="20" y="12"/>
                        </a:cubicBezTo>
                        <a:cubicBezTo>
                          <a:pt x="18" y="16"/>
                          <a:pt x="12" y="17"/>
                          <a:pt x="8" y="20"/>
                        </a:cubicBezTo>
                        <a:cubicBezTo>
                          <a:pt x="3" y="5"/>
                          <a:pt x="0" y="6"/>
                          <a:pt x="12" y="1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7" name="Freeform 103"/>
                  <p:cNvSpPr>
                    <a:spLocks/>
                  </p:cNvSpPr>
                  <p:nvPr/>
                </p:nvSpPr>
                <p:spPr bwMode="ltGray">
                  <a:xfrm>
                    <a:off x="3760" y="357"/>
                    <a:ext cx="25" cy="10"/>
                  </a:xfrm>
                  <a:custGeom>
                    <a:avLst/>
                    <a:gdLst/>
                    <a:ahLst/>
                    <a:cxnLst>
                      <a:cxn ang="0">
                        <a:pos x="24" y="18"/>
                      </a:cxn>
                      <a:cxn ang="0">
                        <a:pos x="32" y="6"/>
                      </a:cxn>
                      <a:cxn ang="0">
                        <a:pos x="36" y="30"/>
                      </a:cxn>
                      <a:cxn ang="0">
                        <a:pos x="24" y="18"/>
                      </a:cxn>
                    </a:cxnLst>
                    <a:rect l="0" t="0" r="r" b="b"/>
                    <a:pathLst>
                      <a:path w="57" h="30">
                        <a:moveTo>
                          <a:pt x="24" y="18"/>
                        </a:moveTo>
                        <a:cubicBezTo>
                          <a:pt x="0" y="10"/>
                          <a:pt x="9" y="0"/>
                          <a:pt x="32" y="6"/>
                        </a:cubicBezTo>
                        <a:cubicBezTo>
                          <a:pt x="46" y="15"/>
                          <a:pt x="57" y="23"/>
                          <a:pt x="36" y="30"/>
                        </a:cubicBezTo>
                        <a:cubicBezTo>
                          <a:pt x="21" y="25"/>
                          <a:pt x="24" y="30"/>
                          <a:pt x="24"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8" name="Freeform 104"/>
                  <p:cNvSpPr>
                    <a:spLocks/>
                  </p:cNvSpPr>
                  <p:nvPr/>
                </p:nvSpPr>
                <p:spPr bwMode="ltGray">
                  <a:xfrm>
                    <a:off x="4062" y="265"/>
                    <a:ext cx="295" cy="233"/>
                  </a:xfrm>
                  <a:custGeom>
                    <a:avLst/>
                    <a:gdLst/>
                    <a:ahLst/>
                    <a:cxnLst>
                      <a:cxn ang="0">
                        <a:pos x="473" y="464"/>
                      </a:cxn>
                      <a:cxn ang="0">
                        <a:pos x="393" y="452"/>
                      </a:cxn>
                      <a:cxn ang="0">
                        <a:pos x="325" y="412"/>
                      </a:cxn>
                      <a:cxn ang="0">
                        <a:pos x="265" y="400"/>
                      </a:cxn>
                      <a:cxn ang="0">
                        <a:pos x="237" y="416"/>
                      </a:cxn>
                      <a:cxn ang="0">
                        <a:pos x="261" y="428"/>
                      </a:cxn>
                      <a:cxn ang="0">
                        <a:pos x="293" y="468"/>
                      </a:cxn>
                      <a:cxn ang="0">
                        <a:pos x="321" y="476"/>
                      </a:cxn>
                      <a:cxn ang="0">
                        <a:pos x="333" y="536"/>
                      </a:cxn>
                      <a:cxn ang="0">
                        <a:pos x="313" y="552"/>
                      </a:cxn>
                      <a:cxn ang="0">
                        <a:pos x="261" y="616"/>
                      </a:cxn>
                      <a:cxn ang="0">
                        <a:pos x="225" y="628"/>
                      </a:cxn>
                      <a:cxn ang="0">
                        <a:pos x="97" y="696"/>
                      </a:cxn>
                      <a:cxn ang="0">
                        <a:pos x="77" y="616"/>
                      </a:cxn>
                      <a:cxn ang="0">
                        <a:pos x="45" y="524"/>
                      </a:cxn>
                      <a:cxn ang="0">
                        <a:pos x="33" y="448"/>
                      </a:cxn>
                      <a:cxn ang="0">
                        <a:pos x="53" y="344"/>
                      </a:cxn>
                      <a:cxn ang="0">
                        <a:pos x="17" y="392"/>
                      </a:cxn>
                      <a:cxn ang="0">
                        <a:pos x="81" y="280"/>
                      </a:cxn>
                      <a:cxn ang="0">
                        <a:pos x="113" y="204"/>
                      </a:cxn>
                      <a:cxn ang="0">
                        <a:pos x="37" y="204"/>
                      </a:cxn>
                      <a:cxn ang="0">
                        <a:pos x="1" y="196"/>
                      </a:cxn>
                      <a:cxn ang="0">
                        <a:pos x="25" y="140"/>
                      </a:cxn>
                      <a:cxn ang="0">
                        <a:pos x="97" y="112"/>
                      </a:cxn>
                      <a:cxn ang="0">
                        <a:pos x="221" y="124"/>
                      </a:cxn>
                      <a:cxn ang="0">
                        <a:pos x="229" y="64"/>
                      </a:cxn>
                      <a:cxn ang="0">
                        <a:pos x="261" y="0"/>
                      </a:cxn>
                      <a:cxn ang="0">
                        <a:pos x="357" y="44"/>
                      </a:cxn>
                      <a:cxn ang="0">
                        <a:pos x="329" y="88"/>
                      </a:cxn>
                      <a:cxn ang="0">
                        <a:pos x="301" y="176"/>
                      </a:cxn>
                      <a:cxn ang="0">
                        <a:pos x="361" y="192"/>
                      </a:cxn>
                      <a:cxn ang="0">
                        <a:pos x="373" y="136"/>
                      </a:cxn>
                      <a:cxn ang="0">
                        <a:pos x="417" y="92"/>
                      </a:cxn>
                      <a:cxn ang="0">
                        <a:pos x="497" y="88"/>
                      </a:cxn>
                      <a:cxn ang="0">
                        <a:pos x="529" y="52"/>
                      </a:cxn>
                      <a:cxn ang="0">
                        <a:pos x="541" y="460"/>
                      </a:cxn>
                    </a:cxnLst>
                    <a:rect l="0" t="0" r="r" b="b"/>
                    <a:pathLst>
                      <a:path w="693" h="696">
                        <a:moveTo>
                          <a:pt x="541" y="460"/>
                        </a:moveTo>
                        <a:lnTo>
                          <a:pt x="473" y="464"/>
                        </a:lnTo>
                        <a:lnTo>
                          <a:pt x="441" y="452"/>
                        </a:lnTo>
                        <a:lnTo>
                          <a:pt x="393" y="452"/>
                        </a:lnTo>
                        <a:cubicBezTo>
                          <a:pt x="365" y="448"/>
                          <a:pt x="360" y="444"/>
                          <a:pt x="337" y="436"/>
                        </a:cubicBezTo>
                        <a:cubicBezTo>
                          <a:pt x="336" y="432"/>
                          <a:pt x="330" y="413"/>
                          <a:pt x="325" y="412"/>
                        </a:cubicBezTo>
                        <a:cubicBezTo>
                          <a:pt x="317" y="411"/>
                          <a:pt x="301" y="420"/>
                          <a:pt x="301" y="420"/>
                        </a:cubicBezTo>
                        <a:cubicBezTo>
                          <a:pt x="289" y="412"/>
                          <a:pt x="277" y="408"/>
                          <a:pt x="265" y="400"/>
                        </a:cubicBezTo>
                        <a:cubicBezTo>
                          <a:pt x="252" y="380"/>
                          <a:pt x="256" y="356"/>
                          <a:pt x="233" y="348"/>
                        </a:cubicBezTo>
                        <a:cubicBezTo>
                          <a:pt x="217" y="372"/>
                          <a:pt x="221" y="392"/>
                          <a:pt x="237" y="416"/>
                        </a:cubicBezTo>
                        <a:cubicBezTo>
                          <a:pt x="234" y="428"/>
                          <a:pt x="228" y="445"/>
                          <a:pt x="237" y="444"/>
                        </a:cubicBezTo>
                        <a:cubicBezTo>
                          <a:pt x="247" y="443"/>
                          <a:pt x="261" y="428"/>
                          <a:pt x="261" y="428"/>
                        </a:cubicBezTo>
                        <a:cubicBezTo>
                          <a:pt x="258" y="450"/>
                          <a:pt x="243" y="475"/>
                          <a:pt x="269" y="484"/>
                        </a:cubicBezTo>
                        <a:cubicBezTo>
                          <a:pt x="277" y="479"/>
                          <a:pt x="288" y="476"/>
                          <a:pt x="293" y="468"/>
                        </a:cubicBezTo>
                        <a:cubicBezTo>
                          <a:pt x="302" y="454"/>
                          <a:pt x="303" y="446"/>
                          <a:pt x="317" y="436"/>
                        </a:cubicBezTo>
                        <a:cubicBezTo>
                          <a:pt x="315" y="448"/>
                          <a:pt x="306" y="467"/>
                          <a:pt x="321" y="476"/>
                        </a:cubicBezTo>
                        <a:cubicBezTo>
                          <a:pt x="328" y="480"/>
                          <a:pt x="345" y="484"/>
                          <a:pt x="345" y="484"/>
                        </a:cubicBezTo>
                        <a:cubicBezTo>
                          <a:pt x="382" y="472"/>
                          <a:pt x="347" y="527"/>
                          <a:pt x="333" y="536"/>
                        </a:cubicBezTo>
                        <a:cubicBezTo>
                          <a:pt x="330" y="540"/>
                          <a:pt x="329" y="545"/>
                          <a:pt x="325" y="548"/>
                        </a:cubicBezTo>
                        <a:cubicBezTo>
                          <a:pt x="322" y="551"/>
                          <a:pt x="316" y="549"/>
                          <a:pt x="313" y="552"/>
                        </a:cubicBezTo>
                        <a:cubicBezTo>
                          <a:pt x="300" y="565"/>
                          <a:pt x="320" y="575"/>
                          <a:pt x="293" y="584"/>
                        </a:cubicBezTo>
                        <a:cubicBezTo>
                          <a:pt x="286" y="595"/>
                          <a:pt x="272" y="610"/>
                          <a:pt x="261" y="616"/>
                        </a:cubicBezTo>
                        <a:cubicBezTo>
                          <a:pt x="254" y="620"/>
                          <a:pt x="245" y="621"/>
                          <a:pt x="237" y="624"/>
                        </a:cubicBezTo>
                        <a:cubicBezTo>
                          <a:pt x="233" y="625"/>
                          <a:pt x="225" y="628"/>
                          <a:pt x="225" y="628"/>
                        </a:cubicBezTo>
                        <a:cubicBezTo>
                          <a:pt x="215" y="659"/>
                          <a:pt x="212" y="652"/>
                          <a:pt x="173" y="656"/>
                        </a:cubicBezTo>
                        <a:cubicBezTo>
                          <a:pt x="140" y="667"/>
                          <a:pt x="132" y="687"/>
                          <a:pt x="97" y="696"/>
                        </a:cubicBezTo>
                        <a:cubicBezTo>
                          <a:pt x="77" y="691"/>
                          <a:pt x="75" y="687"/>
                          <a:pt x="81" y="668"/>
                        </a:cubicBezTo>
                        <a:cubicBezTo>
                          <a:pt x="77" y="646"/>
                          <a:pt x="72" y="639"/>
                          <a:pt x="77" y="616"/>
                        </a:cubicBezTo>
                        <a:cubicBezTo>
                          <a:pt x="73" y="598"/>
                          <a:pt x="71" y="587"/>
                          <a:pt x="61" y="572"/>
                        </a:cubicBezTo>
                        <a:cubicBezTo>
                          <a:pt x="58" y="551"/>
                          <a:pt x="51" y="543"/>
                          <a:pt x="45" y="524"/>
                        </a:cubicBezTo>
                        <a:cubicBezTo>
                          <a:pt x="52" y="502"/>
                          <a:pt x="58" y="496"/>
                          <a:pt x="49" y="472"/>
                        </a:cubicBezTo>
                        <a:cubicBezTo>
                          <a:pt x="46" y="463"/>
                          <a:pt x="33" y="448"/>
                          <a:pt x="33" y="448"/>
                        </a:cubicBezTo>
                        <a:cubicBezTo>
                          <a:pt x="42" y="422"/>
                          <a:pt x="42" y="408"/>
                          <a:pt x="33" y="380"/>
                        </a:cubicBezTo>
                        <a:cubicBezTo>
                          <a:pt x="49" y="369"/>
                          <a:pt x="48" y="362"/>
                          <a:pt x="53" y="344"/>
                        </a:cubicBezTo>
                        <a:cubicBezTo>
                          <a:pt x="47" y="327"/>
                          <a:pt x="49" y="308"/>
                          <a:pt x="33" y="332"/>
                        </a:cubicBezTo>
                        <a:cubicBezTo>
                          <a:pt x="40" y="353"/>
                          <a:pt x="29" y="374"/>
                          <a:pt x="17" y="392"/>
                        </a:cubicBezTo>
                        <a:cubicBezTo>
                          <a:pt x="6" y="360"/>
                          <a:pt x="10" y="340"/>
                          <a:pt x="13" y="304"/>
                        </a:cubicBezTo>
                        <a:cubicBezTo>
                          <a:pt x="44" y="314"/>
                          <a:pt x="54" y="289"/>
                          <a:pt x="81" y="280"/>
                        </a:cubicBezTo>
                        <a:cubicBezTo>
                          <a:pt x="94" y="261"/>
                          <a:pt x="85" y="242"/>
                          <a:pt x="105" y="228"/>
                        </a:cubicBezTo>
                        <a:cubicBezTo>
                          <a:pt x="108" y="220"/>
                          <a:pt x="110" y="212"/>
                          <a:pt x="113" y="204"/>
                        </a:cubicBezTo>
                        <a:cubicBezTo>
                          <a:pt x="116" y="196"/>
                          <a:pt x="89" y="196"/>
                          <a:pt x="89" y="196"/>
                        </a:cubicBezTo>
                        <a:cubicBezTo>
                          <a:pt x="81" y="221"/>
                          <a:pt x="58" y="211"/>
                          <a:pt x="37" y="204"/>
                        </a:cubicBezTo>
                        <a:cubicBezTo>
                          <a:pt x="33" y="207"/>
                          <a:pt x="30" y="213"/>
                          <a:pt x="25" y="212"/>
                        </a:cubicBezTo>
                        <a:cubicBezTo>
                          <a:pt x="16" y="210"/>
                          <a:pt x="1" y="196"/>
                          <a:pt x="1" y="196"/>
                        </a:cubicBezTo>
                        <a:cubicBezTo>
                          <a:pt x="4" y="186"/>
                          <a:pt x="4" y="174"/>
                          <a:pt x="9" y="164"/>
                        </a:cubicBezTo>
                        <a:cubicBezTo>
                          <a:pt x="13" y="155"/>
                          <a:pt x="25" y="140"/>
                          <a:pt x="25" y="140"/>
                        </a:cubicBezTo>
                        <a:cubicBezTo>
                          <a:pt x="0" y="132"/>
                          <a:pt x="25" y="128"/>
                          <a:pt x="37" y="124"/>
                        </a:cubicBezTo>
                        <a:cubicBezTo>
                          <a:pt x="58" y="131"/>
                          <a:pt x="75" y="116"/>
                          <a:pt x="97" y="112"/>
                        </a:cubicBezTo>
                        <a:cubicBezTo>
                          <a:pt x="135" y="87"/>
                          <a:pt x="159" y="122"/>
                          <a:pt x="197" y="132"/>
                        </a:cubicBezTo>
                        <a:cubicBezTo>
                          <a:pt x="205" y="129"/>
                          <a:pt x="213" y="127"/>
                          <a:pt x="221" y="124"/>
                        </a:cubicBezTo>
                        <a:cubicBezTo>
                          <a:pt x="225" y="123"/>
                          <a:pt x="226" y="147"/>
                          <a:pt x="233" y="120"/>
                        </a:cubicBezTo>
                        <a:lnTo>
                          <a:pt x="229" y="64"/>
                        </a:lnTo>
                        <a:lnTo>
                          <a:pt x="209" y="40"/>
                        </a:lnTo>
                        <a:cubicBezTo>
                          <a:pt x="243" y="21"/>
                          <a:pt x="240" y="21"/>
                          <a:pt x="261" y="0"/>
                        </a:cubicBezTo>
                        <a:cubicBezTo>
                          <a:pt x="297" y="16"/>
                          <a:pt x="333" y="32"/>
                          <a:pt x="369" y="48"/>
                        </a:cubicBezTo>
                        <a:cubicBezTo>
                          <a:pt x="373" y="50"/>
                          <a:pt x="361" y="44"/>
                          <a:pt x="357" y="44"/>
                        </a:cubicBezTo>
                        <a:cubicBezTo>
                          <a:pt x="349" y="45"/>
                          <a:pt x="333" y="52"/>
                          <a:pt x="333" y="52"/>
                        </a:cubicBezTo>
                        <a:cubicBezTo>
                          <a:pt x="322" y="68"/>
                          <a:pt x="318" y="71"/>
                          <a:pt x="329" y="88"/>
                        </a:cubicBezTo>
                        <a:cubicBezTo>
                          <a:pt x="308" y="119"/>
                          <a:pt x="323" y="118"/>
                          <a:pt x="333" y="148"/>
                        </a:cubicBezTo>
                        <a:cubicBezTo>
                          <a:pt x="320" y="157"/>
                          <a:pt x="314" y="167"/>
                          <a:pt x="301" y="176"/>
                        </a:cubicBezTo>
                        <a:cubicBezTo>
                          <a:pt x="306" y="213"/>
                          <a:pt x="303" y="213"/>
                          <a:pt x="337" y="220"/>
                        </a:cubicBezTo>
                        <a:cubicBezTo>
                          <a:pt x="358" y="216"/>
                          <a:pt x="368" y="214"/>
                          <a:pt x="361" y="192"/>
                        </a:cubicBezTo>
                        <a:cubicBezTo>
                          <a:pt x="362" y="177"/>
                          <a:pt x="362" y="162"/>
                          <a:pt x="365" y="148"/>
                        </a:cubicBezTo>
                        <a:cubicBezTo>
                          <a:pt x="366" y="143"/>
                          <a:pt x="369" y="133"/>
                          <a:pt x="373" y="136"/>
                        </a:cubicBezTo>
                        <a:cubicBezTo>
                          <a:pt x="379" y="140"/>
                          <a:pt x="376" y="149"/>
                          <a:pt x="377" y="156"/>
                        </a:cubicBezTo>
                        <a:cubicBezTo>
                          <a:pt x="404" y="147"/>
                          <a:pt x="409" y="116"/>
                          <a:pt x="417" y="92"/>
                        </a:cubicBezTo>
                        <a:cubicBezTo>
                          <a:pt x="422" y="76"/>
                          <a:pt x="453" y="74"/>
                          <a:pt x="465" y="72"/>
                        </a:cubicBezTo>
                        <a:cubicBezTo>
                          <a:pt x="472" y="92"/>
                          <a:pt x="477" y="93"/>
                          <a:pt x="497" y="88"/>
                        </a:cubicBezTo>
                        <a:cubicBezTo>
                          <a:pt x="512" y="78"/>
                          <a:pt x="515" y="74"/>
                          <a:pt x="509" y="56"/>
                        </a:cubicBezTo>
                        <a:cubicBezTo>
                          <a:pt x="523" y="46"/>
                          <a:pt x="517" y="46"/>
                          <a:pt x="529" y="52"/>
                        </a:cubicBezTo>
                        <a:lnTo>
                          <a:pt x="693" y="72"/>
                        </a:lnTo>
                        <a:lnTo>
                          <a:pt x="541" y="460"/>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49" name="Freeform 105"/>
                  <p:cNvSpPr>
                    <a:spLocks/>
                  </p:cNvSpPr>
                  <p:nvPr/>
                </p:nvSpPr>
                <p:spPr bwMode="ltGray">
                  <a:xfrm>
                    <a:off x="3861" y="247"/>
                    <a:ext cx="591" cy="95"/>
                  </a:xfrm>
                  <a:custGeom>
                    <a:avLst/>
                    <a:gdLst/>
                    <a:ahLst/>
                    <a:cxnLst>
                      <a:cxn ang="0">
                        <a:pos x="825" y="0"/>
                      </a:cxn>
                      <a:cxn ang="0">
                        <a:pos x="143" y="29"/>
                      </a:cxn>
                      <a:cxn ang="0">
                        <a:pos x="91" y="42"/>
                      </a:cxn>
                      <a:cxn ang="0">
                        <a:pos x="62" y="42"/>
                      </a:cxn>
                      <a:cxn ang="0">
                        <a:pos x="22" y="77"/>
                      </a:cxn>
                      <a:cxn ang="0">
                        <a:pos x="0" y="105"/>
                      </a:cxn>
                      <a:cxn ang="0">
                        <a:pos x="59" y="115"/>
                      </a:cxn>
                      <a:cxn ang="0">
                        <a:pos x="97" y="96"/>
                      </a:cxn>
                      <a:cxn ang="0">
                        <a:pos x="108" y="84"/>
                      </a:cxn>
                      <a:cxn ang="0">
                        <a:pos x="167" y="52"/>
                      </a:cxn>
                      <a:cxn ang="0">
                        <a:pos x="215" y="46"/>
                      </a:cxn>
                      <a:cxn ang="0">
                        <a:pos x="237" y="94"/>
                      </a:cxn>
                      <a:cxn ang="0">
                        <a:pos x="188" y="109"/>
                      </a:cxn>
                      <a:cxn ang="0">
                        <a:pos x="231" y="113"/>
                      </a:cxn>
                      <a:cxn ang="0">
                        <a:pos x="250" y="90"/>
                      </a:cxn>
                      <a:cxn ang="0">
                        <a:pos x="266" y="92"/>
                      </a:cxn>
                      <a:cxn ang="0">
                        <a:pos x="253" y="54"/>
                      </a:cxn>
                      <a:cxn ang="0">
                        <a:pos x="266" y="44"/>
                      </a:cxn>
                      <a:cxn ang="0">
                        <a:pos x="277" y="88"/>
                      </a:cxn>
                      <a:cxn ang="0">
                        <a:pos x="266" y="113"/>
                      </a:cxn>
                      <a:cxn ang="0">
                        <a:pos x="296" y="130"/>
                      </a:cxn>
                      <a:cxn ang="0">
                        <a:pos x="299" y="92"/>
                      </a:cxn>
                      <a:cxn ang="0">
                        <a:pos x="331" y="103"/>
                      </a:cxn>
                      <a:cxn ang="0">
                        <a:pos x="382" y="73"/>
                      </a:cxn>
                      <a:cxn ang="0">
                        <a:pos x="409" y="50"/>
                      </a:cxn>
                      <a:cxn ang="0">
                        <a:pos x="439" y="56"/>
                      </a:cxn>
                      <a:cxn ang="0">
                        <a:pos x="455" y="50"/>
                      </a:cxn>
                      <a:cxn ang="0">
                        <a:pos x="431" y="44"/>
                      </a:cxn>
                      <a:cxn ang="0">
                        <a:pos x="474" y="35"/>
                      </a:cxn>
                      <a:cxn ang="0">
                        <a:pos x="544" y="54"/>
                      </a:cxn>
                      <a:cxn ang="0">
                        <a:pos x="581" y="42"/>
                      </a:cxn>
                      <a:cxn ang="0">
                        <a:pos x="584" y="63"/>
                      </a:cxn>
                      <a:cxn ang="0">
                        <a:pos x="568" y="101"/>
                      </a:cxn>
                      <a:cxn ang="0">
                        <a:pos x="611" y="88"/>
                      </a:cxn>
                      <a:cxn ang="0">
                        <a:pos x="624" y="80"/>
                      </a:cxn>
                      <a:cxn ang="0">
                        <a:pos x="648" y="61"/>
                      </a:cxn>
                      <a:cxn ang="0">
                        <a:pos x="794" y="84"/>
                      </a:cxn>
                    </a:cxnLst>
                    <a:rect l="0" t="0" r="r" b="b"/>
                    <a:pathLst>
                      <a:path w="931" h="149">
                        <a:moveTo>
                          <a:pt x="794" y="84"/>
                        </a:moveTo>
                        <a:cubicBezTo>
                          <a:pt x="813" y="72"/>
                          <a:pt x="931" y="14"/>
                          <a:pt x="825" y="0"/>
                        </a:cubicBezTo>
                        <a:lnTo>
                          <a:pt x="159" y="0"/>
                        </a:lnTo>
                        <a:cubicBezTo>
                          <a:pt x="149" y="12"/>
                          <a:pt x="162" y="18"/>
                          <a:pt x="143" y="29"/>
                        </a:cubicBezTo>
                        <a:cubicBezTo>
                          <a:pt x="130" y="44"/>
                          <a:pt x="133" y="39"/>
                          <a:pt x="116" y="48"/>
                        </a:cubicBezTo>
                        <a:cubicBezTo>
                          <a:pt x="108" y="46"/>
                          <a:pt x="100" y="44"/>
                          <a:pt x="91" y="42"/>
                        </a:cubicBezTo>
                        <a:cubicBezTo>
                          <a:pt x="89" y="41"/>
                          <a:pt x="83" y="40"/>
                          <a:pt x="83" y="40"/>
                        </a:cubicBezTo>
                        <a:cubicBezTo>
                          <a:pt x="76" y="40"/>
                          <a:pt x="68" y="39"/>
                          <a:pt x="62" y="42"/>
                        </a:cubicBezTo>
                        <a:cubicBezTo>
                          <a:pt x="54" y="45"/>
                          <a:pt x="46" y="61"/>
                          <a:pt x="38" y="67"/>
                        </a:cubicBezTo>
                        <a:cubicBezTo>
                          <a:pt x="32" y="71"/>
                          <a:pt x="27" y="74"/>
                          <a:pt x="22" y="77"/>
                        </a:cubicBezTo>
                        <a:cubicBezTo>
                          <a:pt x="16" y="81"/>
                          <a:pt x="5" y="86"/>
                          <a:pt x="5" y="86"/>
                        </a:cubicBezTo>
                        <a:cubicBezTo>
                          <a:pt x="9" y="95"/>
                          <a:pt x="7" y="97"/>
                          <a:pt x="0" y="105"/>
                        </a:cubicBezTo>
                        <a:cubicBezTo>
                          <a:pt x="17" y="107"/>
                          <a:pt x="22" y="107"/>
                          <a:pt x="16" y="120"/>
                        </a:cubicBezTo>
                        <a:cubicBezTo>
                          <a:pt x="27" y="122"/>
                          <a:pt x="48" y="116"/>
                          <a:pt x="59" y="115"/>
                        </a:cubicBezTo>
                        <a:cubicBezTo>
                          <a:pt x="71" y="112"/>
                          <a:pt x="73" y="117"/>
                          <a:pt x="83" y="111"/>
                        </a:cubicBezTo>
                        <a:cubicBezTo>
                          <a:pt x="89" y="96"/>
                          <a:pt x="83" y="100"/>
                          <a:pt x="97" y="96"/>
                        </a:cubicBezTo>
                        <a:cubicBezTo>
                          <a:pt x="100" y="94"/>
                          <a:pt x="103" y="93"/>
                          <a:pt x="105" y="90"/>
                        </a:cubicBezTo>
                        <a:cubicBezTo>
                          <a:pt x="106" y="88"/>
                          <a:pt x="106" y="85"/>
                          <a:pt x="108" y="84"/>
                        </a:cubicBezTo>
                        <a:cubicBezTo>
                          <a:pt x="112" y="80"/>
                          <a:pt x="140" y="69"/>
                          <a:pt x="148" y="67"/>
                        </a:cubicBezTo>
                        <a:cubicBezTo>
                          <a:pt x="160" y="52"/>
                          <a:pt x="153" y="56"/>
                          <a:pt x="167" y="52"/>
                        </a:cubicBezTo>
                        <a:cubicBezTo>
                          <a:pt x="178" y="55"/>
                          <a:pt x="179" y="62"/>
                          <a:pt x="191" y="58"/>
                        </a:cubicBezTo>
                        <a:cubicBezTo>
                          <a:pt x="199" y="52"/>
                          <a:pt x="206" y="51"/>
                          <a:pt x="215" y="46"/>
                        </a:cubicBezTo>
                        <a:cubicBezTo>
                          <a:pt x="226" y="58"/>
                          <a:pt x="217" y="46"/>
                          <a:pt x="223" y="69"/>
                        </a:cubicBezTo>
                        <a:cubicBezTo>
                          <a:pt x="226" y="79"/>
                          <a:pt x="233" y="85"/>
                          <a:pt x="237" y="94"/>
                        </a:cubicBezTo>
                        <a:cubicBezTo>
                          <a:pt x="227" y="100"/>
                          <a:pt x="229" y="104"/>
                          <a:pt x="218" y="107"/>
                        </a:cubicBezTo>
                        <a:cubicBezTo>
                          <a:pt x="207" y="120"/>
                          <a:pt x="203" y="113"/>
                          <a:pt x="188" y="109"/>
                        </a:cubicBezTo>
                        <a:cubicBezTo>
                          <a:pt x="191" y="117"/>
                          <a:pt x="200" y="127"/>
                          <a:pt x="210" y="132"/>
                        </a:cubicBezTo>
                        <a:cubicBezTo>
                          <a:pt x="218" y="114"/>
                          <a:pt x="211" y="122"/>
                          <a:pt x="231" y="113"/>
                        </a:cubicBezTo>
                        <a:cubicBezTo>
                          <a:pt x="237" y="111"/>
                          <a:pt x="248" y="105"/>
                          <a:pt x="248" y="105"/>
                        </a:cubicBezTo>
                        <a:cubicBezTo>
                          <a:pt x="248" y="100"/>
                          <a:pt x="246" y="94"/>
                          <a:pt x="250" y="90"/>
                        </a:cubicBezTo>
                        <a:cubicBezTo>
                          <a:pt x="253" y="88"/>
                          <a:pt x="254" y="96"/>
                          <a:pt x="258" y="96"/>
                        </a:cubicBezTo>
                        <a:cubicBezTo>
                          <a:pt x="262" y="97"/>
                          <a:pt x="264" y="94"/>
                          <a:pt x="266" y="92"/>
                        </a:cubicBezTo>
                        <a:cubicBezTo>
                          <a:pt x="262" y="82"/>
                          <a:pt x="252" y="77"/>
                          <a:pt x="248" y="67"/>
                        </a:cubicBezTo>
                        <a:cubicBezTo>
                          <a:pt x="250" y="63"/>
                          <a:pt x="255" y="58"/>
                          <a:pt x="253" y="54"/>
                        </a:cubicBezTo>
                        <a:cubicBezTo>
                          <a:pt x="251" y="50"/>
                          <a:pt x="248" y="42"/>
                          <a:pt x="248" y="42"/>
                        </a:cubicBezTo>
                        <a:cubicBezTo>
                          <a:pt x="256" y="32"/>
                          <a:pt x="259" y="35"/>
                          <a:pt x="266" y="44"/>
                        </a:cubicBezTo>
                        <a:cubicBezTo>
                          <a:pt x="270" y="56"/>
                          <a:pt x="276" y="61"/>
                          <a:pt x="285" y="71"/>
                        </a:cubicBezTo>
                        <a:cubicBezTo>
                          <a:pt x="281" y="81"/>
                          <a:pt x="289" y="82"/>
                          <a:pt x="277" y="88"/>
                        </a:cubicBezTo>
                        <a:cubicBezTo>
                          <a:pt x="262" y="106"/>
                          <a:pt x="278" y="83"/>
                          <a:pt x="274" y="101"/>
                        </a:cubicBezTo>
                        <a:cubicBezTo>
                          <a:pt x="274" y="105"/>
                          <a:pt x="268" y="109"/>
                          <a:pt x="266" y="113"/>
                        </a:cubicBezTo>
                        <a:cubicBezTo>
                          <a:pt x="270" y="122"/>
                          <a:pt x="268" y="125"/>
                          <a:pt x="261" y="132"/>
                        </a:cubicBezTo>
                        <a:cubicBezTo>
                          <a:pt x="268" y="149"/>
                          <a:pt x="282" y="134"/>
                          <a:pt x="296" y="130"/>
                        </a:cubicBezTo>
                        <a:cubicBezTo>
                          <a:pt x="299" y="122"/>
                          <a:pt x="295" y="119"/>
                          <a:pt x="299" y="111"/>
                        </a:cubicBezTo>
                        <a:cubicBezTo>
                          <a:pt x="296" y="105"/>
                          <a:pt x="288" y="97"/>
                          <a:pt x="299" y="92"/>
                        </a:cubicBezTo>
                        <a:cubicBezTo>
                          <a:pt x="303" y="90"/>
                          <a:pt x="315" y="88"/>
                          <a:pt x="315" y="88"/>
                        </a:cubicBezTo>
                        <a:cubicBezTo>
                          <a:pt x="326" y="91"/>
                          <a:pt x="325" y="95"/>
                          <a:pt x="331" y="103"/>
                        </a:cubicBezTo>
                        <a:cubicBezTo>
                          <a:pt x="339" y="84"/>
                          <a:pt x="331" y="90"/>
                          <a:pt x="361" y="92"/>
                        </a:cubicBezTo>
                        <a:cubicBezTo>
                          <a:pt x="355" y="76"/>
                          <a:pt x="365" y="76"/>
                          <a:pt x="382" y="73"/>
                        </a:cubicBezTo>
                        <a:cubicBezTo>
                          <a:pt x="383" y="71"/>
                          <a:pt x="387" y="57"/>
                          <a:pt x="393" y="54"/>
                        </a:cubicBezTo>
                        <a:cubicBezTo>
                          <a:pt x="398" y="52"/>
                          <a:pt x="409" y="50"/>
                          <a:pt x="409" y="50"/>
                        </a:cubicBezTo>
                        <a:cubicBezTo>
                          <a:pt x="430" y="54"/>
                          <a:pt x="413" y="58"/>
                          <a:pt x="431" y="63"/>
                        </a:cubicBezTo>
                        <a:cubicBezTo>
                          <a:pt x="433" y="61"/>
                          <a:pt x="435" y="57"/>
                          <a:pt x="439" y="56"/>
                        </a:cubicBezTo>
                        <a:cubicBezTo>
                          <a:pt x="445" y="55"/>
                          <a:pt x="452" y="61"/>
                          <a:pt x="457" y="58"/>
                        </a:cubicBezTo>
                        <a:cubicBezTo>
                          <a:pt x="461" y="57"/>
                          <a:pt x="457" y="52"/>
                          <a:pt x="455" y="50"/>
                        </a:cubicBezTo>
                        <a:cubicBezTo>
                          <a:pt x="451" y="47"/>
                          <a:pt x="444" y="47"/>
                          <a:pt x="439" y="46"/>
                        </a:cubicBezTo>
                        <a:cubicBezTo>
                          <a:pt x="436" y="45"/>
                          <a:pt x="431" y="44"/>
                          <a:pt x="431" y="44"/>
                        </a:cubicBezTo>
                        <a:cubicBezTo>
                          <a:pt x="440" y="38"/>
                          <a:pt x="443" y="36"/>
                          <a:pt x="455" y="40"/>
                        </a:cubicBezTo>
                        <a:cubicBezTo>
                          <a:pt x="461" y="38"/>
                          <a:pt x="467" y="35"/>
                          <a:pt x="474" y="35"/>
                        </a:cubicBezTo>
                        <a:cubicBezTo>
                          <a:pt x="483" y="36"/>
                          <a:pt x="511" y="43"/>
                          <a:pt x="519" y="46"/>
                        </a:cubicBezTo>
                        <a:cubicBezTo>
                          <a:pt x="527" y="49"/>
                          <a:pt x="544" y="54"/>
                          <a:pt x="544" y="54"/>
                        </a:cubicBezTo>
                        <a:cubicBezTo>
                          <a:pt x="548" y="54"/>
                          <a:pt x="560" y="52"/>
                          <a:pt x="565" y="50"/>
                        </a:cubicBezTo>
                        <a:cubicBezTo>
                          <a:pt x="570" y="47"/>
                          <a:pt x="581" y="42"/>
                          <a:pt x="581" y="42"/>
                        </a:cubicBezTo>
                        <a:cubicBezTo>
                          <a:pt x="585" y="42"/>
                          <a:pt x="598" y="44"/>
                          <a:pt x="600" y="48"/>
                        </a:cubicBezTo>
                        <a:cubicBezTo>
                          <a:pt x="603" y="55"/>
                          <a:pt x="589" y="61"/>
                          <a:pt x="584" y="63"/>
                        </a:cubicBezTo>
                        <a:cubicBezTo>
                          <a:pt x="576" y="69"/>
                          <a:pt x="568" y="69"/>
                          <a:pt x="565" y="77"/>
                        </a:cubicBezTo>
                        <a:cubicBezTo>
                          <a:pt x="568" y="86"/>
                          <a:pt x="564" y="92"/>
                          <a:pt x="568" y="101"/>
                        </a:cubicBezTo>
                        <a:cubicBezTo>
                          <a:pt x="574" y="93"/>
                          <a:pt x="577" y="91"/>
                          <a:pt x="589" y="94"/>
                        </a:cubicBezTo>
                        <a:cubicBezTo>
                          <a:pt x="595" y="108"/>
                          <a:pt x="602" y="93"/>
                          <a:pt x="611" y="88"/>
                        </a:cubicBezTo>
                        <a:cubicBezTo>
                          <a:pt x="613" y="86"/>
                          <a:pt x="613" y="83"/>
                          <a:pt x="616" y="82"/>
                        </a:cubicBezTo>
                        <a:cubicBezTo>
                          <a:pt x="618" y="80"/>
                          <a:pt x="622" y="81"/>
                          <a:pt x="624" y="80"/>
                        </a:cubicBezTo>
                        <a:cubicBezTo>
                          <a:pt x="626" y="78"/>
                          <a:pt x="626" y="75"/>
                          <a:pt x="627" y="73"/>
                        </a:cubicBezTo>
                        <a:cubicBezTo>
                          <a:pt x="632" y="65"/>
                          <a:pt x="638" y="63"/>
                          <a:pt x="648" y="61"/>
                        </a:cubicBezTo>
                        <a:cubicBezTo>
                          <a:pt x="664" y="62"/>
                          <a:pt x="684" y="69"/>
                          <a:pt x="700" y="69"/>
                        </a:cubicBezTo>
                        <a:lnTo>
                          <a:pt x="794" y="84"/>
                        </a:ln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0" name="Freeform 106"/>
                  <p:cNvSpPr>
                    <a:spLocks/>
                  </p:cNvSpPr>
                  <p:nvPr/>
                </p:nvSpPr>
                <p:spPr bwMode="ltGray">
                  <a:xfrm>
                    <a:off x="3981" y="282"/>
                    <a:ext cx="13" cy="10"/>
                  </a:xfrm>
                  <a:custGeom>
                    <a:avLst/>
                    <a:gdLst/>
                    <a:ahLst/>
                    <a:cxnLst>
                      <a:cxn ang="0">
                        <a:pos x="3" y="28"/>
                      </a:cxn>
                      <a:cxn ang="0">
                        <a:pos x="31" y="0"/>
                      </a:cxn>
                      <a:cxn ang="0">
                        <a:pos x="19" y="24"/>
                      </a:cxn>
                      <a:cxn ang="0">
                        <a:pos x="3" y="28"/>
                      </a:cxn>
                    </a:cxnLst>
                    <a:rect l="0" t="0" r="r" b="b"/>
                    <a:pathLst>
                      <a:path w="31" h="30">
                        <a:moveTo>
                          <a:pt x="3" y="28"/>
                        </a:moveTo>
                        <a:cubicBezTo>
                          <a:pt x="8" y="8"/>
                          <a:pt x="12" y="6"/>
                          <a:pt x="31" y="0"/>
                        </a:cubicBezTo>
                        <a:cubicBezTo>
                          <a:pt x="29" y="5"/>
                          <a:pt x="25" y="22"/>
                          <a:pt x="19" y="24"/>
                        </a:cubicBezTo>
                        <a:cubicBezTo>
                          <a:pt x="0" y="30"/>
                          <a:pt x="3" y="9"/>
                          <a:pt x="3" y="2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1" name="Freeform 107"/>
                  <p:cNvSpPr>
                    <a:spLocks/>
                  </p:cNvSpPr>
                  <p:nvPr/>
                </p:nvSpPr>
                <p:spPr bwMode="ltGray">
                  <a:xfrm>
                    <a:off x="3966" y="296"/>
                    <a:ext cx="19" cy="11"/>
                  </a:xfrm>
                  <a:custGeom>
                    <a:avLst/>
                    <a:gdLst/>
                    <a:ahLst/>
                    <a:cxnLst>
                      <a:cxn ang="0">
                        <a:pos x="6" y="32"/>
                      </a:cxn>
                      <a:cxn ang="0">
                        <a:pos x="22" y="0"/>
                      </a:cxn>
                      <a:cxn ang="0">
                        <a:pos x="38" y="4"/>
                      </a:cxn>
                      <a:cxn ang="0">
                        <a:pos x="6" y="32"/>
                      </a:cxn>
                    </a:cxnLst>
                    <a:rect l="0" t="0" r="r" b="b"/>
                    <a:pathLst>
                      <a:path w="44" h="32">
                        <a:moveTo>
                          <a:pt x="6" y="32"/>
                        </a:moveTo>
                        <a:cubicBezTo>
                          <a:pt x="0" y="14"/>
                          <a:pt x="7" y="10"/>
                          <a:pt x="22" y="0"/>
                        </a:cubicBezTo>
                        <a:cubicBezTo>
                          <a:pt x="27" y="1"/>
                          <a:pt x="35" y="0"/>
                          <a:pt x="38" y="4"/>
                        </a:cubicBezTo>
                        <a:cubicBezTo>
                          <a:pt x="44" y="13"/>
                          <a:pt x="16" y="32"/>
                          <a:pt x="6" y="3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2" name="Freeform 108"/>
                  <p:cNvSpPr>
                    <a:spLocks/>
                  </p:cNvSpPr>
                  <p:nvPr/>
                </p:nvSpPr>
                <p:spPr bwMode="ltGray">
                  <a:xfrm>
                    <a:off x="4028" y="337"/>
                    <a:ext cx="32" cy="6"/>
                  </a:xfrm>
                  <a:custGeom>
                    <a:avLst/>
                    <a:gdLst/>
                    <a:ahLst/>
                    <a:cxnLst>
                      <a:cxn ang="0">
                        <a:pos x="37" y="18"/>
                      </a:cxn>
                      <a:cxn ang="0">
                        <a:pos x="25" y="2"/>
                      </a:cxn>
                      <a:cxn ang="0">
                        <a:pos x="37" y="18"/>
                      </a:cxn>
                    </a:cxnLst>
                    <a:rect l="0" t="0" r="r" b="b"/>
                    <a:pathLst>
                      <a:path w="76" h="18">
                        <a:moveTo>
                          <a:pt x="37" y="18"/>
                        </a:moveTo>
                        <a:cubicBezTo>
                          <a:pt x="25" y="14"/>
                          <a:pt x="0" y="10"/>
                          <a:pt x="25" y="2"/>
                        </a:cubicBezTo>
                        <a:cubicBezTo>
                          <a:pt x="76" y="9"/>
                          <a:pt x="46" y="0"/>
                          <a:pt x="37" y="18"/>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3" name="Freeform 109"/>
                  <p:cNvSpPr>
                    <a:spLocks/>
                  </p:cNvSpPr>
                  <p:nvPr/>
                </p:nvSpPr>
                <p:spPr bwMode="ltGray">
                  <a:xfrm>
                    <a:off x="4083" y="336"/>
                    <a:ext cx="18" cy="15"/>
                  </a:xfrm>
                  <a:custGeom>
                    <a:avLst/>
                    <a:gdLst/>
                    <a:ahLst/>
                    <a:cxnLst>
                      <a:cxn ang="0">
                        <a:pos x="0" y="21"/>
                      </a:cxn>
                      <a:cxn ang="0">
                        <a:pos x="12" y="9"/>
                      </a:cxn>
                      <a:cxn ang="0">
                        <a:pos x="0" y="21"/>
                      </a:cxn>
                    </a:cxnLst>
                    <a:rect l="0" t="0" r="r" b="b"/>
                    <a:pathLst>
                      <a:path w="42" h="44">
                        <a:moveTo>
                          <a:pt x="0" y="21"/>
                        </a:moveTo>
                        <a:cubicBezTo>
                          <a:pt x="4" y="17"/>
                          <a:pt x="7" y="11"/>
                          <a:pt x="12" y="9"/>
                        </a:cubicBezTo>
                        <a:cubicBezTo>
                          <a:pt x="42" y="0"/>
                          <a:pt x="23" y="44"/>
                          <a:pt x="0" y="21"/>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sp>
                <p:nvSpPr>
                  <p:cNvPr id="1030254" name="Freeform 110"/>
                  <p:cNvSpPr>
                    <a:spLocks/>
                  </p:cNvSpPr>
                  <p:nvPr/>
                </p:nvSpPr>
                <p:spPr bwMode="ltGray">
                  <a:xfrm>
                    <a:off x="3936" y="295"/>
                    <a:ext cx="14" cy="10"/>
                  </a:xfrm>
                  <a:custGeom>
                    <a:avLst/>
                    <a:gdLst/>
                    <a:ahLst/>
                    <a:cxnLst>
                      <a:cxn ang="0">
                        <a:pos x="7" y="22"/>
                      </a:cxn>
                      <a:cxn ang="0">
                        <a:pos x="31" y="10"/>
                      </a:cxn>
                      <a:cxn ang="0">
                        <a:pos x="7" y="22"/>
                      </a:cxn>
                    </a:cxnLst>
                    <a:rect l="0" t="0" r="r" b="b"/>
                    <a:pathLst>
                      <a:path w="31" h="30">
                        <a:moveTo>
                          <a:pt x="7" y="22"/>
                        </a:moveTo>
                        <a:cubicBezTo>
                          <a:pt x="0" y="0"/>
                          <a:pt x="15" y="6"/>
                          <a:pt x="31" y="10"/>
                        </a:cubicBezTo>
                        <a:cubicBezTo>
                          <a:pt x="14" y="16"/>
                          <a:pt x="15" y="30"/>
                          <a:pt x="7" y="22"/>
                        </a:cubicBezTo>
                        <a:close/>
                      </a:path>
                    </a:pathLst>
                  </a:custGeom>
                  <a:solidFill>
                    <a:schemeClr val="folHlink"/>
                  </a:solidFill>
                  <a:ln w="9525">
                    <a:noFill/>
                    <a:round/>
                    <a:headEnd/>
                    <a:tailEnd/>
                  </a:ln>
                  <a:effectLst/>
                </p:spPr>
                <p:txBody>
                  <a:bodyPr wrap="none" anchor="ctr"/>
                  <a:lstStyle/>
                  <a:p>
                    <a:pPr defTabSz="914400"/>
                    <a:endParaRPr lang="en-US">
                      <a:solidFill>
                        <a:srgbClr val="000000"/>
                      </a:solidFill>
                      <a:latin typeface="Tahoma"/>
                    </a:endParaRPr>
                  </a:p>
                </p:txBody>
              </p:sp>
            </p:grpSp>
          </p:grpSp>
          <p:grpSp>
            <p:nvGrpSpPr>
              <p:cNvPr id="7" name="Group 111"/>
              <p:cNvGrpSpPr>
                <a:grpSpLocks/>
              </p:cNvGrpSpPr>
              <p:nvPr/>
            </p:nvGrpSpPr>
            <p:grpSpPr bwMode="auto">
              <a:xfrm>
                <a:off x="798" y="111"/>
                <a:ext cx="4702" cy="418"/>
                <a:chOff x="798" y="255"/>
                <a:chExt cx="4702" cy="418"/>
              </a:xfrm>
            </p:grpSpPr>
            <p:sp>
              <p:nvSpPr>
                <p:cNvPr id="1030256" name="Line 112"/>
                <p:cNvSpPr>
                  <a:spLocks noChangeShapeType="1"/>
                </p:cNvSpPr>
                <p:nvPr/>
              </p:nvSpPr>
              <p:spPr bwMode="white">
                <a:xfrm>
                  <a:off x="798" y="476"/>
                  <a:ext cx="4702" cy="0"/>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57" name="Line 113"/>
                <p:cNvSpPr>
                  <a:spLocks noChangeShapeType="1"/>
                </p:cNvSpPr>
                <p:nvPr/>
              </p:nvSpPr>
              <p:spPr bwMode="white">
                <a:xfrm>
                  <a:off x="1026"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58" name="Line 114"/>
                <p:cNvSpPr>
                  <a:spLocks noChangeShapeType="1"/>
                </p:cNvSpPr>
                <p:nvPr/>
              </p:nvSpPr>
              <p:spPr bwMode="white">
                <a:xfrm>
                  <a:off x="1254"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59" name="Line 115"/>
                <p:cNvSpPr>
                  <a:spLocks noChangeShapeType="1"/>
                </p:cNvSpPr>
                <p:nvPr/>
              </p:nvSpPr>
              <p:spPr bwMode="white">
                <a:xfrm>
                  <a:off x="1482"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0" name="Line 116"/>
                <p:cNvSpPr>
                  <a:spLocks noChangeShapeType="1"/>
                </p:cNvSpPr>
                <p:nvPr/>
              </p:nvSpPr>
              <p:spPr bwMode="white">
                <a:xfrm>
                  <a:off x="1710"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1" name="Line 117"/>
                <p:cNvSpPr>
                  <a:spLocks noChangeShapeType="1"/>
                </p:cNvSpPr>
                <p:nvPr/>
              </p:nvSpPr>
              <p:spPr bwMode="white">
                <a:xfrm>
                  <a:off x="1938"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2" name="Line 118"/>
                <p:cNvSpPr>
                  <a:spLocks noChangeShapeType="1"/>
                </p:cNvSpPr>
                <p:nvPr/>
              </p:nvSpPr>
              <p:spPr bwMode="white">
                <a:xfrm>
                  <a:off x="2166"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3" name="Line 119"/>
                <p:cNvSpPr>
                  <a:spLocks noChangeShapeType="1"/>
                </p:cNvSpPr>
                <p:nvPr/>
              </p:nvSpPr>
              <p:spPr bwMode="white">
                <a:xfrm>
                  <a:off x="2394"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4" name="Line 120"/>
                <p:cNvSpPr>
                  <a:spLocks noChangeShapeType="1"/>
                </p:cNvSpPr>
                <p:nvPr/>
              </p:nvSpPr>
              <p:spPr bwMode="white">
                <a:xfrm>
                  <a:off x="2622"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5" name="Line 121"/>
                <p:cNvSpPr>
                  <a:spLocks noChangeShapeType="1"/>
                </p:cNvSpPr>
                <p:nvPr/>
              </p:nvSpPr>
              <p:spPr bwMode="white">
                <a:xfrm>
                  <a:off x="2850"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6" name="Line 122"/>
                <p:cNvSpPr>
                  <a:spLocks noChangeShapeType="1"/>
                </p:cNvSpPr>
                <p:nvPr/>
              </p:nvSpPr>
              <p:spPr bwMode="white">
                <a:xfrm>
                  <a:off x="3078"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7" name="Line 123"/>
                <p:cNvSpPr>
                  <a:spLocks noChangeShapeType="1"/>
                </p:cNvSpPr>
                <p:nvPr/>
              </p:nvSpPr>
              <p:spPr bwMode="white">
                <a:xfrm>
                  <a:off x="3306"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8" name="Line 124"/>
                <p:cNvSpPr>
                  <a:spLocks noChangeShapeType="1"/>
                </p:cNvSpPr>
                <p:nvPr/>
              </p:nvSpPr>
              <p:spPr bwMode="white">
                <a:xfrm>
                  <a:off x="3534"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69" name="Line 125"/>
                <p:cNvSpPr>
                  <a:spLocks noChangeShapeType="1"/>
                </p:cNvSpPr>
                <p:nvPr/>
              </p:nvSpPr>
              <p:spPr bwMode="white">
                <a:xfrm>
                  <a:off x="3762"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0" name="Line 126"/>
                <p:cNvSpPr>
                  <a:spLocks noChangeShapeType="1"/>
                </p:cNvSpPr>
                <p:nvPr/>
              </p:nvSpPr>
              <p:spPr bwMode="white">
                <a:xfrm>
                  <a:off x="3990"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1" name="Line 127"/>
                <p:cNvSpPr>
                  <a:spLocks noChangeShapeType="1"/>
                </p:cNvSpPr>
                <p:nvPr/>
              </p:nvSpPr>
              <p:spPr bwMode="white">
                <a:xfrm>
                  <a:off x="4218"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2" name="Line 128"/>
                <p:cNvSpPr>
                  <a:spLocks noChangeShapeType="1"/>
                </p:cNvSpPr>
                <p:nvPr/>
              </p:nvSpPr>
              <p:spPr bwMode="white">
                <a:xfrm>
                  <a:off x="4446"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3" name="Line 129"/>
                <p:cNvSpPr>
                  <a:spLocks noChangeShapeType="1"/>
                </p:cNvSpPr>
                <p:nvPr/>
              </p:nvSpPr>
              <p:spPr bwMode="white">
                <a:xfrm>
                  <a:off x="4674"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4" name="Line 130"/>
                <p:cNvSpPr>
                  <a:spLocks noChangeShapeType="1"/>
                </p:cNvSpPr>
                <p:nvPr/>
              </p:nvSpPr>
              <p:spPr bwMode="white">
                <a:xfrm>
                  <a:off x="4902"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5" name="Line 131"/>
                <p:cNvSpPr>
                  <a:spLocks noChangeShapeType="1"/>
                </p:cNvSpPr>
                <p:nvPr/>
              </p:nvSpPr>
              <p:spPr bwMode="white">
                <a:xfrm>
                  <a:off x="5130"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sp>
              <p:nvSpPr>
                <p:cNvPr id="1030276" name="Line 132"/>
                <p:cNvSpPr>
                  <a:spLocks noChangeShapeType="1"/>
                </p:cNvSpPr>
                <p:nvPr/>
              </p:nvSpPr>
              <p:spPr bwMode="white">
                <a:xfrm>
                  <a:off x="5358" y="255"/>
                  <a:ext cx="0" cy="418"/>
                </a:xfrm>
                <a:prstGeom prst="line">
                  <a:avLst/>
                </a:prstGeom>
                <a:noFill/>
                <a:ln w="9525">
                  <a:solidFill>
                    <a:schemeClr val="folHlink"/>
                  </a:solidFill>
                  <a:round/>
                  <a:headEnd/>
                  <a:tailEnd/>
                </a:ln>
                <a:effectLst/>
              </p:spPr>
              <p:txBody>
                <a:bodyPr wrap="none" anchor="ctr"/>
                <a:lstStyle/>
                <a:p>
                  <a:pPr defTabSz="914400"/>
                  <a:endParaRPr lang="en-US">
                    <a:solidFill>
                      <a:srgbClr val="000000"/>
                    </a:solidFill>
                    <a:latin typeface="Tahoma"/>
                  </a:endParaRPr>
                </a:p>
              </p:txBody>
            </p:sp>
          </p:grpSp>
          <p:grpSp>
            <p:nvGrpSpPr>
              <p:cNvPr id="8" name="Group 133"/>
              <p:cNvGrpSpPr>
                <a:grpSpLocks/>
              </p:cNvGrpSpPr>
              <p:nvPr/>
            </p:nvGrpSpPr>
            <p:grpSpPr bwMode="auto">
              <a:xfrm>
                <a:off x="1208" y="109"/>
                <a:ext cx="3694" cy="423"/>
                <a:chOff x="1034" y="245"/>
                <a:chExt cx="3694" cy="423"/>
              </a:xfrm>
            </p:grpSpPr>
            <p:sp>
              <p:nvSpPr>
                <p:cNvPr id="1030278" name="Line 134"/>
                <p:cNvSpPr>
                  <a:spLocks noChangeShapeType="1"/>
                </p:cNvSpPr>
                <p:nvPr/>
              </p:nvSpPr>
              <p:spPr bwMode="ltGray">
                <a:xfrm>
                  <a:off x="2676" y="246"/>
                  <a:ext cx="0" cy="142"/>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79" name="Line 135"/>
                <p:cNvSpPr>
                  <a:spLocks noChangeShapeType="1"/>
                </p:cNvSpPr>
                <p:nvPr/>
              </p:nvSpPr>
              <p:spPr bwMode="ltGray">
                <a:xfrm>
                  <a:off x="2798" y="468"/>
                  <a:ext cx="70"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0" name="Line 136"/>
                <p:cNvSpPr>
                  <a:spLocks noChangeShapeType="1"/>
                </p:cNvSpPr>
                <p:nvPr/>
              </p:nvSpPr>
              <p:spPr bwMode="ltGray">
                <a:xfrm>
                  <a:off x="2904" y="486"/>
                  <a:ext cx="0" cy="28"/>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1" name="Line 137"/>
                <p:cNvSpPr>
                  <a:spLocks noChangeShapeType="1"/>
                </p:cNvSpPr>
                <p:nvPr/>
              </p:nvSpPr>
              <p:spPr bwMode="ltGray">
                <a:xfrm>
                  <a:off x="3132" y="586"/>
                  <a:ext cx="0" cy="79"/>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2" name="Line 138"/>
                <p:cNvSpPr>
                  <a:spLocks noChangeShapeType="1"/>
                </p:cNvSpPr>
                <p:nvPr/>
              </p:nvSpPr>
              <p:spPr bwMode="ltGray">
                <a:xfrm>
                  <a:off x="3816" y="358"/>
                  <a:ext cx="0" cy="18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3" name="Line 139"/>
                <p:cNvSpPr>
                  <a:spLocks noChangeShapeType="1"/>
                </p:cNvSpPr>
                <p:nvPr/>
              </p:nvSpPr>
              <p:spPr bwMode="ltGray">
                <a:xfrm>
                  <a:off x="3722" y="468"/>
                  <a:ext cx="348"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4" name="Line 140"/>
                <p:cNvSpPr>
                  <a:spLocks noChangeShapeType="1"/>
                </p:cNvSpPr>
                <p:nvPr/>
              </p:nvSpPr>
              <p:spPr bwMode="ltGray">
                <a:xfrm>
                  <a:off x="4044" y="372"/>
                  <a:ext cx="0" cy="294"/>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5" name="Line 141"/>
                <p:cNvSpPr>
                  <a:spLocks noChangeShapeType="1"/>
                </p:cNvSpPr>
                <p:nvPr/>
              </p:nvSpPr>
              <p:spPr bwMode="ltGray">
                <a:xfrm flipV="1">
                  <a:off x="4046" y="248"/>
                  <a:ext cx="0" cy="5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6" name="Line 142"/>
                <p:cNvSpPr>
                  <a:spLocks noChangeShapeType="1"/>
                </p:cNvSpPr>
                <p:nvPr/>
              </p:nvSpPr>
              <p:spPr bwMode="ltGray">
                <a:xfrm flipV="1">
                  <a:off x="4272" y="246"/>
                  <a:ext cx="0" cy="182"/>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7" name="Line 143"/>
                <p:cNvSpPr>
                  <a:spLocks noChangeShapeType="1"/>
                </p:cNvSpPr>
                <p:nvPr/>
              </p:nvSpPr>
              <p:spPr bwMode="ltGray">
                <a:xfrm flipH="1">
                  <a:off x="4422" y="468"/>
                  <a:ext cx="78"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8" name="Line 144"/>
                <p:cNvSpPr>
                  <a:spLocks noChangeShapeType="1"/>
                </p:cNvSpPr>
                <p:nvPr/>
              </p:nvSpPr>
              <p:spPr bwMode="ltGray">
                <a:xfrm flipH="1">
                  <a:off x="4290" y="468"/>
                  <a:ext cx="62"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89" name="Line 145"/>
                <p:cNvSpPr>
                  <a:spLocks noChangeShapeType="1"/>
                </p:cNvSpPr>
                <p:nvPr/>
              </p:nvSpPr>
              <p:spPr bwMode="ltGray">
                <a:xfrm flipV="1">
                  <a:off x="4500" y="246"/>
                  <a:ext cx="0" cy="27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0" name="Line 146"/>
                <p:cNvSpPr>
                  <a:spLocks noChangeShapeType="1"/>
                </p:cNvSpPr>
                <p:nvPr/>
              </p:nvSpPr>
              <p:spPr bwMode="ltGray">
                <a:xfrm>
                  <a:off x="4728" y="606"/>
                  <a:ext cx="0" cy="34"/>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1" name="Line 147"/>
                <p:cNvSpPr>
                  <a:spLocks noChangeShapeType="1"/>
                </p:cNvSpPr>
                <p:nvPr/>
              </p:nvSpPr>
              <p:spPr bwMode="ltGray">
                <a:xfrm>
                  <a:off x="1992" y="250"/>
                  <a:ext cx="0" cy="62"/>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2" name="Line 148"/>
                <p:cNvSpPr>
                  <a:spLocks noChangeShapeType="1"/>
                </p:cNvSpPr>
                <p:nvPr/>
              </p:nvSpPr>
              <p:spPr bwMode="ltGray">
                <a:xfrm>
                  <a:off x="1764" y="247"/>
                  <a:ext cx="0" cy="337"/>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3" name="Line 149"/>
                <p:cNvSpPr>
                  <a:spLocks noChangeShapeType="1"/>
                </p:cNvSpPr>
                <p:nvPr/>
              </p:nvSpPr>
              <p:spPr bwMode="ltGray">
                <a:xfrm flipH="1">
                  <a:off x="1738" y="468"/>
                  <a:ext cx="68"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4" name="Line 150"/>
                <p:cNvSpPr>
                  <a:spLocks noChangeShapeType="1"/>
                </p:cNvSpPr>
                <p:nvPr/>
              </p:nvSpPr>
              <p:spPr bwMode="ltGray">
                <a:xfrm>
                  <a:off x="1604" y="468"/>
                  <a:ext cx="60"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5" name="Line 151"/>
                <p:cNvSpPr>
                  <a:spLocks noChangeShapeType="1"/>
                </p:cNvSpPr>
                <p:nvPr/>
              </p:nvSpPr>
              <p:spPr bwMode="ltGray">
                <a:xfrm flipH="1">
                  <a:off x="1404" y="468"/>
                  <a:ext cx="82"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6" name="Line 152"/>
                <p:cNvSpPr>
                  <a:spLocks noChangeShapeType="1"/>
                </p:cNvSpPr>
                <p:nvPr/>
              </p:nvSpPr>
              <p:spPr bwMode="ltGray">
                <a:xfrm>
                  <a:off x="1034" y="468"/>
                  <a:ext cx="348"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7" name="Line 153"/>
                <p:cNvSpPr>
                  <a:spLocks noChangeShapeType="1"/>
                </p:cNvSpPr>
                <p:nvPr/>
              </p:nvSpPr>
              <p:spPr bwMode="ltGray">
                <a:xfrm>
                  <a:off x="1306" y="370"/>
                  <a:ext cx="0" cy="298"/>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8" name="Line 154"/>
                <p:cNvSpPr>
                  <a:spLocks noChangeShapeType="1"/>
                </p:cNvSpPr>
                <p:nvPr/>
              </p:nvSpPr>
              <p:spPr bwMode="ltGray">
                <a:xfrm>
                  <a:off x="1080" y="388"/>
                  <a:ext cx="0" cy="156"/>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299" name="Line 155"/>
                <p:cNvSpPr>
                  <a:spLocks noChangeShapeType="1"/>
                </p:cNvSpPr>
                <p:nvPr/>
              </p:nvSpPr>
              <p:spPr bwMode="ltGray">
                <a:xfrm flipH="1" flipV="1">
                  <a:off x="1308" y="245"/>
                  <a:ext cx="0" cy="27"/>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300" name="Line 156"/>
                <p:cNvSpPr>
                  <a:spLocks noChangeShapeType="1"/>
                </p:cNvSpPr>
                <p:nvPr/>
              </p:nvSpPr>
              <p:spPr bwMode="ltGray">
                <a:xfrm>
                  <a:off x="1536" y="316"/>
                  <a:ext cx="0" cy="96"/>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301" name="Line 157"/>
                <p:cNvSpPr>
                  <a:spLocks noChangeShapeType="1"/>
                </p:cNvSpPr>
                <p:nvPr/>
              </p:nvSpPr>
              <p:spPr bwMode="ltGray">
                <a:xfrm flipV="1">
                  <a:off x="1536" y="247"/>
                  <a:ext cx="0" cy="22"/>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sp>
              <p:nvSpPr>
                <p:cNvPr id="1030302" name="Line 158"/>
                <p:cNvSpPr>
                  <a:spLocks noChangeShapeType="1"/>
                </p:cNvSpPr>
                <p:nvPr/>
              </p:nvSpPr>
              <p:spPr bwMode="ltGray">
                <a:xfrm>
                  <a:off x="4095" y="467"/>
                  <a:ext cx="80" cy="0"/>
                </a:xfrm>
                <a:prstGeom prst="line">
                  <a:avLst/>
                </a:prstGeom>
                <a:noFill/>
                <a:ln w="9525">
                  <a:solidFill>
                    <a:schemeClr val="hlink"/>
                  </a:solidFill>
                  <a:round/>
                  <a:headEnd/>
                  <a:tailEnd/>
                </a:ln>
                <a:effectLst/>
              </p:spPr>
              <p:txBody>
                <a:bodyPr wrap="none" anchor="ctr"/>
                <a:lstStyle/>
                <a:p>
                  <a:pPr defTabSz="914400"/>
                  <a:endParaRPr lang="en-US">
                    <a:solidFill>
                      <a:srgbClr val="000000"/>
                    </a:solidFill>
                    <a:latin typeface="Tahoma"/>
                  </a:endParaRPr>
                </a:p>
              </p:txBody>
            </p:sp>
          </p:grpSp>
        </p:grpSp>
        <p:pic>
          <p:nvPicPr>
            <p:cNvPr id="1030303" name="Picture 159" descr="earth"/>
            <p:cNvPicPr>
              <a:picLocks noChangeAspect="1" noChangeArrowheads="1"/>
            </p:cNvPicPr>
            <p:nvPr userDrawn="1"/>
          </p:nvPicPr>
          <p:blipFill>
            <a:blip r:embed="rId2">
              <a:clrChange>
                <a:clrFrom>
                  <a:srgbClr val="000000"/>
                </a:clrFrom>
                <a:clrTo>
                  <a:srgbClr val="000000">
                    <a:alpha val="0"/>
                  </a:srgbClr>
                </a:clrTo>
              </a:clrChange>
            </a:blip>
            <a:srcRect/>
            <a:stretch>
              <a:fillRect/>
            </a:stretch>
          </p:blipFill>
          <p:spPr bwMode="auto">
            <a:xfrm>
              <a:off x="165" y="55"/>
              <a:ext cx="562" cy="524"/>
            </a:xfrm>
            <a:prstGeom prst="rect">
              <a:avLst/>
            </a:prstGeom>
            <a:noFill/>
          </p:spPr>
        </p:pic>
      </p:grpSp>
    </p:spTree>
  </p:cSld>
  <p:clrMap bg1="lt1" tx1="dk1" bg2="lt2" tx2="dk2" accent1="accent1" accent2="accent2" accent3="accent3" accent4="accent4" accent5="accent5" accent6="accent6" hlink="hlink" folHlink="folHlink"/>
  <p:hf hdr="0" ftr="0" dt="0"/>
  <p:txStyles>
    <p:titleStyle>
      <a:lvl1pPr algn="l" rtl="0" fontAlgn="base">
        <a:spcBef>
          <a:spcPct val="0"/>
        </a:spcBef>
        <a:spcAft>
          <a:spcPct val="0"/>
        </a:spcAft>
        <a:defRPr sz="4400" i="1">
          <a:solidFill>
            <a:schemeClr val="tx2"/>
          </a:solidFill>
          <a:latin typeface="+mj-lt"/>
          <a:ea typeface="+mj-ea"/>
          <a:cs typeface="+mj-cs"/>
        </a:defRPr>
      </a:lvl1pPr>
      <a:lvl2pPr algn="l" rtl="0" fontAlgn="base">
        <a:spcBef>
          <a:spcPct val="0"/>
        </a:spcBef>
        <a:spcAft>
          <a:spcPct val="0"/>
        </a:spcAft>
        <a:defRPr sz="4400" i="1">
          <a:solidFill>
            <a:schemeClr val="tx2"/>
          </a:solidFill>
          <a:latin typeface="Times New Roman" pitchFamily="18" charset="0"/>
        </a:defRPr>
      </a:lvl2pPr>
      <a:lvl3pPr algn="l" rtl="0" fontAlgn="base">
        <a:spcBef>
          <a:spcPct val="0"/>
        </a:spcBef>
        <a:spcAft>
          <a:spcPct val="0"/>
        </a:spcAft>
        <a:defRPr sz="4400" i="1">
          <a:solidFill>
            <a:schemeClr val="tx2"/>
          </a:solidFill>
          <a:latin typeface="Times New Roman" pitchFamily="18" charset="0"/>
        </a:defRPr>
      </a:lvl3pPr>
      <a:lvl4pPr algn="l" rtl="0" fontAlgn="base">
        <a:spcBef>
          <a:spcPct val="0"/>
        </a:spcBef>
        <a:spcAft>
          <a:spcPct val="0"/>
        </a:spcAft>
        <a:defRPr sz="4400" i="1">
          <a:solidFill>
            <a:schemeClr val="tx2"/>
          </a:solidFill>
          <a:latin typeface="Times New Roman" pitchFamily="18" charset="0"/>
        </a:defRPr>
      </a:lvl4pPr>
      <a:lvl5pPr algn="l" rtl="0" fontAlgn="base">
        <a:spcBef>
          <a:spcPct val="0"/>
        </a:spcBef>
        <a:spcAft>
          <a:spcPct val="0"/>
        </a:spcAft>
        <a:defRPr sz="4400" i="1">
          <a:solidFill>
            <a:schemeClr val="tx2"/>
          </a:solidFill>
          <a:latin typeface="Times New Roman" pitchFamily="18" charset="0"/>
        </a:defRPr>
      </a:lvl5pPr>
      <a:lvl6pPr marL="457200" algn="l" rtl="0" fontAlgn="base">
        <a:spcBef>
          <a:spcPct val="0"/>
        </a:spcBef>
        <a:spcAft>
          <a:spcPct val="0"/>
        </a:spcAft>
        <a:defRPr sz="4400" i="1">
          <a:solidFill>
            <a:schemeClr val="tx2"/>
          </a:solidFill>
          <a:latin typeface="Times New Roman" pitchFamily="18" charset="0"/>
        </a:defRPr>
      </a:lvl6pPr>
      <a:lvl7pPr marL="914400" algn="l" rtl="0" fontAlgn="base">
        <a:spcBef>
          <a:spcPct val="0"/>
        </a:spcBef>
        <a:spcAft>
          <a:spcPct val="0"/>
        </a:spcAft>
        <a:defRPr sz="4400" i="1">
          <a:solidFill>
            <a:schemeClr val="tx2"/>
          </a:solidFill>
          <a:latin typeface="Times New Roman" pitchFamily="18" charset="0"/>
        </a:defRPr>
      </a:lvl7pPr>
      <a:lvl8pPr marL="1371600" algn="l" rtl="0" fontAlgn="base">
        <a:spcBef>
          <a:spcPct val="0"/>
        </a:spcBef>
        <a:spcAft>
          <a:spcPct val="0"/>
        </a:spcAft>
        <a:defRPr sz="4400" i="1">
          <a:solidFill>
            <a:schemeClr val="tx2"/>
          </a:solidFill>
          <a:latin typeface="Times New Roman" pitchFamily="18" charset="0"/>
        </a:defRPr>
      </a:lvl8pPr>
      <a:lvl9pPr marL="1828800" algn="l" rtl="0" fontAlgn="base">
        <a:spcBef>
          <a:spcPct val="0"/>
        </a:spcBef>
        <a:spcAft>
          <a:spcPct val="0"/>
        </a:spcAft>
        <a:defRPr sz="4400" i="1">
          <a:solidFill>
            <a:schemeClr val="tx2"/>
          </a:solidFill>
          <a:latin typeface="Times New Roman" pitchFamily="18" charset="0"/>
        </a:defRPr>
      </a:lvl9pPr>
    </p:titleStyle>
    <p:bodyStyle>
      <a:lvl1pPr marL="342900" indent="-342900" algn="l" rtl="0" fontAlgn="base">
        <a:spcBef>
          <a:spcPct val="20000"/>
        </a:spcBef>
        <a:spcAft>
          <a:spcPct val="0"/>
        </a:spcAft>
        <a:buBlip>
          <a:blip r:embed="rId3"/>
        </a:buBlip>
        <a:defRPr sz="3200">
          <a:solidFill>
            <a:schemeClr val="tx1"/>
          </a:solidFill>
          <a:latin typeface="+mn-lt"/>
          <a:ea typeface="+mn-ea"/>
          <a:cs typeface="+mn-cs"/>
        </a:defRPr>
      </a:lvl1pPr>
      <a:lvl2pPr marL="742950" indent="-285750" algn="l" rtl="0" fontAlgn="base">
        <a:spcBef>
          <a:spcPct val="20000"/>
        </a:spcBef>
        <a:spcAft>
          <a:spcPct val="0"/>
        </a:spcAft>
        <a:buSzPct val="75000"/>
        <a:buBlip>
          <a:blip r:embed="rId4"/>
        </a:buBlip>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hemeOverride" Target="../theme/themeOverride9.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hemeOverride" Target="../theme/themeOverride1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hemeOverride" Target="../theme/themeOverride1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hemeOverride" Target="../theme/themeOverride1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hemeOverride" Target="../theme/themeOverride6.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hemeOverride" Target="../theme/themeOverride7.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hemeOverride" Target="../theme/themeOverride8.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5791DAE3-2FAD-4C52-BAC6-4F0BC1CE02A9}" type="slidenum">
              <a:rPr lang="en-US">
                <a:solidFill>
                  <a:srgbClr val="000000"/>
                </a:solidFill>
                <a:latin typeface="Times New Roman"/>
              </a:rPr>
              <a:pPr>
                <a:defRPr/>
              </a:pPr>
              <a:t>1</a:t>
            </a:fld>
            <a:endParaRPr lang="en-US">
              <a:solidFill>
                <a:srgbClr val="000000"/>
              </a:solidFill>
              <a:latin typeface="Times New Roman"/>
            </a:endParaRPr>
          </a:p>
        </p:txBody>
      </p:sp>
      <p:sp>
        <p:nvSpPr>
          <p:cNvPr id="77827" name="Rectangle 2"/>
          <p:cNvSpPr>
            <a:spLocks noGrp="1" noChangeArrowheads="1"/>
          </p:cNvSpPr>
          <p:nvPr>
            <p:ph type="ctrTitle"/>
          </p:nvPr>
        </p:nvSpPr>
        <p:spPr>
          <a:xfrm>
            <a:off x="609600" y="3886200"/>
            <a:ext cx="7772400" cy="947950"/>
          </a:xfrm>
        </p:spPr>
        <p:txBody>
          <a:bodyPr/>
          <a:lstStyle/>
          <a:p>
            <a:pPr eaLnBrk="1" hangingPunct="1"/>
            <a:r>
              <a:rPr lang="en-US" b="1" dirty="0" smtClean="0">
                <a:solidFill>
                  <a:schemeClr val="bg1"/>
                </a:solidFill>
              </a:rPr>
              <a:t>The Book of Job:</a:t>
            </a:r>
          </a:p>
        </p:txBody>
      </p:sp>
      <p:sp>
        <p:nvSpPr>
          <p:cNvPr id="77828" name="Rectangle 3"/>
          <p:cNvSpPr>
            <a:spLocks noGrp="1" noChangeArrowheads="1"/>
          </p:cNvSpPr>
          <p:nvPr>
            <p:ph type="subTitle" idx="1"/>
          </p:nvPr>
        </p:nvSpPr>
        <p:spPr>
          <a:xfrm>
            <a:off x="1524000" y="5029200"/>
            <a:ext cx="6553200" cy="1493296"/>
          </a:xfrm>
        </p:spPr>
        <p:txBody>
          <a:bodyPr/>
          <a:lstStyle/>
          <a:p>
            <a:pPr eaLnBrk="1" hangingPunct="1"/>
            <a:r>
              <a:rPr lang="en-US" sz="4000" b="1" i="1" dirty="0" smtClean="0">
                <a:solidFill>
                  <a:schemeClr val="bg1"/>
                </a:solidFill>
              </a:rPr>
              <a:t>Why Do Bad Things Happen to Good People?</a:t>
            </a:r>
          </a:p>
        </p:txBody>
      </p:sp>
      <p:pic>
        <p:nvPicPr>
          <p:cNvPr id="77829" name="Picture 4" descr="gzhympit[1]"/>
          <p:cNvPicPr>
            <a:picLocks noChangeAspect="1" noChangeArrowheads="1"/>
          </p:cNvPicPr>
          <p:nvPr/>
        </p:nvPicPr>
        <p:blipFill>
          <a:blip r:embed="rId3"/>
          <a:srcRect/>
          <a:stretch>
            <a:fillRect/>
          </a:stretch>
        </p:blipFill>
        <p:spPr bwMode="auto">
          <a:xfrm>
            <a:off x="3194056" y="0"/>
            <a:ext cx="2609850" cy="3657600"/>
          </a:xfrm>
          <a:prstGeom prst="rect">
            <a:avLst/>
          </a:prstGeom>
          <a:noFill/>
          <a:ln w="9525">
            <a:noFill/>
            <a:miter lim="800000"/>
            <a:headEnd/>
            <a:tailEnd/>
          </a:ln>
        </p:spPr>
      </p:pic>
    </p:spTree>
  </p:cSld>
  <p:clrMapOvr>
    <a:masterClrMapping/>
  </p:clrMapOvr>
  <p:transition>
    <p:random/>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pPr>
              <a:defRPr/>
            </a:pPr>
            <a:fld id="{8E37BB60-DFCC-4227-8CA5-150E35437BAF}" type="slidenum">
              <a:rPr lang="en-US">
                <a:solidFill>
                  <a:srgbClr val="FFFFFF"/>
                </a:solidFill>
                <a:latin typeface="Times New Roman"/>
              </a:rPr>
              <a:pPr>
                <a:defRPr/>
              </a:pPr>
              <a:t>10</a:t>
            </a:fld>
            <a:endParaRPr lang="en-US">
              <a:solidFill>
                <a:srgbClr val="FFFFFF"/>
              </a:solidFill>
              <a:latin typeface="Times New Roman"/>
            </a:endParaRPr>
          </a:p>
        </p:txBody>
      </p:sp>
      <p:sp>
        <p:nvSpPr>
          <p:cNvPr id="87043" name="Text Box 2"/>
          <p:cNvSpPr txBox="1">
            <a:spLocks noChangeArrowheads="1"/>
          </p:cNvSpPr>
          <p:nvPr/>
        </p:nvSpPr>
        <p:spPr bwMode="auto">
          <a:xfrm>
            <a:off x="533400" y="304800"/>
            <a:ext cx="8153400" cy="457200"/>
          </a:xfrm>
          <a:prstGeom prst="rect">
            <a:avLst/>
          </a:prstGeom>
          <a:noFill/>
          <a:ln w="9525">
            <a:noFill/>
            <a:miter lim="800000"/>
            <a:headEnd/>
            <a:tailEnd/>
          </a:ln>
        </p:spPr>
        <p:txBody>
          <a:bodyPr>
            <a:spAutoFit/>
          </a:bodyPr>
          <a:lstStyle/>
          <a:p>
            <a:pPr defTabSz="914400">
              <a:spcBef>
                <a:spcPct val="50000"/>
              </a:spcBef>
            </a:pPr>
            <a:endParaRPr lang="en-US" sz="2400">
              <a:solidFill>
                <a:srgbClr val="FFFFFF"/>
              </a:solidFill>
              <a:latin typeface="Times New Roman" pitchFamily="18" charset="0"/>
            </a:endParaRPr>
          </a:p>
        </p:txBody>
      </p:sp>
      <p:sp>
        <p:nvSpPr>
          <p:cNvPr id="87044" name="Text Box 3"/>
          <p:cNvSpPr txBox="1">
            <a:spLocks noChangeArrowheads="1"/>
          </p:cNvSpPr>
          <p:nvPr/>
        </p:nvSpPr>
        <p:spPr bwMode="auto">
          <a:xfrm>
            <a:off x="304800" y="152400"/>
            <a:ext cx="8305800" cy="5016758"/>
          </a:xfrm>
          <a:prstGeom prst="rect">
            <a:avLst/>
          </a:prstGeom>
          <a:noFill/>
          <a:ln w="9525">
            <a:noFill/>
            <a:miter lim="800000"/>
            <a:headEnd/>
            <a:tailEnd/>
          </a:ln>
        </p:spPr>
        <p:txBody>
          <a:bodyPr>
            <a:spAutoFit/>
          </a:bodyPr>
          <a:lstStyle/>
          <a:p>
            <a:pPr marL="457200" indent="-457200" defTabSz="914400"/>
            <a:r>
              <a:rPr lang="en-US" sz="2400" b="1" dirty="0" smtClean="0">
                <a:solidFill>
                  <a:srgbClr val="FFFFFF"/>
                </a:solidFill>
                <a:latin typeface="Times New Roman" pitchFamily="18" charset="0"/>
              </a:rPr>
              <a:t>		</a:t>
            </a:r>
            <a:r>
              <a:rPr lang="en-US" sz="2800" b="1" dirty="0" smtClean="0">
                <a:solidFill>
                  <a:srgbClr val="FFFFFF"/>
                </a:solidFill>
                <a:latin typeface="Times New Roman" pitchFamily="18" charset="0"/>
              </a:rPr>
              <a:t>s</a:t>
            </a:r>
            <a:r>
              <a:rPr lang="en-US" sz="2800" b="1" dirty="0">
                <a:solidFill>
                  <a:srgbClr val="FFFFFF"/>
                </a:solidFill>
                <a:latin typeface="Times New Roman" pitchFamily="18" charset="0"/>
              </a:rPr>
              <a:t>.	Can you feed the animals?</a:t>
            </a:r>
          </a:p>
          <a:p>
            <a:pPr marL="457200" indent="-457200" defTabSz="914400"/>
            <a:r>
              <a:rPr lang="en-US" sz="2800" b="1" dirty="0">
                <a:solidFill>
                  <a:srgbClr val="FFFFFF"/>
                </a:solidFill>
                <a:latin typeface="Times New Roman" pitchFamily="18" charset="0"/>
              </a:rPr>
              <a:t>		t.	Do you control the reproduction of </a:t>
            </a:r>
            <a:r>
              <a:rPr lang="en-US" sz="2800" b="1" dirty="0" smtClean="0">
                <a:solidFill>
                  <a:srgbClr val="FFFFFF"/>
                </a:solidFill>
                <a:latin typeface="Times New Roman" pitchFamily="18" charset="0"/>
              </a:rPr>
              <a:t>			animals</a:t>
            </a:r>
            <a:r>
              <a:rPr lang="en-US" sz="2800" b="1" dirty="0">
                <a:solidFill>
                  <a:srgbClr val="FFFFFF"/>
                </a:solidFill>
                <a:latin typeface="Times New Roman" pitchFamily="18" charset="0"/>
              </a:rPr>
              <a:t>?</a:t>
            </a:r>
          </a:p>
          <a:p>
            <a:pPr marL="457200" indent="-457200" defTabSz="914400"/>
            <a:r>
              <a:rPr lang="en-US" sz="2800" b="1" dirty="0">
                <a:solidFill>
                  <a:srgbClr val="FFFFFF"/>
                </a:solidFill>
                <a:latin typeface="Times New Roman" pitchFamily="18" charset="0"/>
              </a:rPr>
              <a:t>		u.	Who makes the animals to be domestic </a:t>
            </a:r>
            <a:r>
              <a:rPr lang="en-US" sz="2800" b="1" dirty="0" smtClean="0">
                <a:solidFill>
                  <a:srgbClr val="FFFFFF"/>
                </a:solidFill>
                <a:latin typeface="Times New Roman" pitchFamily="18" charset="0"/>
              </a:rPr>
              <a:t>		or </a:t>
            </a:r>
            <a:r>
              <a:rPr lang="en-US" sz="2800" b="1" dirty="0">
                <a:solidFill>
                  <a:srgbClr val="FFFFFF"/>
                </a:solidFill>
                <a:latin typeface="Times New Roman" pitchFamily="18" charset="0"/>
              </a:rPr>
              <a:t>wild?</a:t>
            </a:r>
          </a:p>
          <a:p>
            <a:pPr marL="457200" indent="-457200" defTabSz="914400"/>
            <a:r>
              <a:rPr lang="en-US" sz="2800" b="1" dirty="0">
                <a:solidFill>
                  <a:srgbClr val="FFFFFF"/>
                </a:solidFill>
                <a:latin typeface="Times New Roman" pitchFamily="18" charset="0"/>
              </a:rPr>
              <a:t>		v.	Who gives the horse his might or the </a:t>
            </a:r>
            <a:r>
              <a:rPr lang="en-US" sz="2800" b="1" dirty="0" smtClean="0">
                <a:solidFill>
                  <a:srgbClr val="FFFFFF"/>
                </a:solidFill>
                <a:latin typeface="Times New Roman" pitchFamily="18" charset="0"/>
              </a:rPr>
              <a:t>		hawk </a:t>
            </a:r>
            <a:r>
              <a:rPr lang="en-US" sz="2800" b="1" dirty="0">
                <a:solidFill>
                  <a:srgbClr val="FFFFFF"/>
                </a:solidFill>
                <a:latin typeface="Times New Roman" pitchFamily="18" charset="0"/>
              </a:rPr>
              <a:t>and </a:t>
            </a:r>
            <a:r>
              <a:rPr lang="en-US" sz="2800" b="1" dirty="0" smtClean="0">
                <a:solidFill>
                  <a:srgbClr val="FFFFFF"/>
                </a:solidFill>
                <a:latin typeface="Times New Roman" pitchFamily="18" charset="0"/>
              </a:rPr>
              <a:t>eagle </a:t>
            </a:r>
            <a:r>
              <a:rPr lang="en-US" sz="2800" b="1" dirty="0">
                <a:solidFill>
                  <a:srgbClr val="FFFFFF"/>
                </a:solidFill>
                <a:latin typeface="Times New Roman" pitchFamily="18" charset="0"/>
              </a:rPr>
              <a:t>their eyesight?”</a:t>
            </a:r>
          </a:p>
          <a:p>
            <a:pPr marL="457200" indent="-457200" defTabSz="914400"/>
            <a:endParaRPr lang="en-US" sz="1200" b="1" dirty="0" smtClean="0">
              <a:solidFill>
                <a:srgbClr val="FFFFFF"/>
              </a:solidFill>
              <a:latin typeface="Times New Roman" pitchFamily="18" charset="0"/>
            </a:endParaRPr>
          </a:p>
          <a:p>
            <a:pPr marL="457200" indent="-457200" defTabSz="914400"/>
            <a:r>
              <a:rPr lang="en-US" sz="2800" b="1" dirty="0" smtClean="0">
                <a:solidFill>
                  <a:srgbClr val="FFFFFF"/>
                </a:solidFill>
                <a:latin typeface="Times New Roman" pitchFamily="18" charset="0"/>
              </a:rPr>
              <a:t>3</a:t>
            </a:r>
            <a:r>
              <a:rPr lang="en-US" sz="2800" b="1" dirty="0">
                <a:solidFill>
                  <a:srgbClr val="FFFFFF"/>
                </a:solidFill>
                <a:latin typeface="Times New Roman" pitchFamily="18" charset="0"/>
              </a:rPr>
              <a:t>.	“Will the faultfinder contend with the Almighty?” 	(40.2).</a:t>
            </a:r>
          </a:p>
          <a:p>
            <a:pPr marL="457200" indent="-457200" defTabSz="914400"/>
            <a:r>
              <a:rPr lang="en-US" sz="2800" b="1" dirty="0" smtClean="0">
                <a:solidFill>
                  <a:srgbClr val="FFFFFF"/>
                </a:solidFill>
                <a:latin typeface="Times New Roman" pitchFamily="18" charset="0"/>
              </a:rPr>
              <a:t>4</a:t>
            </a:r>
            <a:r>
              <a:rPr lang="en-US" sz="2800" b="1" dirty="0">
                <a:solidFill>
                  <a:srgbClr val="FFFFFF"/>
                </a:solidFill>
                <a:latin typeface="Times New Roman" pitchFamily="18" charset="0"/>
              </a:rPr>
              <a:t>.	</a:t>
            </a:r>
            <a:r>
              <a:rPr lang="en-US" sz="2800" b="1" i="1" u="sng" dirty="0">
                <a:solidFill>
                  <a:srgbClr val="FFFFFF"/>
                </a:solidFill>
                <a:latin typeface="Times New Roman" pitchFamily="18" charset="0"/>
              </a:rPr>
              <a:t>JOB’S ANSWER</a:t>
            </a:r>
            <a:r>
              <a:rPr lang="en-US" sz="2800" b="1" dirty="0">
                <a:solidFill>
                  <a:srgbClr val="FFFFFF"/>
                </a:solidFill>
                <a:latin typeface="Times New Roman" pitchFamily="18" charset="0"/>
              </a:rPr>
              <a:t>:  </a:t>
            </a:r>
            <a:r>
              <a:rPr lang="en-US" sz="2800" b="1" dirty="0" smtClean="0">
                <a:solidFill>
                  <a:srgbClr val="FFFFFF"/>
                </a:solidFill>
                <a:latin typeface="Times New Roman" pitchFamily="18" charset="0"/>
              </a:rPr>
              <a:t>“</a:t>
            </a:r>
            <a:r>
              <a:rPr lang="en-US" sz="2800" b="1" dirty="0">
                <a:solidFill>
                  <a:srgbClr val="FFFFFF"/>
                </a:solidFill>
                <a:latin typeface="Times New Roman" pitchFamily="18" charset="0"/>
              </a:rPr>
              <a:t>Behold I am insignificant; 	</a:t>
            </a:r>
            <a:r>
              <a:rPr lang="en-US" sz="2800" b="1" dirty="0" smtClean="0">
                <a:solidFill>
                  <a:srgbClr val="FFFFFF"/>
                </a:solidFill>
                <a:latin typeface="Times New Roman" pitchFamily="18" charset="0"/>
              </a:rPr>
              <a:t>what </a:t>
            </a:r>
            <a:r>
              <a:rPr lang="en-US" sz="2800" b="1" dirty="0">
                <a:solidFill>
                  <a:srgbClr val="FFFFFF"/>
                </a:solidFill>
                <a:latin typeface="Times New Roman" pitchFamily="18" charset="0"/>
              </a:rPr>
              <a:t>can I reply to You?” </a:t>
            </a:r>
            <a:r>
              <a:rPr lang="en-US" sz="2800" b="1" dirty="0" smtClean="0">
                <a:solidFill>
                  <a:srgbClr val="FFFFFF"/>
                </a:solidFill>
                <a:latin typeface="Times New Roman" pitchFamily="18" charset="0"/>
              </a:rPr>
              <a:t>(</a:t>
            </a:r>
            <a:r>
              <a:rPr lang="en-US" sz="2800" b="1" dirty="0">
                <a:solidFill>
                  <a:srgbClr val="FFFFFF"/>
                </a:solidFill>
                <a:latin typeface="Times New Roman" pitchFamily="18" charset="0"/>
              </a:rPr>
              <a:t>40.4).</a:t>
            </a:r>
          </a:p>
        </p:txBody>
      </p:sp>
      <p:pic>
        <p:nvPicPr>
          <p:cNvPr id="87045" name="Picture 4" descr="CVX50220"/>
          <p:cNvPicPr>
            <a:picLocks noChangeAspect="1" noChangeArrowheads="1"/>
          </p:cNvPicPr>
          <p:nvPr/>
        </p:nvPicPr>
        <p:blipFill>
          <a:blip r:embed="rId4"/>
          <a:srcRect/>
          <a:stretch>
            <a:fillRect/>
          </a:stretch>
        </p:blipFill>
        <p:spPr bwMode="auto">
          <a:xfrm>
            <a:off x="6269288" y="4831866"/>
            <a:ext cx="2701512" cy="2026134"/>
          </a:xfrm>
          <a:prstGeom prst="rect">
            <a:avLst/>
          </a:prstGeom>
          <a:noFill/>
          <a:ln w="9525">
            <a:noFill/>
            <a:miter lim="800000"/>
            <a:headEnd/>
            <a:tailEnd/>
          </a:ln>
        </p:spPr>
      </p:pic>
    </p:spTree>
  </p:cSld>
  <p:clrMapOvr>
    <a:overrideClrMapping bg1="dk2" tx1="lt1" bg2="dk1" tx2="lt2" accent1="accent1" accent2="accent2" accent3="accent3" accent4="accent4" accent5="accent5" accent6="accent6" hlink="hlink" folHlink="folHlink"/>
  </p:clrMapOvr>
  <p:transition>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CA3790FC-1D27-4C17-9B02-7220AC15EF13}" type="slidenum">
              <a:rPr lang="en-US">
                <a:solidFill>
                  <a:srgbClr val="FFFFFF"/>
                </a:solidFill>
                <a:latin typeface="Times New Roman"/>
              </a:rPr>
              <a:pPr>
                <a:defRPr/>
              </a:pPr>
              <a:t>11</a:t>
            </a:fld>
            <a:endParaRPr lang="en-US">
              <a:solidFill>
                <a:srgbClr val="FFFFFF"/>
              </a:solidFill>
              <a:latin typeface="Times New Roman"/>
            </a:endParaRPr>
          </a:p>
        </p:txBody>
      </p:sp>
      <p:sp>
        <p:nvSpPr>
          <p:cNvPr id="88067" name="Text Box 2"/>
          <p:cNvSpPr txBox="1">
            <a:spLocks noChangeArrowheads="1"/>
          </p:cNvSpPr>
          <p:nvPr/>
        </p:nvSpPr>
        <p:spPr bwMode="auto">
          <a:xfrm>
            <a:off x="533400" y="304800"/>
            <a:ext cx="8153400" cy="457200"/>
          </a:xfrm>
          <a:prstGeom prst="rect">
            <a:avLst/>
          </a:prstGeom>
          <a:noFill/>
          <a:ln w="9525">
            <a:noFill/>
            <a:miter lim="800000"/>
            <a:headEnd/>
            <a:tailEnd/>
          </a:ln>
        </p:spPr>
        <p:txBody>
          <a:bodyPr>
            <a:spAutoFit/>
          </a:bodyPr>
          <a:lstStyle/>
          <a:p>
            <a:pPr defTabSz="914400">
              <a:spcBef>
                <a:spcPct val="50000"/>
              </a:spcBef>
            </a:pPr>
            <a:endParaRPr lang="en-US" sz="2400">
              <a:solidFill>
                <a:srgbClr val="FFFFFF"/>
              </a:solidFill>
              <a:latin typeface="Times New Roman" pitchFamily="18" charset="0"/>
            </a:endParaRPr>
          </a:p>
        </p:txBody>
      </p:sp>
      <p:sp>
        <p:nvSpPr>
          <p:cNvPr id="88068" name="Text Box 3"/>
          <p:cNvSpPr txBox="1">
            <a:spLocks noChangeArrowheads="1"/>
          </p:cNvSpPr>
          <p:nvPr/>
        </p:nvSpPr>
        <p:spPr bwMode="auto">
          <a:xfrm>
            <a:off x="381000" y="228600"/>
            <a:ext cx="8305800" cy="6124753"/>
          </a:xfrm>
          <a:prstGeom prst="rect">
            <a:avLst/>
          </a:prstGeom>
          <a:noFill/>
          <a:ln w="9525">
            <a:noFill/>
            <a:miter lim="800000"/>
            <a:headEnd/>
            <a:tailEnd/>
          </a:ln>
        </p:spPr>
        <p:txBody>
          <a:bodyPr>
            <a:spAutoFit/>
          </a:bodyPr>
          <a:lstStyle/>
          <a:p>
            <a:pPr marL="457200" indent="-457200" defTabSz="914400"/>
            <a:r>
              <a:rPr lang="en-US" sz="2800" b="1" i="1" dirty="0">
                <a:solidFill>
                  <a:srgbClr val="FFFFFF"/>
                </a:solidFill>
                <a:latin typeface="Times New Roman" pitchFamily="18" charset="0"/>
                <a:cs typeface="Times New Roman" pitchFamily="18" charset="0"/>
              </a:rPr>
              <a:t>H.	</a:t>
            </a:r>
            <a:r>
              <a:rPr lang="en-US" sz="2800" b="1" i="1" u="sng" dirty="0">
                <a:solidFill>
                  <a:srgbClr val="FFFFFF"/>
                </a:solidFill>
                <a:latin typeface="Times New Roman" pitchFamily="18" charset="0"/>
                <a:cs typeface="Times New Roman" pitchFamily="18" charset="0"/>
              </a:rPr>
              <a:t>The THEOPHANIES</a:t>
            </a:r>
            <a:r>
              <a:rPr lang="en-US" sz="2800" b="1" i="1" dirty="0">
                <a:solidFill>
                  <a:srgbClr val="FFFFFF"/>
                </a:solidFill>
                <a:latin typeface="Times New Roman" pitchFamily="18" charset="0"/>
                <a:cs typeface="Times New Roman" pitchFamily="18" charset="0"/>
              </a:rPr>
              <a:t>  (i.e., God’s Speeches—	38.1-	42.6)</a:t>
            </a:r>
            <a:endParaRPr lang="en-US" sz="2400" b="1" dirty="0">
              <a:solidFill>
                <a:srgbClr val="FFFFFF"/>
              </a:solidFill>
              <a:latin typeface="Times New Roman" pitchFamily="18" charset="0"/>
            </a:endParaRPr>
          </a:p>
          <a:p>
            <a:pPr marL="457200" indent="-457200" defTabSz="914400"/>
            <a:r>
              <a:rPr lang="en-US" sz="2400" b="1" i="1" u="sng" dirty="0">
                <a:solidFill>
                  <a:srgbClr val="FFFFFF"/>
                </a:solidFill>
                <a:latin typeface="Times New Roman" pitchFamily="18" charset="0"/>
              </a:rPr>
              <a:t>Second Discourse   40:6—42:6</a:t>
            </a:r>
          </a:p>
          <a:p>
            <a:pPr marL="457200" indent="-457200" defTabSz="914400"/>
            <a:r>
              <a:rPr lang="en-US" sz="2400" b="1" dirty="0">
                <a:solidFill>
                  <a:srgbClr val="FFFFFF"/>
                </a:solidFill>
                <a:latin typeface="Times New Roman" pitchFamily="18" charset="0"/>
              </a:rPr>
              <a:t>	1.	The Lord (</a:t>
            </a:r>
            <a:r>
              <a:rPr lang="en-US" sz="2400" b="1" i="1" dirty="0">
                <a:solidFill>
                  <a:srgbClr val="FFFFFF"/>
                </a:solidFill>
                <a:latin typeface="Times New Roman" pitchFamily="18" charset="0"/>
              </a:rPr>
              <a:t>Yahweh</a:t>
            </a:r>
            <a:r>
              <a:rPr lang="en-US" sz="2400" b="1" dirty="0">
                <a:solidFill>
                  <a:srgbClr val="FFFFFF"/>
                </a:solidFill>
                <a:latin typeface="Times New Roman" pitchFamily="18" charset="0"/>
              </a:rPr>
              <a:t>) answers Job out of a storm, “Take</a:t>
            </a:r>
          </a:p>
          <a:p>
            <a:pPr marL="457200" indent="-457200" defTabSz="914400"/>
            <a:r>
              <a:rPr lang="en-US" sz="2400" b="1" dirty="0">
                <a:solidFill>
                  <a:srgbClr val="FFFFFF"/>
                </a:solidFill>
                <a:latin typeface="Times New Roman" pitchFamily="18" charset="0"/>
              </a:rPr>
              <a:t>		courage and answer me; will you really annul My</a:t>
            </a:r>
          </a:p>
          <a:p>
            <a:pPr marL="457200" indent="-457200" defTabSz="914400"/>
            <a:r>
              <a:rPr lang="en-US" sz="2400" b="1" dirty="0">
                <a:solidFill>
                  <a:srgbClr val="FFFFFF"/>
                </a:solidFill>
                <a:latin typeface="Times New Roman" pitchFamily="18" charset="0"/>
              </a:rPr>
              <a:t>		judgment?”</a:t>
            </a:r>
          </a:p>
          <a:p>
            <a:pPr marL="457200" indent="-457200" defTabSz="914400"/>
            <a:r>
              <a:rPr lang="en-US" sz="2400" b="1" dirty="0">
                <a:solidFill>
                  <a:srgbClr val="FFFFFF"/>
                </a:solidFill>
                <a:latin typeface="Times New Roman" pitchFamily="18" charset="0"/>
              </a:rPr>
              <a:t>	2.	Job is told to adorn himself with eminence, dignity, 	honor, and majesty; and to pour out his anger (v. 11).</a:t>
            </a:r>
          </a:p>
          <a:p>
            <a:pPr marL="457200" indent="-457200" defTabSz="914400"/>
            <a:r>
              <a:rPr lang="en-US" sz="2400" b="1" dirty="0">
                <a:solidFill>
                  <a:srgbClr val="FFFFFF"/>
                </a:solidFill>
                <a:latin typeface="Times New Roman" pitchFamily="18" charset="0"/>
              </a:rPr>
              <a:t>	3.	Job’s own right hand can save him (v. 14).</a:t>
            </a:r>
          </a:p>
          <a:p>
            <a:pPr marL="457200" indent="-457200" defTabSz="914400"/>
            <a:r>
              <a:rPr lang="en-US" sz="2400" b="1" dirty="0">
                <a:solidFill>
                  <a:srgbClr val="FFFFFF"/>
                </a:solidFill>
                <a:latin typeface="Times New Roman" pitchFamily="18" charset="0"/>
              </a:rPr>
              <a:t>	4.	God’s Power is shown in His creatures:</a:t>
            </a:r>
          </a:p>
          <a:p>
            <a:pPr marL="457200" indent="-457200" defTabSz="914400"/>
            <a:r>
              <a:rPr lang="en-US" sz="2400" b="1" dirty="0">
                <a:solidFill>
                  <a:srgbClr val="FFFFFF"/>
                </a:solidFill>
                <a:latin typeface="Times New Roman" pitchFamily="18" charset="0"/>
              </a:rPr>
              <a:t>		a.	The hippopotamus eats grass but is stronger</a:t>
            </a:r>
          </a:p>
          <a:p>
            <a:pPr marL="457200" indent="-457200" defTabSz="914400"/>
            <a:r>
              <a:rPr lang="en-US" sz="2400" b="1" dirty="0">
                <a:solidFill>
                  <a:srgbClr val="FFFFFF"/>
                </a:solidFill>
                <a:latin typeface="Times New Roman" pitchFamily="18" charset="0"/>
              </a:rPr>
              <a:t>			than many men (v. 15).</a:t>
            </a:r>
          </a:p>
          <a:p>
            <a:pPr marL="457200" indent="-457200" defTabSz="914400"/>
            <a:r>
              <a:rPr lang="en-US" sz="2400" b="1" dirty="0">
                <a:solidFill>
                  <a:srgbClr val="FFFFFF"/>
                </a:solidFill>
                <a:latin typeface="Times New Roman" pitchFamily="18" charset="0"/>
              </a:rPr>
              <a:t>		b.	Can man catch Leviathan with a fishhook?</a:t>
            </a:r>
          </a:p>
          <a:p>
            <a:pPr marL="457200" indent="-457200" defTabSz="914400"/>
            <a:r>
              <a:rPr lang="en-US" sz="2400" b="1" dirty="0">
                <a:solidFill>
                  <a:srgbClr val="FFFFFF"/>
                </a:solidFill>
                <a:latin typeface="Times New Roman" pitchFamily="18" charset="0"/>
              </a:rPr>
              <a:t>			This is probably a reference to a crocodile.  		</a:t>
            </a:r>
            <a:r>
              <a:rPr lang="en-US" sz="2400" b="1" dirty="0" smtClean="0">
                <a:solidFill>
                  <a:srgbClr val="FFFFFF"/>
                </a:solidFill>
                <a:latin typeface="Times New Roman" pitchFamily="18" charset="0"/>
              </a:rPr>
              <a:t>There </a:t>
            </a:r>
            <a:r>
              <a:rPr lang="en-US" sz="2400" b="1" dirty="0">
                <a:solidFill>
                  <a:srgbClr val="FFFFFF"/>
                </a:solidFill>
                <a:latin typeface="Times New Roman" pitchFamily="18" charset="0"/>
              </a:rPr>
              <a:t>is virtually no evidence that this is a 		 </a:t>
            </a:r>
            <a:r>
              <a:rPr lang="en-US" sz="2400" b="1" dirty="0" smtClean="0">
                <a:solidFill>
                  <a:srgbClr val="FFFFFF"/>
                </a:solidFill>
                <a:latin typeface="Times New Roman" pitchFamily="18" charset="0"/>
              </a:rPr>
              <a:t>dinosaur </a:t>
            </a:r>
            <a:r>
              <a:rPr lang="en-US" sz="2400" b="1" dirty="0">
                <a:solidFill>
                  <a:srgbClr val="FFFFFF"/>
                </a:solidFill>
                <a:latin typeface="Times New Roman" pitchFamily="18" charset="0"/>
              </a:rPr>
              <a:t>(41.1-34).	</a:t>
            </a:r>
          </a:p>
        </p:txBody>
      </p:sp>
    </p:spTree>
  </p:cSld>
  <p:clrMapOvr>
    <a:overrideClrMapping bg1="dk2" tx1="lt1" bg2="dk1" tx2="lt2" accent1="accent1" accent2="accent2" accent3="accent3" accent4="accent4" accent5="accent5" accent6="accent6" hlink="hlink" folHlink="folHlink"/>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76430579-7E16-42DA-A5A3-D845318BB1CC}" type="slidenum">
              <a:rPr lang="en-US">
                <a:solidFill>
                  <a:srgbClr val="FFFFFF"/>
                </a:solidFill>
                <a:latin typeface="Times New Roman"/>
              </a:rPr>
              <a:pPr>
                <a:defRPr/>
              </a:pPr>
              <a:t>12</a:t>
            </a:fld>
            <a:endParaRPr lang="en-US">
              <a:solidFill>
                <a:srgbClr val="FFFFFF"/>
              </a:solidFill>
              <a:latin typeface="Times New Roman"/>
            </a:endParaRPr>
          </a:p>
        </p:txBody>
      </p:sp>
      <p:sp>
        <p:nvSpPr>
          <p:cNvPr id="89091" name="Text Box 2"/>
          <p:cNvSpPr txBox="1">
            <a:spLocks noChangeArrowheads="1"/>
          </p:cNvSpPr>
          <p:nvPr/>
        </p:nvSpPr>
        <p:spPr bwMode="auto">
          <a:xfrm>
            <a:off x="533400" y="304800"/>
            <a:ext cx="8153400" cy="457200"/>
          </a:xfrm>
          <a:prstGeom prst="rect">
            <a:avLst/>
          </a:prstGeom>
          <a:noFill/>
          <a:ln w="9525">
            <a:noFill/>
            <a:miter lim="800000"/>
            <a:headEnd/>
            <a:tailEnd/>
          </a:ln>
        </p:spPr>
        <p:txBody>
          <a:bodyPr>
            <a:spAutoFit/>
          </a:bodyPr>
          <a:lstStyle/>
          <a:p>
            <a:pPr defTabSz="914400">
              <a:spcBef>
                <a:spcPct val="50000"/>
              </a:spcBef>
            </a:pPr>
            <a:endParaRPr lang="en-US" sz="2400">
              <a:solidFill>
                <a:srgbClr val="FFFFFF"/>
              </a:solidFill>
              <a:latin typeface="Times New Roman" pitchFamily="18" charset="0"/>
            </a:endParaRPr>
          </a:p>
        </p:txBody>
      </p:sp>
      <p:sp>
        <p:nvSpPr>
          <p:cNvPr id="89092" name="Text Box 3"/>
          <p:cNvSpPr txBox="1">
            <a:spLocks noChangeArrowheads="1"/>
          </p:cNvSpPr>
          <p:nvPr/>
        </p:nvSpPr>
        <p:spPr bwMode="auto">
          <a:xfrm>
            <a:off x="381000" y="228600"/>
            <a:ext cx="8305800" cy="6423025"/>
          </a:xfrm>
          <a:prstGeom prst="rect">
            <a:avLst/>
          </a:prstGeom>
          <a:noFill/>
          <a:ln w="9525">
            <a:noFill/>
            <a:miter lim="800000"/>
            <a:headEnd/>
            <a:tailEnd/>
          </a:ln>
        </p:spPr>
        <p:txBody>
          <a:bodyPr>
            <a:spAutoFit/>
          </a:bodyPr>
          <a:lstStyle/>
          <a:p>
            <a:pPr marL="457200" indent="-457200" defTabSz="914400"/>
            <a:r>
              <a:rPr lang="en-US" sz="2800" b="1" i="1">
                <a:solidFill>
                  <a:srgbClr val="FFFFFF"/>
                </a:solidFill>
                <a:latin typeface="Times New Roman" pitchFamily="18" charset="0"/>
                <a:cs typeface="Times New Roman" pitchFamily="18" charset="0"/>
              </a:rPr>
              <a:t>H.	</a:t>
            </a:r>
            <a:r>
              <a:rPr lang="en-US" sz="2800" b="1" i="1" u="sng">
                <a:solidFill>
                  <a:srgbClr val="FFFFFF"/>
                </a:solidFill>
                <a:latin typeface="Times New Roman" pitchFamily="18" charset="0"/>
                <a:cs typeface="Times New Roman" pitchFamily="18" charset="0"/>
              </a:rPr>
              <a:t>The THEOPHANIES</a:t>
            </a:r>
            <a:r>
              <a:rPr lang="en-US" sz="2800" b="1" i="1">
                <a:solidFill>
                  <a:srgbClr val="FFFFFF"/>
                </a:solidFill>
                <a:latin typeface="Times New Roman" pitchFamily="18" charset="0"/>
                <a:cs typeface="Times New Roman" pitchFamily="18" charset="0"/>
              </a:rPr>
              <a:t>  (i.e., God’s Speeches—	38.1-	42.6)</a:t>
            </a:r>
            <a:endParaRPr lang="en-US" sz="2400" b="1">
              <a:solidFill>
                <a:srgbClr val="FFFFFF"/>
              </a:solidFill>
              <a:latin typeface="Times New Roman" pitchFamily="18" charset="0"/>
            </a:endParaRPr>
          </a:p>
          <a:p>
            <a:pPr marL="457200" indent="-457200" defTabSz="914400"/>
            <a:r>
              <a:rPr lang="en-US" sz="2400" b="1" i="1" u="sng">
                <a:solidFill>
                  <a:srgbClr val="FFFFFF"/>
                </a:solidFill>
                <a:latin typeface="Times New Roman" pitchFamily="18" charset="0"/>
              </a:rPr>
              <a:t>Second Discourse   40:6—42:6</a:t>
            </a:r>
          </a:p>
          <a:p>
            <a:pPr marL="457200" indent="-457200" defTabSz="914400"/>
            <a:r>
              <a:rPr lang="en-US" sz="2400" b="1">
                <a:solidFill>
                  <a:srgbClr val="FFFFFF"/>
                </a:solidFill>
                <a:latin typeface="Times New Roman" pitchFamily="18" charset="0"/>
              </a:rPr>
              <a:t>	5.	Job’s Response:  “I know that You can do all things, 	and that no purpose of Yours can be thwarted. . . . I 	have heard of You by the hearing of the ear; but now 	my eye sees you.  Therefore I retract, and I repent in 	dust and ashes” (42.2,5-6).</a:t>
            </a:r>
          </a:p>
          <a:p>
            <a:pPr marL="457200" indent="-457200" defTabSz="914400"/>
            <a:r>
              <a:rPr lang="en-US" sz="2400" b="1">
                <a:solidFill>
                  <a:srgbClr val="FFFFFF"/>
                </a:solidFill>
                <a:latin typeface="Times New Roman" pitchFamily="18" charset="0"/>
              </a:rPr>
              <a:t>	6.	Job’s sin was subsequent to his suffering, not the cause 	of it.</a:t>
            </a:r>
          </a:p>
          <a:p>
            <a:pPr marL="457200" indent="-457200" defTabSz="914400"/>
            <a:r>
              <a:rPr lang="en-US" sz="2400" b="1">
                <a:solidFill>
                  <a:srgbClr val="FFFFFF"/>
                </a:solidFill>
                <a:latin typeface="Times New Roman" pitchFamily="18" charset="0"/>
              </a:rPr>
              <a:t>	7.	God says to Eliphaz and the other two friends, “My 	wrath is kindled against you and against your two 	friends, because you have not spoken of Me what is 	right as My servant Job has” (42.7).</a:t>
            </a:r>
          </a:p>
          <a:p>
            <a:pPr marL="457200" indent="-457200" defTabSz="914400"/>
            <a:r>
              <a:rPr lang="en-US" sz="2400" b="1">
                <a:solidFill>
                  <a:srgbClr val="FFFFFF"/>
                </a:solidFill>
                <a:latin typeface="Times New Roman" pitchFamily="18" charset="0"/>
              </a:rPr>
              <a:t>	8.	God instructs the three friends to take 7 bulls and 7 	rams to Job for sacrifice, and to ask Job to pray for 	them (42.8).</a:t>
            </a:r>
          </a:p>
        </p:txBody>
      </p:sp>
    </p:spTree>
  </p:cSld>
  <p:clrMapOvr>
    <a:overrideClrMapping bg1="dk2" tx1="lt1" bg2="dk1" tx2="lt2" accent1="accent1" accent2="accent2" accent3="accent3" accent4="accent4" accent5="accent5" accent6="accent6" hlink="hlink" folHlink="folHlink"/>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660033"/>
        </a:solidFill>
        <a:effectLst/>
      </p:bgPr>
    </p:bg>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BDCA2892-B01F-41D1-8FB7-6F81E5B84585}" type="slidenum">
              <a:rPr lang="en-US">
                <a:solidFill>
                  <a:srgbClr val="FFFFFF"/>
                </a:solidFill>
                <a:latin typeface="Times New Roman"/>
              </a:rPr>
              <a:pPr>
                <a:defRPr/>
              </a:pPr>
              <a:t>13</a:t>
            </a:fld>
            <a:endParaRPr lang="en-US">
              <a:solidFill>
                <a:srgbClr val="FFFFFF"/>
              </a:solidFill>
              <a:latin typeface="Times New Roman"/>
            </a:endParaRPr>
          </a:p>
        </p:txBody>
      </p:sp>
      <p:sp>
        <p:nvSpPr>
          <p:cNvPr id="90115" name="Text Box 2"/>
          <p:cNvSpPr txBox="1">
            <a:spLocks noChangeArrowheads="1"/>
          </p:cNvSpPr>
          <p:nvPr/>
        </p:nvSpPr>
        <p:spPr bwMode="auto">
          <a:xfrm>
            <a:off x="533400" y="304800"/>
            <a:ext cx="8153400" cy="457200"/>
          </a:xfrm>
          <a:prstGeom prst="rect">
            <a:avLst/>
          </a:prstGeom>
          <a:noFill/>
          <a:ln w="9525">
            <a:noFill/>
            <a:miter lim="800000"/>
            <a:headEnd/>
            <a:tailEnd/>
          </a:ln>
        </p:spPr>
        <p:txBody>
          <a:bodyPr>
            <a:spAutoFit/>
          </a:bodyPr>
          <a:lstStyle/>
          <a:p>
            <a:pPr defTabSz="914400">
              <a:spcBef>
                <a:spcPct val="50000"/>
              </a:spcBef>
            </a:pPr>
            <a:endParaRPr lang="en-US" sz="2400">
              <a:solidFill>
                <a:srgbClr val="FFFFFF"/>
              </a:solidFill>
              <a:latin typeface="Times New Roman" pitchFamily="18" charset="0"/>
            </a:endParaRPr>
          </a:p>
        </p:txBody>
      </p:sp>
      <p:sp>
        <p:nvSpPr>
          <p:cNvPr id="90116" name="Text Box 3"/>
          <p:cNvSpPr txBox="1">
            <a:spLocks noChangeArrowheads="1"/>
          </p:cNvSpPr>
          <p:nvPr/>
        </p:nvSpPr>
        <p:spPr bwMode="auto">
          <a:xfrm>
            <a:off x="533400" y="457200"/>
            <a:ext cx="8153400" cy="5703888"/>
          </a:xfrm>
          <a:prstGeom prst="rect">
            <a:avLst/>
          </a:prstGeom>
          <a:noFill/>
          <a:ln w="9525">
            <a:noFill/>
            <a:miter lim="800000"/>
            <a:headEnd/>
            <a:tailEnd/>
          </a:ln>
        </p:spPr>
        <p:txBody>
          <a:bodyPr>
            <a:spAutoFit/>
          </a:bodyPr>
          <a:lstStyle/>
          <a:p>
            <a:pPr marL="457200" indent="-457200" defTabSz="914400"/>
            <a:r>
              <a:rPr lang="en-US" sz="3200" b="1" u="sng">
                <a:solidFill>
                  <a:srgbClr val="FFFFFF"/>
                </a:solidFill>
                <a:latin typeface="Times New Roman" pitchFamily="18" charset="0"/>
              </a:rPr>
              <a:t>EPILOGUE:</a:t>
            </a:r>
            <a:r>
              <a:rPr lang="en-US" sz="3200" b="1">
                <a:solidFill>
                  <a:srgbClr val="FFFFFF"/>
                </a:solidFill>
                <a:latin typeface="Times New Roman" pitchFamily="18" charset="0"/>
              </a:rPr>
              <a:t>  Victory for Job 42.10-17</a:t>
            </a:r>
          </a:p>
          <a:p>
            <a:pPr marL="457200" indent="-457200" defTabSz="914400">
              <a:buFontTx/>
              <a:buAutoNum type="arabicPeriod"/>
            </a:pPr>
            <a:r>
              <a:rPr lang="en-US" sz="2800" b="1">
                <a:solidFill>
                  <a:srgbClr val="FFFFFF"/>
                </a:solidFill>
                <a:latin typeface="Times New Roman" pitchFamily="18" charset="0"/>
              </a:rPr>
              <a:t>When Job prays the prayer requested by the 3 friends, God restored Job’s fortunes by giving him twice as much (v. 10).</a:t>
            </a:r>
          </a:p>
          <a:p>
            <a:pPr marL="457200" indent="-457200" defTabSz="914400">
              <a:buFontTx/>
              <a:buAutoNum type="arabicPeriod" startAt="2"/>
            </a:pPr>
            <a:r>
              <a:rPr lang="en-US" sz="2800" b="1">
                <a:solidFill>
                  <a:srgbClr val="FFFFFF"/>
                </a:solidFill>
                <a:latin typeface="Times New Roman" pitchFamily="18" charset="0"/>
              </a:rPr>
              <a:t>All of Job’s relationships that he had before the suffering were restored.  Each person gave him money and a gold ring (v. 11).</a:t>
            </a:r>
          </a:p>
          <a:p>
            <a:pPr marL="457200" indent="-457200" defTabSz="914400">
              <a:buFontTx/>
              <a:buAutoNum type="arabicPeriod" startAt="3"/>
            </a:pPr>
            <a:r>
              <a:rPr lang="en-US" sz="2800" b="1">
                <a:solidFill>
                  <a:srgbClr val="FFFFFF"/>
                </a:solidFill>
                <a:latin typeface="Times New Roman" pitchFamily="18" charset="0"/>
              </a:rPr>
              <a:t>He has twice the livestock, and again he has 7 sons and 3 daughters (v. 13).</a:t>
            </a:r>
          </a:p>
          <a:p>
            <a:pPr marL="457200" indent="-457200" defTabSz="914400">
              <a:buFontTx/>
              <a:buAutoNum type="arabicPeriod" startAt="4"/>
            </a:pPr>
            <a:r>
              <a:rPr lang="en-US" sz="2800" b="1">
                <a:solidFill>
                  <a:srgbClr val="FFFFFF"/>
                </a:solidFill>
                <a:latin typeface="Times New Roman" pitchFamily="18" charset="0"/>
              </a:rPr>
              <a:t>Job’s daughters were the fairest in the land.</a:t>
            </a:r>
          </a:p>
          <a:p>
            <a:pPr marL="457200" indent="-457200" defTabSz="914400"/>
            <a:r>
              <a:rPr lang="en-US" sz="2800" b="1">
                <a:solidFill>
                  <a:srgbClr val="FFFFFF"/>
                </a:solidFill>
                <a:latin typeface="Times New Roman" pitchFamily="18" charset="0"/>
              </a:rPr>
              <a:t>5.	Job lived an additional 140 years, lived to see four generations of his family, and died an old man “full of days.”</a:t>
            </a:r>
          </a:p>
        </p:txBody>
      </p:sp>
    </p:spTree>
  </p:cSld>
  <p:clrMapOvr>
    <a:overrideClrMapping bg1="dk2" tx1="lt1" bg2="dk1" tx2="lt2" accent1="accent1" accent2="accent2" accent3="accent3" accent4="accent4" accent5="accent5" accent6="accent6" hlink="hlink" folHlink="folHlink"/>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8B291031-06E4-4C1F-9788-60EE89292C57}" type="slidenum">
              <a:rPr lang="en-US">
                <a:solidFill>
                  <a:srgbClr val="000000"/>
                </a:solidFill>
                <a:latin typeface="Times New Roman"/>
              </a:rPr>
              <a:pPr>
                <a:defRPr/>
              </a:pPr>
              <a:t>2</a:t>
            </a:fld>
            <a:endParaRPr lang="en-US">
              <a:solidFill>
                <a:srgbClr val="000000"/>
              </a:solidFill>
              <a:latin typeface="Times New Roman"/>
            </a:endParaRPr>
          </a:p>
        </p:txBody>
      </p:sp>
      <p:sp>
        <p:nvSpPr>
          <p:cNvPr id="78851" name="Text Box 2"/>
          <p:cNvSpPr txBox="1">
            <a:spLocks noChangeArrowheads="1"/>
          </p:cNvSpPr>
          <p:nvPr/>
        </p:nvSpPr>
        <p:spPr bwMode="auto">
          <a:xfrm>
            <a:off x="685800" y="1981200"/>
            <a:ext cx="7772400" cy="923330"/>
          </a:xfrm>
          <a:prstGeom prst="rect">
            <a:avLst/>
          </a:prstGeom>
          <a:solidFill>
            <a:srgbClr val="FFFFFF"/>
          </a:solidFill>
          <a:ln w="38100">
            <a:solidFill>
              <a:schemeClr val="tx1"/>
            </a:solidFill>
            <a:miter lim="800000"/>
            <a:headEnd/>
            <a:tailEnd/>
          </a:ln>
        </p:spPr>
        <p:txBody>
          <a:bodyPr>
            <a:spAutoFit/>
          </a:bodyPr>
          <a:lstStyle/>
          <a:p>
            <a:pPr marL="609600" indent="-609600" algn="ctr" defTabSz="914400">
              <a:spcBef>
                <a:spcPct val="50000"/>
              </a:spcBef>
            </a:pPr>
            <a:r>
              <a:rPr lang="en-US" sz="5400" b="1" dirty="0">
                <a:solidFill>
                  <a:srgbClr val="000000"/>
                </a:solidFill>
                <a:latin typeface="Times New Roman" pitchFamily="18" charset="0"/>
                <a:cs typeface="Times New Roman" pitchFamily="18" charset="0"/>
              </a:rPr>
              <a:t>THE BOOK OF JOB</a:t>
            </a:r>
          </a:p>
        </p:txBody>
      </p:sp>
      <p:pic>
        <p:nvPicPr>
          <p:cNvPr id="78852" name="Picture 3" descr="WR309368"/>
          <p:cNvPicPr>
            <a:picLocks noChangeAspect="1" noChangeArrowheads="1"/>
          </p:cNvPicPr>
          <p:nvPr/>
        </p:nvPicPr>
        <p:blipFill>
          <a:blip r:embed="rId4"/>
          <a:srcRect/>
          <a:stretch>
            <a:fillRect/>
          </a:stretch>
        </p:blipFill>
        <p:spPr bwMode="auto">
          <a:xfrm>
            <a:off x="3276600" y="3048000"/>
            <a:ext cx="2450264" cy="3276600"/>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ransition>
    <p:random/>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5ECCFD4B-8E03-47D2-8A49-6BF56C36AA9A}" type="slidenum">
              <a:rPr lang="en-US">
                <a:solidFill>
                  <a:srgbClr val="FFFFFF"/>
                </a:solidFill>
                <a:latin typeface="Times New Roman"/>
              </a:rPr>
              <a:pPr>
                <a:defRPr/>
              </a:pPr>
              <a:t>3</a:t>
            </a:fld>
            <a:endParaRPr lang="en-US">
              <a:solidFill>
                <a:srgbClr val="FFFFFF"/>
              </a:solidFill>
              <a:latin typeface="Times New Roman"/>
            </a:endParaRPr>
          </a:p>
        </p:txBody>
      </p:sp>
      <p:sp>
        <p:nvSpPr>
          <p:cNvPr id="80899" name="Text Box 2"/>
          <p:cNvSpPr txBox="1">
            <a:spLocks noChangeArrowheads="1"/>
          </p:cNvSpPr>
          <p:nvPr/>
        </p:nvSpPr>
        <p:spPr bwMode="auto">
          <a:xfrm>
            <a:off x="533400" y="304800"/>
            <a:ext cx="8153400" cy="457200"/>
          </a:xfrm>
          <a:prstGeom prst="rect">
            <a:avLst/>
          </a:prstGeom>
          <a:noFill/>
          <a:ln w="9525">
            <a:noFill/>
            <a:miter lim="800000"/>
            <a:headEnd/>
            <a:tailEnd/>
          </a:ln>
        </p:spPr>
        <p:txBody>
          <a:bodyPr>
            <a:spAutoFit/>
          </a:bodyPr>
          <a:lstStyle/>
          <a:p>
            <a:pPr defTabSz="914400">
              <a:spcBef>
                <a:spcPct val="50000"/>
              </a:spcBef>
            </a:pPr>
            <a:endParaRPr lang="en-US" sz="2400">
              <a:solidFill>
                <a:srgbClr val="FFFFFF"/>
              </a:solidFill>
              <a:latin typeface="Times New Roman" pitchFamily="18" charset="0"/>
            </a:endParaRPr>
          </a:p>
        </p:txBody>
      </p:sp>
      <p:sp>
        <p:nvSpPr>
          <p:cNvPr id="80900" name="Text Box 3"/>
          <p:cNvSpPr txBox="1">
            <a:spLocks noChangeArrowheads="1"/>
          </p:cNvSpPr>
          <p:nvPr/>
        </p:nvSpPr>
        <p:spPr bwMode="auto">
          <a:xfrm>
            <a:off x="381000" y="228600"/>
            <a:ext cx="8305800" cy="6188075"/>
          </a:xfrm>
          <a:prstGeom prst="rect">
            <a:avLst/>
          </a:prstGeom>
          <a:noFill/>
          <a:ln w="9525">
            <a:noFill/>
            <a:miter lim="800000"/>
            <a:headEnd/>
            <a:tailEnd/>
          </a:ln>
        </p:spPr>
        <p:txBody>
          <a:bodyPr>
            <a:spAutoFit/>
          </a:bodyPr>
          <a:lstStyle/>
          <a:p>
            <a:pPr marL="457200" indent="-457200" algn="ctr" defTabSz="914400">
              <a:spcBef>
                <a:spcPct val="50000"/>
              </a:spcBef>
            </a:pPr>
            <a:r>
              <a:rPr lang="en-US" sz="3200" b="1" u="sng" dirty="0">
                <a:solidFill>
                  <a:srgbClr val="FFFFFF"/>
                </a:solidFill>
                <a:latin typeface="Times New Roman" pitchFamily="18" charset="0"/>
                <a:cs typeface="Times New Roman" pitchFamily="18" charset="0"/>
              </a:rPr>
              <a:t>The Content of Job</a:t>
            </a:r>
            <a:endParaRPr lang="en-US" sz="3200" b="1" dirty="0">
              <a:solidFill>
                <a:srgbClr val="FFFFFF"/>
              </a:solidFill>
              <a:latin typeface="Times New Roman" pitchFamily="18" charset="0"/>
              <a:cs typeface="Times New Roman" pitchFamily="18" charset="0"/>
            </a:endParaRPr>
          </a:p>
          <a:p>
            <a:pPr marL="457200" indent="-457200" defTabSz="914400">
              <a:spcBef>
                <a:spcPct val="50000"/>
              </a:spcBef>
            </a:pPr>
            <a:r>
              <a:rPr lang="en-US" sz="3200" b="1" i="1" u="sng" dirty="0">
                <a:solidFill>
                  <a:srgbClr val="FFFFFF"/>
                </a:solidFill>
                <a:latin typeface="Times New Roman" pitchFamily="18" charset="0"/>
                <a:cs typeface="Times New Roman" pitchFamily="18" charset="0"/>
              </a:rPr>
              <a:t>Prologue</a:t>
            </a:r>
            <a:r>
              <a:rPr lang="en-US" sz="3200" b="1" dirty="0">
                <a:solidFill>
                  <a:srgbClr val="FFFFFF"/>
                </a:solidFill>
                <a:latin typeface="Times New Roman" pitchFamily="18" charset="0"/>
                <a:cs typeface="Times New Roman" pitchFamily="18" charset="0"/>
              </a:rPr>
              <a:t>  1.1-5					</a:t>
            </a:r>
          </a:p>
          <a:p>
            <a:pPr marL="457200" indent="-457200" defTabSz="914400">
              <a:spcBef>
                <a:spcPct val="50000"/>
              </a:spcBef>
            </a:pPr>
            <a:r>
              <a:rPr lang="en-US" sz="3200" b="1" dirty="0">
                <a:solidFill>
                  <a:srgbClr val="FFFFFF"/>
                </a:solidFill>
                <a:latin typeface="Times New Roman" pitchFamily="18" charset="0"/>
                <a:cs typeface="Times New Roman" pitchFamily="18" charset="0"/>
              </a:rPr>
              <a:t>1.   	The Righteous can suffer without 		blaming God (2 Tim. 3.12).		</a:t>
            </a:r>
          </a:p>
          <a:p>
            <a:pPr marL="457200" indent="-457200" defTabSz="914400">
              <a:spcBef>
                <a:spcPct val="50000"/>
              </a:spcBef>
            </a:pPr>
            <a:r>
              <a:rPr lang="en-US" sz="3200" b="1" dirty="0">
                <a:solidFill>
                  <a:srgbClr val="FFFFFF"/>
                </a:solidFill>
                <a:latin typeface="Times New Roman" pitchFamily="18" charset="0"/>
                <a:cs typeface="Times New Roman" pitchFamily="18" charset="0"/>
              </a:rPr>
              <a:t>2.   	Whatever happens on earth is 			either decreed or allowed by God.  	</a:t>
            </a:r>
          </a:p>
          <a:p>
            <a:pPr marL="457200" indent="-457200" defTabSz="914400">
              <a:spcBef>
                <a:spcPct val="50000"/>
              </a:spcBef>
            </a:pPr>
            <a:r>
              <a:rPr lang="en-US" sz="3200" b="1" dirty="0">
                <a:solidFill>
                  <a:srgbClr val="FFFFFF"/>
                </a:solidFill>
                <a:latin typeface="Times New Roman" pitchFamily="18" charset="0"/>
                <a:cs typeface="Times New Roman" pitchFamily="18" charset="0"/>
              </a:rPr>
              <a:t>3.   	Job was rich, and by his people’s 	criterion, he must be right with God.	</a:t>
            </a:r>
          </a:p>
          <a:p>
            <a:pPr marL="457200" indent="-457200" defTabSz="914400">
              <a:spcBef>
                <a:spcPct val="50000"/>
              </a:spcBef>
            </a:pPr>
            <a:r>
              <a:rPr lang="en-US" sz="3200" b="1" dirty="0">
                <a:solidFill>
                  <a:srgbClr val="FFFFFF"/>
                </a:solidFill>
                <a:latin typeface="Times New Roman" pitchFamily="18" charset="0"/>
                <a:cs typeface="Times New Roman" pitchFamily="18" charset="0"/>
              </a:rPr>
              <a:t>4.   	Job was an admirable family man.  Why 	would these things happen to him?</a:t>
            </a:r>
            <a:endParaRPr lang="en-US" sz="3200" b="1" i="1" dirty="0">
              <a:solidFill>
                <a:srgbClr val="FFFFFF"/>
              </a:solidFill>
              <a:latin typeface="Times New Roman" pitchFamily="18" charset="0"/>
            </a:endParaRPr>
          </a:p>
        </p:txBody>
      </p:sp>
    </p:spTree>
  </p:cSld>
  <p:clrMapOvr>
    <a:overrideClrMapping bg1="dk2" tx1="lt1" bg2="dk1" tx2="lt2" accent1="accent1" accent2="accent2" accent3="accent3" accent4="accent4" accent5="accent5" accent6="accent6" hlink="hlink" folHlink="folHlink"/>
  </p:clrMapOvr>
  <p:transition>
    <p:random/>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BABA3BA4-C621-416C-BAFB-22B63427D821}" type="slidenum">
              <a:rPr lang="en-US">
                <a:solidFill>
                  <a:srgbClr val="FFFFFF"/>
                </a:solidFill>
                <a:latin typeface="Times New Roman"/>
              </a:rPr>
              <a:pPr>
                <a:defRPr/>
              </a:pPr>
              <a:t>4</a:t>
            </a:fld>
            <a:endParaRPr lang="en-US">
              <a:solidFill>
                <a:srgbClr val="FFFFFF"/>
              </a:solidFill>
              <a:latin typeface="Times New Roman"/>
            </a:endParaRPr>
          </a:p>
        </p:txBody>
      </p:sp>
      <p:sp>
        <p:nvSpPr>
          <p:cNvPr id="81923" name="Text Box 2"/>
          <p:cNvSpPr txBox="1">
            <a:spLocks noChangeArrowheads="1"/>
          </p:cNvSpPr>
          <p:nvPr/>
        </p:nvSpPr>
        <p:spPr bwMode="auto">
          <a:xfrm>
            <a:off x="533400" y="304800"/>
            <a:ext cx="8153400" cy="457200"/>
          </a:xfrm>
          <a:prstGeom prst="rect">
            <a:avLst/>
          </a:prstGeom>
          <a:noFill/>
          <a:ln w="9525">
            <a:noFill/>
            <a:miter lim="800000"/>
            <a:headEnd/>
            <a:tailEnd/>
          </a:ln>
        </p:spPr>
        <p:txBody>
          <a:bodyPr>
            <a:spAutoFit/>
          </a:bodyPr>
          <a:lstStyle/>
          <a:p>
            <a:pPr defTabSz="914400">
              <a:spcBef>
                <a:spcPct val="50000"/>
              </a:spcBef>
            </a:pPr>
            <a:endParaRPr lang="en-US" sz="2400">
              <a:solidFill>
                <a:srgbClr val="FFFFFF"/>
              </a:solidFill>
              <a:latin typeface="Times New Roman" pitchFamily="18" charset="0"/>
            </a:endParaRPr>
          </a:p>
        </p:txBody>
      </p:sp>
      <p:sp>
        <p:nvSpPr>
          <p:cNvPr id="81924" name="Text Box 3"/>
          <p:cNvSpPr txBox="1">
            <a:spLocks noChangeArrowheads="1"/>
          </p:cNvSpPr>
          <p:nvPr/>
        </p:nvSpPr>
        <p:spPr bwMode="auto">
          <a:xfrm>
            <a:off x="381000" y="228600"/>
            <a:ext cx="8305800" cy="6083300"/>
          </a:xfrm>
          <a:prstGeom prst="rect">
            <a:avLst/>
          </a:prstGeom>
          <a:noFill/>
          <a:ln w="9525">
            <a:noFill/>
            <a:miter lim="800000"/>
            <a:headEnd/>
            <a:tailEnd/>
          </a:ln>
        </p:spPr>
        <p:txBody>
          <a:bodyPr>
            <a:spAutoFit/>
          </a:bodyPr>
          <a:lstStyle/>
          <a:p>
            <a:pPr marL="457200" indent="-457200" defTabSz="914400">
              <a:lnSpc>
                <a:spcPct val="90000"/>
              </a:lnSpc>
              <a:spcBef>
                <a:spcPct val="50000"/>
              </a:spcBef>
            </a:pPr>
            <a:r>
              <a:rPr lang="en-US" sz="3200" b="1">
                <a:solidFill>
                  <a:srgbClr val="FFFFFF"/>
                </a:solidFill>
                <a:latin typeface="Times New Roman" pitchFamily="18" charset="0"/>
                <a:cs typeface="Times New Roman" pitchFamily="18" charset="0"/>
              </a:rPr>
              <a:t>B.	</a:t>
            </a:r>
            <a:r>
              <a:rPr lang="en-US" sz="3200" b="1" i="1" u="sng">
                <a:solidFill>
                  <a:srgbClr val="FFFFFF"/>
                </a:solidFill>
                <a:latin typeface="Times New Roman" pitchFamily="18" charset="0"/>
                <a:cs typeface="Times New Roman" pitchFamily="18" charset="0"/>
              </a:rPr>
              <a:t>Job’s First Test</a:t>
            </a:r>
            <a:r>
              <a:rPr lang="en-US" sz="3200" b="1">
                <a:solidFill>
                  <a:srgbClr val="FFFFFF"/>
                </a:solidFill>
                <a:latin typeface="Times New Roman" pitchFamily="18" charset="0"/>
                <a:cs typeface="Times New Roman" pitchFamily="18" charset="0"/>
              </a:rPr>
              <a:t>   1.6-20				</a:t>
            </a:r>
          </a:p>
          <a:p>
            <a:pPr marL="457200" indent="-457200" defTabSz="914400">
              <a:lnSpc>
                <a:spcPct val="90000"/>
              </a:lnSpc>
              <a:spcBef>
                <a:spcPct val="50000"/>
              </a:spcBef>
            </a:pPr>
            <a:r>
              <a:rPr lang="en-US" sz="3200" b="1">
                <a:solidFill>
                  <a:srgbClr val="FFFFFF"/>
                </a:solidFill>
                <a:latin typeface="Times New Roman" pitchFamily="18" charset="0"/>
                <a:cs typeface="Times New Roman" pitchFamily="18" charset="0"/>
              </a:rPr>
              <a:t>1.   Satan is allowed to have control over everything Job has, except Job’s own body (Job 1.12). 		</a:t>
            </a:r>
          </a:p>
          <a:p>
            <a:pPr marL="457200" indent="-457200" defTabSz="914400">
              <a:lnSpc>
                <a:spcPct val="90000"/>
              </a:lnSpc>
              <a:spcBef>
                <a:spcPct val="50000"/>
              </a:spcBef>
            </a:pPr>
            <a:r>
              <a:rPr lang="en-US" sz="3200" b="1">
                <a:solidFill>
                  <a:srgbClr val="FFFFFF"/>
                </a:solidFill>
                <a:latin typeface="Times New Roman" pitchFamily="18" charset="0"/>
                <a:cs typeface="Times New Roman" pitchFamily="18" charset="0"/>
              </a:rPr>
              <a:t>2.   Satan’s reasoning:  if the “hedge” (v. 11) is trimmed which protects Job, he will curse God.	</a:t>
            </a:r>
          </a:p>
          <a:p>
            <a:pPr marL="457200" indent="-457200" defTabSz="914400">
              <a:lnSpc>
                <a:spcPct val="90000"/>
              </a:lnSpc>
              <a:spcBef>
                <a:spcPct val="50000"/>
              </a:spcBef>
            </a:pPr>
            <a:r>
              <a:rPr lang="en-US" sz="3200" b="1">
                <a:solidFill>
                  <a:srgbClr val="FFFFFF"/>
                </a:solidFill>
                <a:latin typeface="Times New Roman" pitchFamily="18" charset="0"/>
                <a:cs typeface="Times New Roman" pitchFamily="18" charset="0"/>
              </a:rPr>
              <a:t>3.   Job loses his cattle, his servants, and his children.  His response?  “Naked I came from my mother’s womb, and naked I will depart. .  . May the name of the LORD be praised” (v. 20).  	</a:t>
            </a:r>
            <a:r>
              <a:rPr lang="en-US" sz="2000" b="1">
                <a:solidFill>
                  <a:srgbClr val="FFFFFF"/>
                </a:solidFill>
                <a:latin typeface="Times New Roman" pitchFamily="18" charset="0"/>
                <a:cs typeface="Times New Roman" pitchFamily="18" charset="0"/>
              </a:rPr>
              <a:t>	</a:t>
            </a:r>
            <a:endParaRPr lang="en-US" sz="2000" b="1" i="1">
              <a:solidFill>
                <a:srgbClr val="FFFFFF"/>
              </a:solidFill>
              <a:latin typeface="Times New Roman" pitchFamily="18" charset="0"/>
            </a:endParaRPr>
          </a:p>
        </p:txBody>
      </p:sp>
    </p:spTree>
  </p:cSld>
  <p:clrMapOvr>
    <a:overrideClrMapping bg1="dk2" tx1="lt1" bg2="dk1" tx2="lt2" accent1="accent1" accent2="accent2" accent3="accent3" accent4="accent4" accent5="accent5" accent6="accent6" hlink="hlink" folHlink="folHlink"/>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968D0CC3-AE49-432A-A108-5B0E3A97CE36}" type="slidenum">
              <a:rPr lang="en-US">
                <a:solidFill>
                  <a:srgbClr val="FFFFFF"/>
                </a:solidFill>
                <a:latin typeface="Times New Roman"/>
              </a:rPr>
              <a:pPr>
                <a:defRPr/>
              </a:pPr>
              <a:t>5</a:t>
            </a:fld>
            <a:endParaRPr lang="en-US">
              <a:solidFill>
                <a:srgbClr val="FFFFFF"/>
              </a:solidFill>
              <a:latin typeface="Times New Roman"/>
            </a:endParaRPr>
          </a:p>
        </p:txBody>
      </p:sp>
      <p:sp>
        <p:nvSpPr>
          <p:cNvPr id="82947" name="Text Box 2"/>
          <p:cNvSpPr txBox="1">
            <a:spLocks noChangeArrowheads="1"/>
          </p:cNvSpPr>
          <p:nvPr/>
        </p:nvSpPr>
        <p:spPr bwMode="auto">
          <a:xfrm>
            <a:off x="533400" y="304800"/>
            <a:ext cx="8153400" cy="457200"/>
          </a:xfrm>
          <a:prstGeom prst="rect">
            <a:avLst/>
          </a:prstGeom>
          <a:noFill/>
          <a:ln w="9525">
            <a:noFill/>
            <a:miter lim="800000"/>
            <a:headEnd/>
            <a:tailEnd/>
          </a:ln>
        </p:spPr>
        <p:txBody>
          <a:bodyPr>
            <a:spAutoFit/>
          </a:bodyPr>
          <a:lstStyle/>
          <a:p>
            <a:pPr defTabSz="914400">
              <a:spcBef>
                <a:spcPct val="50000"/>
              </a:spcBef>
            </a:pPr>
            <a:endParaRPr lang="en-US" sz="2400">
              <a:solidFill>
                <a:srgbClr val="FFFFFF"/>
              </a:solidFill>
              <a:latin typeface="Times New Roman" pitchFamily="18" charset="0"/>
            </a:endParaRPr>
          </a:p>
        </p:txBody>
      </p:sp>
      <p:sp>
        <p:nvSpPr>
          <p:cNvPr id="82948" name="Text Box 3"/>
          <p:cNvSpPr txBox="1">
            <a:spLocks noChangeArrowheads="1"/>
          </p:cNvSpPr>
          <p:nvPr/>
        </p:nvSpPr>
        <p:spPr bwMode="auto">
          <a:xfrm>
            <a:off x="381000" y="228600"/>
            <a:ext cx="8305800" cy="6102350"/>
          </a:xfrm>
          <a:prstGeom prst="rect">
            <a:avLst/>
          </a:prstGeom>
          <a:noFill/>
          <a:ln w="9525">
            <a:noFill/>
            <a:miter lim="800000"/>
            <a:headEnd/>
            <a:tailEnd/>
          </a:ln>
        </p:spPr>
        <p:txBody>
          <a:bodyPr>
            <a:spAutoFit/>
          </a:bodyPr>
          <a:lstStyle/>
          <a:p>
            <a:pPr marL="457200" indent="-457200" defTabSz="914400">
              <a:lnSpc>
                <a:spcPct val="95000"/>
              </a:lnSpc>
              <a:spcBef>
                <a:spcPct val="50000"/>
              </a:spcBef>
            </a:pPr>
            <a:r>
              <a:rPr lang="en-US" sz="3200" b="1">
                <a:solidFill>
                  <a:srgbClr val="FFFFFF"/>
                </a:solidFill>
                <a:latin typeface="Times New Roman" pitchFamily="18" charset="0"/>
                <a:cs typeface="Times New Roman" pitchFamily="18" charset="0"/>
              </a:rPr>
              <a:t>C.	</a:t>
            </a:r>
            <a:r>
              <a:rPr lang="en-US" sz="3200" b="1" i="1" u="sng">
                <a:solidFill>
                  <a:srgbClr val="FFFFFF"/>
                </a:solidFill>
                <a:latin typeface="Times New Roman" pitchFamily="18" charset="0"/>
                <a:cs typeface="Times New Roman" pitchFamily="18" charset="0"/>
              </a:rPr>
              <a:t>Job’s Second Test</a:t>
            </a:r>
            <a:r>
              <a:rPr lang="en-US" sz="3200" b="1">
                <a:solidFill>
                  <a:srgbClr val="FFFFFF"/>
                </a:solidFill>
                <a:latin typeface="Times New Roman" pitchFamily="18" charset="0"/>
                <a:cs typeface="Times New Roman" pitchFamily="18" charset="0"/>
              </a:rPr>
              <a:t>   2.1-10)			</a:t>
            </a:r>
          </a:p>
          <a:p>
            <a:pPr marL="457200" indent="-457200" defTabSz="914400">
              <a:lnSpc>
                <a:spcPct val="95000"/>
              </a:lnSpc>
              <a:spcBef>
                <a:spcPct val="50000"/>
              </a:spcBef>
            </a:pPr>
            <a:endParaRPr lang="en-US" sz="800" b="1">
              <a:solidFill>
                <a:srgbClr val="FFFFFF"/>
              </a:solidFill>
              <a:latin typeface="Times New Roman" pitchFamily="18" charset="0"/>
              <a:cs typeface="Times New Roman" pitchFamily="18" charset="0"/>
            </a:endParaRPr>
          </a:p>
          <a:p>
            <a:pPr marL="457200" indent="-457200" defTabSz="914400">
              <a:lnSpc>
                <a:spcPct val="95000"/>
              </a:lnSpc>
              <a:spcBef>
                <a:spcPct val="50000"/>
              </a:spcBef>
            </a:pPr>
            <a:r>
              <a:rPr lang="en-US" sz="3200" b="1">
                <a:solidFill>
                  <a:srgbClr val="FFFFFF"/>
                </a:solidFill>
                <a:latin typeface="Times New Roman" pitchFamily="18" charset="0"/>
                <a:cs typeface="Times New Roman" pitchFamily="18" charset="0"/>
              </a:rPr>
              <a:t>1. 	This is the “skin for skin” test.  Satan believes his persecution has been unsuccessful because Job’s  body was not harmed (v. 4).			</a:t>
            </a:r>
          </a:p>
          <a:p>
            <a:pPr marL="457200" indent="-457200" defTabSz="914400">
              <a:lnSpc>
                <a:spcPct val="95000"/>
              </a:lnSpc>
              <a:spcBef>
                <a:spcPct val="50000"/>
              </a:spcBef>
              <a:buFontTx/>
              <a:buAutoNum type="arabicPeriod" startAt="2"/>
            </a:pPr>
            <a:r>
              <a:rPr lang="en-US" sz="3200" b="1">
                <a:solidFill>
                  <a:srgbClr val="FFFFFF"/>
                </a:solidFill>
                <a:latin typeface="Times New Roman" pitchFamily="18" charset="0"/>
                <a:cs typeface="Times New Roman" pitchFamily="18" charset="0"/>
              </a:rPr>
              <a:t>God allows the test, but Job’s life must be spared.</a:t>
            </a:r>
          </a:p>
          <a:p>
            <a:pPr marL="457200" indent="-457200" defTabSz="914400">
              <a:lnSpc>
                <a:spcPct val="95000"/>
              </a:lnSpc>
              <a:spcBef>
                <a:spcPct val="50000"/>
              </a:spcBef>
              <a:buFontTx/>
              <a:buAutoNum type="arabicPeriod" startAt="2"/>
            </a:pPr>
            <a:r>
              <a:rPr lang="en-US" sz="3200" b="1">
                <a:solidFill>
                  <a:srgbClr val="FFFFFF"/>
                </a:solidFill>
                <a:latin typeface="Times New Roman" pitchFamily="18" charset="0"/>
                <a:cs typeface="Times New Roman" pitchFamily="18" charset="0"/>
              </a:rPr>
              <a:t>So Satan afflicts Job with boils from head to toe.  Job sits in ashes (for humility) and scrapes his body with broken pieces of pottery.		</a:t>
            </a:r>
            <a:endParaRPr lang="en-US" sz="3200" b="1" i="1">
              <a:solidFill>
                <a:srgbClr val="FFFFFF"/>
              </a:solidFill>
              <a:latin typeface="Times New Roman" pitchFamily="18" charset="0"/>
            </a:endParaRPr>
          </a:p>
        </p:txBody>
      </p:sp>
    </p:spTree>
  </p:cSld>
  <p:clrMapOvr>
    <a:overrideClrMapping bg1="dk2" tx1="lt1" bg2="dk1" tx2="lt2" accent1="accent1" accent2="accent2" accent3="accent3" accent4="accent4" accent5="accent5" accent6="accent6" hlink="hlink" folHlink="folHlink"/>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pPr>
              <a:defRPr/>
            </a:pPr>
            <a:fld id="{6D4BA05C-98CD-414B-87BD-443A5A475ED0}" type="slidenum">
              <a:rPr lang="en-US">
                <a:solidFill>
                  <a:srgbClr val="FFFFFF"/>
                </a:solidFill>
                <a:latin typeface="Times New Roman"/>
              </a:rPr>
              <a:pPr>
                <a:defRPr/>
              </a:pPr>
              <a:t>6</a:t>
            </a:fld>
            <a:endParaRPr lang="en-US">
              <a:solidFill>
                <a:srgbClr val="FFFFFF"/>
              </a:solidFill>
              <a:latin typeface="Times New Roman"/>
            </a:endParaRPr>
          </a:p>
        </p:txBody>
      </p:sp>
      <p:sp>
        <p:nvSpPr>
          <p:cNvPr id="83971" name="Text Box 3"/>
          <p:cNvSpPr txBox="1">
            <a:spLocks noChangeArrowheads="1"/>
          </p:cNvSpPr>
          <p:nvPr/>
        </p:nvSpPr>
        <p:spPr bwMode="auto">
          <a:xfrm>
            <a:off x="533400" y="914400"/>
            <a:ext cx="8305800" cy="3748088"/>
          </a:xfrm>
          <a:prstGeom prst="rect">
            <a:avLst/>
          </a:prstGeom>
          <a:noFill/>
          <a:ln w="9525">
            <a:noFill/>
            <a:miter lim="800000"/>
            <a:headEnd/>
            <a:tailEnd/>
          </a:ln>
        </p:spPr>
        <p:txBody>
          <a:bodyPr>
            <a:spAutoFit/>
          </a:bodyPr>
          <a:lstStyle/>
          <a:p>
            <a:pPr marL="457200" indent="-457200" defTabSz="914400">
              <a:spcBef>
                <a:spcPct val="50000"/>
              </a:spcBef>
            </a:pPr>
            <a:r>
              <a:rPr lang="en-US" sz="3200" b="1">
                <a:solidFill>
                  <a:srgbClr val="FFFFFF"/>
                </a:solidFill>
                <a:latin typeface="Times New Roman" pitchFamily="18" charset="0"/>
                <a:cs typeface="Times New Roman" pitchFamily="18" charset="0"/>
              </a:rPr>
              <a:t>4.   Job’s wife suggests he curse God and die.</a:t>
            </a:r>
          </a:p>
          <a:p>
            <a:pPr marL="457200" indent="-457200" defTabSz="914400">
              <a:spcBef>
                <a:spcPct val="50000"/>
              </a:spcBef>
            </a:pPr>
            <a:r>
              <a:rPr lang="en-US" sz="3200" b="1">
                <a:solidFill>
                  <a:srgbClr val="FFFFFF"/>
                </a:solidFill>
                <a:latin typeface="Times New Roman" pitchFamily="18" charset="0"/>
                <a:cs typeface="Times New Roman" pitchFamily="18" charset="0"/>
              </a:rPr>
              <a:t>5.   Job’s three friends leave their homes to go to Job to comfort and sympathize with him (v. 11).   Job and his three friends sit together for seven days 	and nights without speaking because they can see that his pain is great. </a:t>
            </a:r>
            <a:endParaRPr lang="en-US" sz="3200" b="1" i="1">
              <a:solidFill>
                <a:srgbClr val="FFFFFF"/>
              </a:solidFill>
              <a:latin typeface="Times New Roman" pitchFamily="18" charset="0"/>
            </a:endParaRPr>
          </a:p>
        </p:txBody>
      </p:sp>
    </p:spTree>
  </p:cSld>
  <p:clrMapOvr>
    <a:overrideClrMapping bg1="dk2" tx1="lt1" bg2="dk1" tx2="lt2" accent1="accent1" accent2="accent2" accent3="accent3" accent4="accent4" accent5="accent5" accent6="accent6" hlink="hlink" folHlink="folHlink"/>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2E0017"/>
        </a:solidFill>
        <a:effectLst/>
      </p:bgPr>
    </p:bg>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pPr>
              <a:defRPr/>
            </a:pPr>
            <a:fld id="{6DBDCA88-04D9-4F79-AD72-D008F453A7C1}" type="slidenum">
              <a:rPr lang="en-US">
                <a:solidFill>
                  <a:srgbClr val="FFFFFF"/>
                </a:solidFill>
                <a:latin typeface="Times New Roman"/>
              </a:rPr>
              <a:pPr>
                <a:defRPr/>
              </a:pPr>
              <a:t>7</a:t>
            </a:fld>
            <a:endParaRPr lang="en-US">
              <a:solidFill>
                <a:srgbClr val="FFFFFF"/>
              </a:solidFill>
              <a:latin typeface="Times New Roman"/>
            </a:endParaRPr>
          </a:p>
        </p:txBody>
      </p:sp>
      <p:sp>
        <p:nvSpPr>
          <p:cNvPr id="84995" name="Text Box 2"/>
          <p:cNvSpPr txBox="1">
            <a:spLocks noChangeArrowheads="1"/>
          </p:cNvSpPr>
          <p:nvPr/>
        </p:nvSpPr>
        <p:spPr bwMode="auto">
          <a:xfrm>
            <a:off x="533400" y="304800"/>
            <a:ext cx="8153400" cy="457200"/>
          </a:xfrm>
          <a:prstGeom prst="rect">
            <a:avLst/>
          </a:prstGeom>
          <a:noFill/>
          <a:ln w="9525">
            <a:noFill/>
            <a:miter lim="800000"/>
            <a:headEnd/>
            <a:tailEnd/>
          </a:ln>
        </p:spPr>
        <p:txBody>
          <a:bodyPr>
            <a:spAutoFit/>
          </a:bodyPr>
          <a:lstStyle/>
          <a:p>
            <a:pPr defTabSz="914400">
              <a:spcBef>
                <a:spcPct val="50000"/>
              </a:spcBef>
            </a:pPr>
            <a:endParaRPr lang="en-US" sz="2400">
              <a:solidFill>
                <a:srgbClr val="FFFFFF"/>
              </a:solidFill>
              <a:latin typeface="Times New Roman" pitchFamily="18" charset="0"/>
            </a:endParaRPr>
          </a:p>
        </p:txBody>
      </p:sp>
      <p:sp>
        <p:nvSpPr>
          <p:cNvPr id="84996" name="Text Box 3"/>
          <p:cNvSpPr txBox="1">
            <a:spLocks noChangeArrowheads="1"/>
          </p:cNvSpPr>
          <p:nvPr/>
        </p:nvSpPr>
        <p:spPr bwMode="auto">
          <a:xfrm>
            <a:off x="381000" y="228600"/>
            <a:ext cx="8153400" cy="6001643"/>
          </a:xfrm>
          <a:prstGeom prst="rect">
            <a:avLst/>
          </a:prstGeom>
          <a:noFill/>
          <a:ln w="9525">
            <a:noFill/>
            <a:miter lim="800000"/>
            <a:headEnd/>
            <a:tailEnd/>
          </a:ln>
        </p:spPr>
        <p:txBody>
          <a:bodyPr>
            <a:spAutoFit/>
          </a:bodyPr>
          <a:lstStyle/>
          <a:p>
            <a:pPr marL="457200" indent="-457200" defTabSz="914400"/>
            <a:r>
              <a:rPr lang="en-US" sz="2800" b="1" i="1" dirty="0">
                <a:solidFill>
                  <a:srgbClr val="FFFFFF"/>
                </a:solidFill>
                <a:latin typeface="Times New Roman" pitchFamily="18" charset="0"/>
                <a:cs typeface="Times New Roman" pitchFamily="18" charset="0"/>
              </a:rPr>
              <a:t>H.	</a:t>
            </a:r>
            <a:r>
              <a:rPr lang="en-US" sz="2800" b="1" i="1" u="sng" dirty="0">
                <a:solidFill>
                  <a:srgbClr val="FFFFFF"/>
                </a:solidFill>
                <a:latin typeface="Times New Roman" pitchFamily="18" charset="0"/>
                <a:cs typeface="Times New Roman" pitchFamily="18" charset="0"/>
              </a:rPr>
              <a:t>The THEOPHANIES</a:t>
            </a:r>
            <a:r>
              <a:rPr lang="en-US" sz="2800" b="1" i="1" dirty="0">
                <a:solidFill>
                  <a:srgbClr val="FFFFFF"/>
                </a:solidFill>
                <a:latin typeface="Times New Roman" pitchFamily="18" charset="0"/>
                <a:cs typeface="Times New Roman" pitchFamily="18" charset="0"/>
              </a:rPr>
              <a:t>  (i.e., 			God’s Speeches—	38.1-42.6)</a:t>
            </a:r>
          </a:p>
          <a:p>
            <a:pPr marL="457200" indent="-457200" defTabSz="914400"/>
            <a:endParaRPr lang="en-US" sz="1200" b="1" dirty="0">
              <a:solidFill>
                <a:srgbClr val="FFFFFF"/>
              </a:solidFill>
              <a:latin typeface="Times New Roman" pitchFamily="18" charset="0"/>
            </a:endParaRPr>
          </a:p>
          <a:p>
            <a:pPr marL="457200" indent="-457200" defTabSz="914400"/>
            <a:r>
              <a:rPr lang="en-US" sz="2800" b="1" i="1" u="sng" dirty="0">
                <a:solidFill>
                  <a:srgbClr val="FFFFFF"/>
                </a:solidFill>
                <a:latin typeface="Times New Roman" pitchFamily="18" charset="0"/>
              </a:rPr>
              <a:t>God’s First Discourse   38:1—40:5</a:t>
            </a:r>
          </a:p>
          <a:p>
            <a:pPr marL="457200" indent="-457200" defTabSz="914400"/>
            <a:r>
              <a:rPr lang="en-US" sz="2800" b="1" dirty="0">
                <a:solidFill>
                  <a:srgbClr val="FFFFFF"/>
                </a:solidFill>
                <a:latin typeface="Times New Roman" pitchFamily="18" charset="0"/>
              </a:rPr>
              <a:t>	1.	God answers Job out of a whirlwind, “Who </a:t>
            </a:r>
            <a:r>
              <a:rPr lang="en-US" sz="2800" b="1" dirty="0" smtClean="0">
                <a:solidFill>
                  <a:srgbClr val="FFFFFF"/>
                </a:solidFill>
                <a:latin typeface="Times New Roman" pitchFamily="18" charset="0"/>
              </a:rPr>
              <a:t>	are </a:t>
            </a:r>
            <a:r>
              <a:rPr lang="en-US" sz="2800" b="1" dirty="0">
                <a:solidFill>
                  <a:srgbClr val="FFFFFF"/>
                </a:solidFill>
                <a:latin typeface="Times New Roman" pitchFamily="18" charset="0"/>
              </a:rPr>
              <a:t>you to </a:t>
            </a:r>
            <a:r>
              <a:rPr lang="en-US" sz="2800" b="1" dirty="0" smtClean="0">
                <a:solidFill>
                  <a:srgbClr val="FFFFFF"/>
                </a:solidFill>
                <a:latin typeface="Times New Roman" pitchFamily="18" charset="0"/>
              </a:rPr>
              <a:t>confuse </a:t>
            </a:r>
            <a:r>
              <a:rPr lang="en-US" sz="2800" b="1" dirty="0">
                <a:solidFill>
                  <a:srgbClr val="FFFFFF"/>
                </a:solidFill>
                <a:latin typeface="Times New Roman" pitchFamily="18" charset="0"/>
              </a:rPr>
              <a:t>the issue without </a:t>
            </a:r>
            <a:r>
              <a:rPr lang="en-US" sz="2800" b="1" dirty="0" smtClean="0">
                <a:solidFill>
                  <a:srgbClr val="FFFFFF"/>
                </a:solidFill>
                <a:latin typeface="Times New Roman" pitchFamily="18" charset="0"/>
              </a:rPr>
              <a:t>	knowledge</a:t>
            </a:r>
            <a:r>
              <a:rPr lang="en-US" sz="2800" b="1" dirty="0">
                <a:solidFill>
                  <a:srgbClr val="FFFFFF"/>
                </a:solidFill>
                <a:latin typeface="Times New Roman" pitchFamily="18" charset="0"/>
              </a:rPr>
              <a:t>?  Be strong, and </a:t>
            </a:r>
            <a:r>
              <a:rPr lang="en-US" sz="2800" b="1" dirty="0" smtClean="0">
                <a:solidFill>
                  <a:srgbClr val="FFFFFF"/>
                </a:solidFill>
                <a:latin typeface="Times New Roman" pitchFamily="18" charset="0"/>
              </a:rPr>
              <a:t>answer </a:t>
            </a:r>
            <a:r>
              <a:rPr lang="en-US" sz="2800" b="1" dirty="0">
                <a:solidFill>
                  <a:srgbClr val="FFFFFF"/>
                </a:solidFill>
                <a:latin typeface="Times New Roman" pitchFamily="18" charset="0"/>
              </a:rPr>
              <a:t>me when I </a:t>
            </a:r>
            <a:r>
              <a:rPr lang="en-US" sz="2800" b="1" dirty="0" smtClean="0">
                <a:solidFill>
                  <a:srgbClr val="FFFFFF"/>
                </a:solidFill>
                <a:latin typeface="Times New Roman" pitchFamily="18" charset="0"/>
              </a:rPr>
              <a:t>	ask</a:t>
            </a:r>
            <a:r>
              <a:rPr lang="en-US" sz="2800" b="1" dirty="0">
                <a:solidFill>
                  <a:srgbClr val="FFFFFF"/>
                </a:solidFill>
                <a:latin typeface="Times New Roman" pitchFamily="18" charset="0"/>
              </a:rPr>
              <a:t>!” (38.1-3).	</a:t>
            </a:r>
          </a:p>
          <a:p>
            <a:pPr marL="457200" indent="-457200" defTabSz="914400"/>
            <a:endParaRPr lang="en-US" sz="1200" b="1" dirty="0" smtClean="0">
              <a:solidFill>
                <a:srgbClr val="FFFFFF"/>
              </a:solidFill>
              <a:latin typeface="Times New Roman" pitchFamily="18" charset="0"/>
            </a:endParaRPr>
          </a:p>
          <a:p>
            <a:pPr marL="457200" indent="-457200" defTabSz="914400"/>
            <a:r>
              <a:rPr lang="en-US" sz="2800" b="1" dirty="0">
                <a:solidFill>
                  <a:srgbClr val="FFFFFF"/>
                </a:solidFill>
                <a:latin typeface="Times New Roman" pitchFamily="18" charset="0"/>
              </a:rPr>
              <a:t>	2.	“Job (38.4--39.30),		</a:t>
            </a:r>
          </a:p>
          <a:p>
            <a:pPr marL="457200" indent="-457200" defTabSz="914400"/>
            <a:r>
              <a:rPr lang="en-US" sz="2800" b="1" dirty="0">
                <a:solidFill>
                  <a:srgbClr val="FFFFFF"/>
                </a:solidFill>
                <a:latin typeface="Times New Roman" pitchFamily="18" charset="0"/>
              </a:rPr>
              <a:t>		a.	Where were you when I laid the </a:t>
            </a:r>
            <a:r>
              <a:rPr lang="en-US" sz="2800" b="1" dirty="0" smtClean="0">
                <a:solidFill>
                  <a:srgbClr val="FFFFFF"/>
                </a:solidFill>
                <a:latin typeface="Times New Roman" pitchFamily="18" charset="0"/>
              </a:rPr>
              <a:t>			foundation </a:t>
            </a:r>
            <a:r>
              <a:rPr lang="en-US" sz="2800" b="1" dirty="0">
                <a:solidFill>
                  <a:srgbClr val="FFFFFF"/>
                </a:solidFill>
                <a:latin typeface="Times New Roman" pitchFamily="18" charset="0"/>
              </a:rPr>
              <a:t>of </a:t>
            </a:r>
            <a:r>
              <a:rPr lang="en-US" sz="2800" b="1" dirty="0" smtClean="0">
                <a:solidFill>
                  <a:srgbClr val="FFFFFF"/>
                </a:solidFill>
                <a:latin typeface="Times New Roman" pitchFamily="18" charset="0"/>
              </a:rPr>
              <a:t>the </a:t>
            </a:r>
            <a:r>
              <a:rPr lang="en-US" sz="2800" b="1" dirty="0">
                <a:solidFill>
                  <a:srgbClr val="FFFFFF"/>
                </a:solidFill>
                <a:latin typeface="Times New Roman" pitchFamily="18" charset="0"/>
              </a:rPr>
              <a:t>earth?</a:t>
            </a:r>
          </a:p>
          <a:p>
            <a:pPr marL="457200" indent="-457200" defTabSz="914400"/>
            <a:r>
              <a:rPr lang="en-US" sz="2800" b="1" dirty="0">
                <a:solidFill>
                  <a:srgbClr val="FFFFFF"/>
                </a:solidFill>
                <a:latin typeface="Times New Roman" pitchFamily="18" charset="0"/>
              </a:rPr>
              <a:t>		b.	Who set the measurements of the earth?</a:t>
            </a:r>
          </a:p>
          <a:p>
            <a:pPr marL="457200" indent="-457200" defTabSz="914400"/>
            <a:r>
              <a:rPr lang="en-US" sz="2800" b="1" dirty="0">
                <a:solidFill>
                  <a:srgbClr val="FFFFFF"/>
                </a:solidFill>
                <a:latin typeface="Times New Roman" pitchFamily="18" charset="0"/>
              </a:rPr>
              <a:t>		c.	Who sunk its foundations?</a:t>
            </a:r>
          </a:p>
          <a:p>
            <a:pPr marL="457200" indent="-457200" defTabSz="914400"/>
            <a:r>
              <a:rPr lang="en-US" sz="2400" b="1" dirty="0">
                <a:solidFill>
                  <a:srgbClr val="FFFFFF"/>
                </a:solidFill>
                <a:latin typeface="Times New Roman" pitchFamily="18" charset="0"/>
              </a:rPr>
              <a:t>		</a:t>
            </a:r>
          </a:p>
        </p:txBody>
      </p:sp>
      <p:pic>
        <p:nvPicPr>
          <p:cNvPr id="84997" name="Picture 4" descr="CGQ50124"/>
          <p:cNvPicPr>
            <a:picLocks noChangeAspect="1" noChangeArrowheads="1"/>
          </p:cNvPicPr>
          <p:nvPr/>
        </p:nvPicPr>
        <p:blipFill>
          <a:blip r:embed="rId4"/>
          <a:srcRect/>
          <a:stretch>
            <a:fillRect/>
          </a:stretch>
        </p:blipFill>
        <p:spPr bwMode="auto">
          <a:xfrm>
            <a:off x="6400800" y="0"/>
            <a:ext cx="2371725" cy="1579563"/>
          </a:xfrm>
          <a:prstGeom prst="rect">
            <a:avLst/>
          </a:prstGeom>
          <a:noFill/>
          <a:ln w="9525">
            <a:noFill/>
            <a:miter lim="800000"/>
            <a:headEnd/>
            <a:tailEnd/>
          </a:ln>
        </p:spPr>
      </p:pic>
    </p:spTree>
  </p:cSld>
  <p:clrMapOvr>
    <a:overrideClrMapping bg1="dk2" tx1="lt1" bg2="dk1" tx2="lt2" accent1="accent1" accent2="accent2" accent3="accent3" accent4="accent4" accent5="accent5" accent6="accent6" hlink="hlink" folHlink="folHlink"/>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2E0017"/>
        </a:solidFill>
        <a:effectLst/>
      </p:bgPr>
    </p:bg>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pPr>
              <a:defRPr/>
            </a:pPr>
            <a:fld id="{6DBDCA88-04D9-4F79-AD72-D008F453A7C1}" type="slidenum">
              <a:rPr lang="en-US">
                <a:solidFill>
                  <a:srgbClr val="FFFFFF"/>
                </a:solidFill>
                <a:latin typeface="Times New Roman"/>
              </a:rPr>
              <a:pPr>
                <a:defRPr/>
              </a:pPr>
              <a:t>8</a:t>
            </a:fld>
            <a:endParaRPr lang="en-US">
              <a:solidFill>
                <a:srgbClr val="FFFFFF"/>
              </a:solidFill>
              <a:latin typeface="Times New Roman"/>
            </a:endParaRPr>
          </a:p>
        </p:txBody>
      </p:sp>
      <p:sp>
        <p:nvSpPr>
          <p:cNvPr id="84995" name="Text Box 2"/>
          <p:cNvSpPr txBox="1">
            <a:spLocks noChangeArrowheads="1"/>
          </p:cNvSpPr>
          <p:nvPr/>
        </p:nvSpPr>
        <p:spPr bwMode="auto">
          <a:xfrm>
            <a:off x="533400" y="304800"/>
            <a:ext cx="8153400" cy="457200"/>
          </a:xfrm>
          <a:prstGeom prst="rect">
            <a:avLst/>
          </a:prstGeom>
          <a:noFill/>
          <a:ln w="9525">
            <a:noFill/>
            <a:miter lim="800000"/>
            <a:headEnd/>
            <a:tailEnd/>
          </a:ln>
        </p:spPr>
        <p:txBody>
          <a:bodyPr>
            <a:spAutoFit/>
          </a:bodyPr>
          <a:lstStyle/>
          <a:p>
            <a:pPr defTabSz="914400">
              <a:spcBef>
                <a:spcPct val="50000"/>
              </a:spcBef>
            </a:pPr>
            <a:endParaRPr lang="en-US" sz="2400">
              <a:solidFill>
                <a:srgbClr val="FFFFFF"/>
              </a:solidFill>
              <a:latin typeface="Times New Roman" pitchFamily="18" charset="0"/>
            </a:endParaRPr>
          </a:p>
        </p:txBody>
      </p:sp>
      <p:sp>
        <p:nvSpPr>
          <p:cNvPr id="84996" name="Text Box 3"/>
          <p:cNvSpPr txBox="1">
            <a:spLocks noChangeArrowheads="1"/>
          </p:cNvSpPr>
          <p:nvPr/>
        </p:nvSpPr>
        <p:spPr bwMode="auto">
          <a:xfrm>
            <a:off x="101019" y="1368073"/>
            <a:ext cx="8433381" cy="5201424"/>
          </a:xfrm>
          <a:prstGeom prst="rect">
            <a:avLst/>
          </a:prstGeom>
          <a:noFill/>
          <a:ln w="9525">
            <a:noFill/>
            <a:miter lim="800000"/>
            <a:headEnd/>
            <a:tailEnd/>
          </a:ln>
        </p:spPr>
        <p:txBody>
          <a:bodyPr wrap="square">
            <a:spAutoFit/>
          </a:bodyPr>
          <a:lstStyle/>
          <a:p>
            <a:pPr marL="457200" indent="-457200" defTabSz="914400"/>
            <a:r>
              <a:rPr lang="en-US" sz="2400" b="1" dirty="0">
                <a:solidFill>
                  <a:srgbClr val="FFFFFF"/>
                </a:solidFill>
                <a:latin typeface="Times New Roman" pitchFamily="18" charset="0"/>
              </a:rPr>
              <a:t>		</a:t>
            </a:r>
            <a:r>
              <a:rPr lang="en-US" sz="2800" b="1" dirty="0">
                <a:solidFill>
                  <a:srgbClr val="FFFFFF"/>
                </a:solidFill>
                <a:latin typeface="Times New Roman" pitchFamily="18" charset="0"/>
              </a:rPr>
              <a:t>d.	Who gave birth to the earth and swaddled it 		with swaddling clothes?</a:t>
            </a:r>
          </a:p>
          <a:p>
            <a:pPr marL="457200" indent="-457200" defTabSz="914400"/>
            <a:r>
              <a:rPr lang="en-US" sz="2800" b="1" dirty="0">
                <a:solidFill>
                  <a:srgbClr val="FFFFFF"/>
                </a:solidFill>
                <a:latin typeface="Times New Roman" pitchFamily="18" charset="0"/>
              </a:rPr>
              <a:t>		e.	Who encloses the earth and keeps you from 		destruction?</a:t>
            </a:r>
          </a:p>
          <a:p>
            <a:pPr marL="457200" indent="-457200" defTabSz="914400"/>
            <a:r>
              <a:rPr lang="en-US" sz="2800" b="1" dirty="0">
                <a:solidFill>
                  <a:srgbClr val="FFFFFF"/>
                </a:solidFill>
                <a:latin typeface="Times New Roman" pitchFamily="18" charset="0"/>
              </a:rPr>
              <a:t>		f.	Have you commanded the morning to </a:t>
            </a:r>
            <a:r>
              <a:rPr lang="en-US" sz="2800" b="1" dirty="0" smtClean="0">
                <a:solidFill>
                  <a:srgbClr val="FFFFFF"/>
                </a:solidFill>
                <a:latin typeface="Times New Roman" pitchFamily="18" charset="0"/>
              </a:rPr>
              <a:t>		come?</a:t>
            </a:r>
          </a:p>
          <a:p>
            <a:pPr marL="457200" indent="-457200" defTabSz="914400"/>
            <a:r>
              <a:rPr lang="en-US" sz="2800" b="1" dirty="0" smtClean="0">
                <a:solidFill>
                  <a:srgbClr val="FFFFFF"/>
                </a:solidFill>
                <a:latin typeface="Times New Roman" pitchFamily="18" charset="0"/>
              </a:rPr>
              <a:t>		g</a:t>
            </a:r>
            <a:r>
              <a:rPr lang="en-US" sz="2800" b="1" dirty="0">
                <a:solidFill>
                  <a:srgbClr val="FFFFFF"/>
                </a:solidFill>
                <a:latin typeface="Times New Roman" pitchFamily="18" charset="0"/>
              </a:rPr>
              <a:t>.	Have you walked in the recesses of the </a:t>
            </a:r>
            <a:r>
              <a:rPr lang="en-US" sz="2800" b="1" dirty="0" smtClean="0">
                <a:solidFill>
                  <a:srgbClr val="FFFFFF"/>
                </a:solidFill>
                <a:latin typeface="Times New Roman" pitchFamily="18" charset="0"/>
              </a:rPr>
              <a:t>		deep</a:t>
            </a:r>
            <a:r>
              <a:rPr lang="en-US" sz="2800" b="1" dirty="0">
                <a:solidFill>
                  <a:srgbClr val="FFFFFF"/>
                </a:solidFill>
                <a:latin typeface="Times New Roman" pitchFamily="18" charset="0"/>
              </a:rPr>
              <a:t>?</a:t>
            </a:r>
          </a:p>
          <a:p>
            <a:pPr marL="457200" indent="-457200" defTabSz="914400"/>
            <a:r>
              <a:rPr lang="en-US" sz="2800" b="1" dirty="0">
                <a:solidFill>
                  <a:srgbClr val="FFFFFF"/>
                </a:solidFill>
                <a:latin typeface="Times New Roman" pitchFamily="18" charset="0"/>
              </a:rPr>
              <a:t>		h.	Do you have the key to the gates of death?</a:t>
            </a:r>
          </a:p>
          <a:p>
            <a:pPr marL="457200" indent="-457200" defTabSz="914400"/>
            <a:r>
              <a:rPr lang="en-US" sz="2800" b="1" dirty="0">
                <a:solidFill>
                  <a:srgbClr val="FFFFFF"/>
                </a:solidFill>
                <a:latin typeface="Times New Roman" pitchFamily="18" charset="0"/>
              </a:rPr>
              <a:t>		j.	Do you know the expanse of the earth?</a:t>
            </a:r>
          </a:p>
          <a:p>
            <a:pPr marL="457200" indent="-457200" defTabSz="914400"/>
            <a:r>
              <a:rPr lang="en-US" sz="2800" b="1" dirty="0">
                <a:solidFill>
                  <a:srgbClr val="FFFFFF"/>
                </a:solidFill>
                <a:latin typeface="Times New Roman" pitchFamily="18" charset="0"/>
              </a:rPr>
              <a:t>		k.	Where does light, and darkness, dwell?</a:t>
            </a:r>
          </a:p>
          <a:p>
            <a:pPr marL="457200" indent="-457200" defTabSz="914400"/>
            <a:r>
              <a:rPr lang="en-US" sz="2400" b="1" dirty="0">
                <a:solidFill>
                  <a:srgbClr val="FFFFFF"/>
                </a:solidFill>
                <a:latin typeface="Times New Roman" pitchFamily="18" charset="0"/>
              </a:rPr>
              <a:t>		</a:t>
            </a:r>
          </a:p>
        </p:txBody>
      </p:sp>
      <p:pic>
        <p:nvPicPr>
          <p:cNvPr id="84997" name="Picture 4" descr="CGQ50124"/>
          <p:cNvPicPr>
            <a:picLocks noChangeAspect="1" noChangeArrowheads="1"/>
          </p:cNvPicPr>
          <p:nvPr/>
        </p:nvPicPr>
        <p:blipFill>
          <a:blip r:embed="rId4"/>
          <a:srcRect/>
          <a:stretch>
            <a:fillRect/>
          </a:stretch>
        </p:blipFill>
        <p:spPr bwMode="auto">
          <a:xfrm>
            <a:off x="6718354" y="0"/>
            <a:ext cx="2054171" cy="1368073"/>
          </a:xfrm>
          <a:prstGeom prst="rect">
            <a:avLst/>
          </a:prstGeom>
          <a:noFill/>
          <a:ln w="9525">
            <a:noFill/>
            <a:miter lim="800000"/>
            <a:headEnd/>
            <a:tailEnd/>
          </a:ln>
        </p:spPr>
      </p:pic>
    </p:spTree>
    <p:extLst>
      <p:ext uri="{BB962C8B-B14F-4D97-AF65-F5344CB8AC3E}">
        <p14:creationId xmlns:p14="http://schemas.microsoft.com/office/powerpoint/2010/main" val="4116540594"/>
      </p:ext>
    </p:extLst>
  </p:cSld>
  <p:clrMapOvr>
    <a:overrideClrMapping bg1="dk2" tx1="lt1" bg2="dk1" tx2="lt2" accent1="accent1" accent2="accent2" accent3="accent3" accent4="accent4" accent5="accent5" accent6="accent6" hlink="hlink" folHlink="folHlink"/>
  </p:clrMapOvr>
  <p:transition>
    <p:random/>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2E0017"/>
        </a:solidFill>
        <a:effectLst/>
      </p:bgPr>
    </p:bg>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pPr>
              <a:defRPr/>
            </a:pPr>
            <a:fld id="{6DBDCA88-04D9-4F79-AD72-D008F453A7C1}" type="slidenum">
              <a:rPr lang="en-US">
                <a:solidFill>
                  <a:srgbClr val="FFFFFF"/>
                </a:solidFill>
                <a:latin typeface="Times New Roman"/>
              </a:rPr>
              <a:pPr>
                <a:defRPr/>
              </a:pPr>
              <a:t>9</a:t>
            </a:fld>
            <a:endParaRPr lang="en-US">
              <a:solidFill>
                <a:srgbClr val="FFFFFF"/>
              </a:solidFill>
              <a:latin typeface="Times New Roman"/>
            </a:endParaRPr>
          </a:p>
        </p:txBody>
      </p:sp>
      <p:sp>
        <p:nvSpPr>
          <p:cNvPr id="84995" name="Text Box 2"/>
          <p:cNvSpPr txBox="1">
            <a:spLocks noChangeArrowheads="1"/>
          </p:cNvSpPr>
          <p:nvPr/>
        </p:nvSpPr>
        <p:spPr bwMode="auto">
          <a:xfrm>
            <a:off x="533400" y="304800"/>
            <a:ext cx="8153400" cy="457200"/>
          </a:xfrm>
          <a:prstGeom prst="rect">
            <a:avLst/>
          </a:prstGeom>
          <a:noFill/>
          <a:ln w="9525">
            <a:noFill/>
            <a:miter lim="800000"/>
            <a:headEnd/>
            <a:tailEnd/>
          </a:ln>
        </p:spPr>
        <p:txBody>
          <a:bodyPr>
            <a:spAutoFit/>
          </a:bodyPr>
          <a:lstStyle/>
          <a:p>
            <a:pPr defTabSz="914400">
              <a:spcBef>
                <a:spcPct val="50000"/>
              </a:spcBef>
            </a:pPr>
            <a:endParaRPr lang="en-US" sz="2400">
              <a:solidFill>
                <a:srgbClr val="FFFFFF"/>
              </a:solidFill>
              <a:latin typeface="Times New Roman" pitchFamily="18" charset="0"/>
            </a:endParaRPr>
          </a:p>
        </p:txBody>
      </p:sp>
      <p:sp>
        <p:nvSpPr>
          <p:cNvPr id="84996" name="Text Box 3"/>
          <p:cNvSpPr txBox="1">
            <a:spLocks noChangeArrowheads="1"/>
          </p:cNvSpPr>
          <p:nvPr/>
        </p:nvSpPr>
        <p:spPr bwMode="auto">
          <a:xfrm>
            <a:off x="24819" y="1504176"/>
            <a:ext cx="8433381" cy="5201424"/>
          </a:xfrm>
          <a:prstGeom prst="rect">
            <a:avLst/>
          </a:prstGeom>
          <a:noFill/>
          <a:ln w="9525">
            <a:noFill/>
            <a:miter lim="800000"/>
            <a:headEnd/>
            <a:tailEnd/>
          </a:ln>
        </p:spPr>
        <p:txBody>
          <a:bodyPr wrap="square">
            <a:spAutoFit/>
          </a:bodyPr>
          <a:lstStyle/>
          <a:p>
            <a:pPr marL="457200" indent="-457200" defTabSz="914400"/>
            <a:r>
              <a:rPr lang="en-US" sz="2400" b="1" dirty="0">
                <a:solidFill>
                  <a:srgbClr val="FFFFFF"/>
                </a:solidFill>
                <a:latin typeface="Times New Roman" pitchFamily="18" charset="0"/>
              </a:rPr>
              <a:t>		</a:t>
            </a:r>
            <a:r>
              <a:rPr lang="en-US" sz="2800" b="1" dirty="0">
                <a:solidFill>
                  <a:srgbClr val="FFFFFF"/>
                </a:solidFill>
                <a:latin typeface="Times New Roman" pitchFamily="18" charset="0"/>
              </a:rPr>
              <a:t>l.	Do you know where snow and hail is </a:t>
            </a:r>
            <a:r>
              <a:rPr lang="en-US" sz="2800" b="1" dirty="0" smtClean="0">
                <a:solidFill>
                  <a:srgbClr val="FFFFFF"/>
                </a:solidFill>
                <a:latin typeface="Times New Roman" pitchFamily="18" charset="0"/>
              </a:rPr>
              <a:t>		stored</a:t>
            </a:r>
            <a:r>
              <a:rPr lang="en-US" sz="2800" b="1" dirty="0">
                <a:solidFill>
                  <a:srgbClr val="FFFFFF"/>
                </a:solidFill>
                <a:latin typeface="Times New Roman" pitchFamily="18" charset="0"/>
              </a:rPr>
              <a:t>?</a:t>
            </a:r>
          </a:p>
          <a:p>
            <a:pPr marL="457200" indent="-457200" defTabSz="914400"/>
            <a:r>
              <a:rPr lang="en-US" sz="2800" b="1" dirty="0">
                <a:solidFill>
                  <a:srgbClr val="FFFFFF"/>
                </a:solidFill>
                <a:latin typeface="Times New Roman" pitchFamily="18" charset="0"/>
              </a:rPr>
              <a:t>		m.	How is the light divided?  How is the east </a:t>
            </a:r>
            <a:r>
              <a:rPr lang="en-US" sz="2800" b="1" dirty="0" smtClean="0">
                <a:solidFill>
                  <a:srgbClr val="FFFFFF"/>
                </a:solidFill>
                <a:latin typeface="Times New Roman" pitchFamily="18" charset="0"/>
              </a:rPr>
              <a:t>		wind </a:t>
            </a:r>
            <a:r>
              <a:rPr lang="en-US" sz="2800" b="1" dirty="0">
                <a:solidFill>
                  <a:srgbClr val="FFFFFF"/>
                </a:solidFill>
                <a:latin typeface="Times New Roman" pitchFamily="18" charset="0"/>
              </a:rPr>
              <a:t>	</a:t>
            </a:r>
            <a:r>
              <a:rPr lang="en-US" sz="2800" b="1" dirty="0" smtClean="0">
                <a:solidFill>
                  <a:srgbClr val="FFFFFF"/>
                </a:solidFill>
                <a:latin typeface="Times New Roman" pitchFamily="18" charset="0"/>
              </a:rPr>
              <a:t>distributed </a:t>
            </a:r>
            <a:r>
              <a:rPr lang="en-US" sz="2800" b="1" dirty="0">
                <a:solidFill>
                  <a:srgbClr val="FFFFFF"/>
                </a:solidFill>
                <a:latin typeface="Times New Roman" pitchFamily="18" charset="0"/>
              </a:rPr>
              <a:t>on the earth?</a:t>
            </a:r>
          </a:p>
          <a:p>
            <a:pPr marL="457200" indent="-457200" defTabSz="914400"/>
            <a:r>
              <a:rPr lang="en-US" sz="2800" b="1" dirty="0">
                <a:solidFill>
                  <a:srgbClr val="FFFFFF"/>
                </a:solidFill>
                <a:latin typeface="Times New Roman" pitchFamily="18" charset="0"/>
              </a:rPr>
              <a:t>		n.	Who channels the flood, or knows the </a:t>
            </a:r>
            <a:r>
              <a:rPr lang="en-US" sz="2800" b="1" dirty="0" smtClean="0">
                <a:solidFill>
                  <a:srgbClr val="FFFFFF"/>
                </a:solidFill>
                <a:latin typeface="Times New Roman" pitchFamily="18" charset="0"/>
              </a:rPr>
              <a:t>		path </a:t>
            </a:r>
            <a:r>
              <a:rPr lang="en-US" sz="2800" b="1" dirty="0">
                <a:solidFill>
                  <a:srgbClr val="FFFFFF"/>
                </a:solidFill>
                <a:latin typeface="Times New Roman" pitchFamily="18" charset="0"/>
              </a:rPr>
              <a:t>of </a:t>
            </a:r>
            <a:r>
              <a:rPr lang="en-US" sz="2800" b="1" dirty="0" smtClean="0">
                <a:solidFill>
                  <a:srgbClr val="FFFFFF"/>
                </a:solidFill>
                <a:latin typeface="Times New Roman" pitchFamily="18" charset="0"/>
              </a:rPr>
              <a:t>lightning</a:t>
            </a:r>
            <a:r>
              <a:rPr lang="en-US" sz="2800" b="1" dirty="0">
                <a:solidFill>
                  <a:srgbClr val="FFFFFF"/>
                </a:solidFill>
                <a:latin typeface="Times New Roman" pitchFamily="18" charset="0"/>
              </a:rPr>
              <a:t>?</a:t>
            </a:r>
          </a:p>
          <a:p>
            <a:pPr marL="457200" indent="-457200" defTabSz="914400"/>
            <a:r>
              <a:rPr lang="en-US" sz="2800" b="1" dirty="0">
                <a:solidFill>
                  <a:srgbClr val="FFFFFF"/>
                </a:solidFill>
                <a:latin typeface="Times New Roman" pitchFamily="18" charset="0"/>
              </a:rPr>
              <a:t>		o.	Does the rain have a Father?</a:t>
            </a:r>
          </a:p>
          <a:p>
            <a:pPr marL="457200" indent="-457200" defTabSz="914400"/>
            <a:r>
              <a:rPr lang="en-US" sz="2800" b="1" dirty="0">
                <a:solidFill>
                  <a:srgbClr val="FFFFFF"/>
                </a:solidFill>
                <a:latin typeface="Times New Roman" pitchFamily="18" charset="0"/>
              </a:rPr>
              <a:t>		p.	Have you ordered the constellations in </a:t>
            </a:r>
            <a:r>
              <a:rPr lang="en-US" sz="2800" b="1" dirty="0" smtClean="0">
                <a:solidFill>
                  <a:srgbClr val="FFFFFF"/>
                </a:solidFill>
                <a:latin typeface="Times New Roman" pitchFamily="18" charset="0"/>
              </a:rPr>
              <a:t>		place</a:t>
            </a:r>
            <a:r>
              <a:rPr lang="en-US" sz="2800" b="1" dirty="0">
                <a:solidFill>
                  <a:srgbClr val="FFFFFF"/>
                </a:solidFill>
                <a:latin typeface="Times New Roman" pitchFamily="18" charset="0"/>
              </a:rPr>
              <a:t>?</a:t>
            </a:r>
          </a:p>
          <a:p>
            <a:pPr marL="457200" indent="-457200" defTabSz="914400"/>
            <a:r>
              <a:rPr lang="en-US" sz="2800" b="1" dirty="0">
                <a:solidFill>
                  <a:srgbClr val="FFFFFF"/>
                </a:solidFill>
                <a:latin typeface="Times New Roman" pitchFamily="18" charset="0"/>
              </a:rPr>
              <a:t>		q.	Can you cause the rain to fall?</a:t>
            </a:r>
          </a:p>
          <a:p>
            <a:pPr marL="457200" indent="-457200" defTabSz="914400"/>
            <a:r>
              <a:rPr lang="en-US" sz="2800" b="1" dirty="0">
                <a:solidFill>
                  <a:srgbClr val="FFFFFF"/>
                </a:solidFill>
                <a:latin typeface="Times New Roman" pitchFamily="18" charset="0"/>
              </a:rPr>
              <a:t>		r.	Who puts understanding in the mind?</a:t>
            </a:r>
          </a:p>
          <a:p>
            <a:pPr marL="457200" indent="-457200" defTabSz="914400"/>
            <a:r>
              <a:rPr lang="en-US" sz="2400" b="1" dirty="0">
                <a:solidFill>
                  <a:srgbClr val="FFFFFF"/>
                </a:solidFill>
                <a:latin typeface="Times New Roman" pitchFamily="18" charset="0"/>
              </a:rPr>
              <a:t>		</a:t>
            </a:r>
          </a:p>
        </p:txBody>
      </p:sp>
      <p:pic>
        <p:nvPicPr>
          <p:cNvPr id="84997" name="Picture 4" descr="CGQ50124"/>
          <p:cNvPicPr>
            <a:picLocks noChangeAspect="1" noChangeArrowheads="1"/>
          </p:cNvPicPr>
          <p:nvPr/>
        </p:nvPicPr>
        <p:blipFill>
          <a:blip r:embed="rId4"/>
          <a:srcRect/>
          <a:stretch>
            <a:fillRect/>
          </a:stretch>
        </p:blipFill>
        <p:spPr bwMode="auto">
          <a:xfrm>
            <a:off x="6681668" y="1"/>
            <a:ext cx="2090857" cy="1392506"/>
          </a:xfrm>
          <a:prstGeom prst="rect">
            <a:avLst/>
          </a:prstGeom>
          <a:noFill/>
          <a:ln w="9525">
            <a:noFill/>
            <a:miter lim="800000"/>
            <a:headEnd/>
            <a:tailEnd/>
          </a:ln>
        </p:spPr>
      </p:pic>
    </p:spTree>
    <p:extLst>
      <p:ext uri="{BB962C8B-B14F-4D97-AF65-F5344CB8AC3E}">
        <p14:creationId xmlns:p14="http://schemas.microsoft.com/office/powerpoint/2010/main" val="2768120666"/>
      </p:ext>
    </p:extLst>
  </p:cSld>
  <p:clrMapOvr>
    <a:overrideClrMapping bg1="dk2" tx1="lt1" bg2="dk1" tx2="lt2" accent1="accent1" accent2="accent2" accent3="accent3" accent4="accent4" accent5="accent5" accent6="accent6" hlink="hlink" folHlink="folHlink"/>
  </p:clrMapOvr>
  <p:transition>
    <p:random/>
  </p:transition>
</p:sld>
</file>

<file path=ppt/theme/theme1.xml><?xml version="1.0" encoding="utf-8"?>
<a:theme xmlns:a="http://schemas.openxmlformats.org/drawingml/2006/main" name="1_Default Design">
  <a:themeElements>
    <a:clrScheme name="1_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8_Global">
  <a:themeElements>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fontScheme name="Global">
      <a:majorFont>
        <a:latin typeface="Times New Roman"/>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lobal 1">
        <a:dk1>
          <a:srgbClr val="000000"/>
        </a:dk1>
        <a:lt1>
          <a:srgbClr val="FFFFCC"/>
        </a:lt1>
        <a:dk2>
          <a:srgbClr val="4D4D4D"/>
        </a:dk2>
        <a:lt2>
          <a:srgbClr val="FFCC00"/>
        </a:lt2>
        <a:accent1>
          <a:srgbClr val="FF9900"/>
        </a:accent1>
        <a:accent2>
          <a:srgbClr val="CC9900"/>
        </a:accent2>
        <a:accent3>
          <a:srgbClr val="B2B2B2"/>
        </a:accent3>
        <a:accent4>
          <a:srgbClr val="DADAAE"/>
        </a:accent4>
        <a:accent5>
          <a:srgbClr val="FFCAAA"/>
        </a:accent5>
        <a:accent6>
          <a:srgbClr val="B98A00"/>
        </a:accent6>
        <a:hlink>
          <a:srgbClr val="898743"/>
        </a:hlink>
        <a:folHlink>
          <a:srgbClr val="666633"/>
        </a:folHlink>
      </a:clrScheme>
      <a:clrMap bg1="dk2" tx1="lt1" bg2="dk1" tx2="lt2" accent1="accent1" accent2="accent2" accent3="accent3" accent4="accent4" accent5="accent5" accent6="accent6" hlink="hlink" folHlink="folHlink"/>
    </a:extraClrScheme>
    <a:extraClrScheme>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clrMap bg1="lt1" tx1="dk1" bg2="lt2" tx2="dk2" accent1="accent1" accent2="accent2" accent3="accent3" accent4="accent4" accent5="accent5" accent6="accent6" hlink="hlink" folHlink="folHlink"/>
    </a:extraClrScheme>
    <a:extraClrScheme>
      <a:clrScheme name="Global 3">
        <a:dk1>
          <a:srgbClr val="000000"/>
        </a:dk1>
        <a:lt1>
          <a:srgbClr val="FFFFFF"/>
        </a:lt1>
        <a:dk2>
          <a:srgbClr val="000000"/>
        </a:dk2>
        <a:lt2>
          <a:srgbClr val="FFFFFF"/>
        </a:lt2>
        <a:accent1>
          <a:srgbClr val="F8F8F8"/>
        </a:accent1>
        <a:accent2>
          <a:srgbClr val="969696"/>
        </a:accent2>
        <a:accent3>
          <a:srgbClr val="FFFFFF"/>
        </a:accent3>
        <a:accent4>
          <a:srgbClr val="000000"/>
        </a:accent4>
        <a:accent5>
          <a:srgbClr val="FBFBFB"/>
        </a:accent5>
        <a:accent6>
          <a:srgbClr val="878787"/>
        </a:accent6>
        <a:hlink>
          <a:srgbClr val="DDDDDD"/>
        </a:hlink>
        <a:folHlink>
          <a:srgbClr val="B2B2B2"/>
        </a:folHlink>
      </a:clrScheme>
      <a:clrMap bg1="lt1" tx1="dk1" bg2="lt2" tx2="dk2" accent1="accent1" accent2="accent2" accent3="accent3" accent4="accent4" accent5="accent5" accent6="accent6" hlink="hlink" folHlink="folHlink"/>
    </a:extraClrScheme>
    <a:extraClrScheme>
      <a:clrScheme name="Global 4">
        <a:dk1>
          <a:srgbClr val="000000"/>
        </a:dk1>
        <a:lt1>
          <a:srgbClr val="FFFFFF"/>
        </a:lt1>
        <a:dk2>
          <a:srgbClr val="000066"/>
        </a:dk2>
        <a:lt2>
          <a:srgbClr val="FFFFFF"/>
        </a:lt2>
        <a:accent1>
          <a:srgbClr val="FFFFCC"/>
        </a:accent1>
        <a:accent2>
          <a:srgbClr val="B5E0E3"/>
        </a:accent2>
        <a:accent3>
          <a:srgbClr val="FFFFFF"/>
        </a:accent3>
        <a:accent4>
          <a:srgbClr val="000000"/>
        </a:accent4>
        <a:accent5>
          <a:srgbClr val="FFFFE2"/>
        </a:accent5>
        <a:accent6>
          <a:srgbClr val="A4CBCE"/>
        </a:accent6>
        <a:hlink>
          <a:srgbClr val="BFDFFF"/>
        </a:hlink>
        <a:folHlink>
          <a:srgbClr val="99CCFF"/>
        </a:folHlink>
      </a:clrScheme>
      <a:clrMap bg1="lt1" tx1="dk1" bg2="lt2" tx2="dk2" accent1="accent1" accent2="accent2" accent3="accent3" accent4="accent4" accent5="accent5" accent6="accent6" hlink="hlink" folHlink="folHlink"/>
    </a:extraClrScheme>
    <a:extraClrScheme>
      <a:clrScheme name="Global 5">
        <a:dk1>
          <a:srgbClr val="000000"/>
        </a:dk1>
        <a:lt1>
          <a:srgbClr val="E9E6D9"/>
        </a:lt1>
        <a:dk2>
          <a:srgbClr val="666633"/>
        </a:dk2>
        <a:lt2>
          <a:srgbClr val="CEC7AA"/>
        </a:lt2>
        <a:accent1>
          <a:srgbClr val="FFFFCC"/>
        </a:accent1>
        <a:accent2>
          <a:srgbClr val="B5E0E3"/>
        </a:accent2>
        <a:accent3>
          <a:srgbClr val="F2F0E9"/>
        </a:accent3>
        <a:accent4>
          <a:srgbClr val="000000"/>
        </a:accent4>
        <a:accent5>
          <a:srgbClr val="FFFFE2"/>
        </a:accent5>
        <a:accent6>
          <a:srgbClr val="A4CBCE"/>
        </a:accent6>
        <a:hlink>
          <a:srgbClr val="B6AB82"/>
        </a:hlink>
        <a:folHlink>
          <a:srgbClr val="A0925E"/>
        </a:folHlink>
      </a:clrScheme>
      <a:clrMap bg1="lt1" tx1="dk1" bg2="lt2" tx2="dk2" accent1="accent1" accent2="accent2" accent3="accent3" accent4="accent4" accent5="accent5" accent6="accent6" hlink="hlink" folHlink="folHlink"/>
    </a:extraClrScheme>
    <a:extraClrScheme>
      <a:clrScheme name="Global 6">
        <a:dk1>
          <a:srgbClr val="1B3753"/>
        </a:dk1>
        <a:lt1>
          <a:srgbClr val="EAEAEA"/>
        </a:lt1>
        <a:dk2>
          <a:srgbClr val="336699"/>
        </a:dk2>
        <a:lt2>
          <a:srgbClr val="FFFFCC"/>
        </a:lt2>
        <a:accent1>
          <a:srgbClr val="BA8E46"/>
        </a:accent1>
        <a:accent2>
          <a:srgbClr val="46C0AF"/>
        </a:accent2>
        <a:accent3>
          <a:srgbClr val="ADB8CA"/>
        </a:accent3>
        <a:accent4>
          <a:srgbClr val="C8C8C8"/>
        </a:accent4>
        <a:accent5>
          <a:srgbClr val="D9C6B0"/>
        </a:accent5>
        <a:accent6>
          <a:srgbClr val="3FAE9E"/>
        </a:accent6>
        <a:hlink>
          <a:srgbClr val="93ACC3"/>
        </a:hlink>
        <a:folHlink>
          <a:srgbClr val="7897B4"/>
        </a:folHlink>
      </a:clrScheme>
      <a:clrMap bg1="dk2" tx1="lt1" bg2="dk1" tx2="lt2" accent1="accent1" accent2="accent2" accent3="accent3" accent4="accent4" accent5="accent5" accent6="accent6" hlink="hlink" folHlink="folHlink"/>
    </a:extraClrScheme>
    <a:extraClrScheme>
      <a:clrScheme name="Global 7">
        <a:dk1>
          <a:srgbClr val="000000"/>
        </a:dk1>
        <a:lt1>
          <a:srgbClr val="FFFFFF"/>
        </a:lt1>
        <a:dk2>
          <a:srgbClr val="000000"/>
        </a:dk2>
        <a:lt2>
          <a:srgbClr val="FFFFFF"/>
        </a:lt2>
        <a:accent1>
          <a:srgbClr val="FFFFCC"/>
        </a:accent1>
        <a:accent2>
          <a:srgbClr val="FFCC99"/>
        </a:accent2>
        <a:accent3>
          <a:srgbClr val="FFFFFF"/>
        </a:accent3>
        <a:accent4>
          <a:srgbClr val="000000"/>
        </a:accent4>
        <a:accent5>
          <a:srgbClr val="FFFFE2"/>
        </a:accent5>
        <a:accent6>
          <a:srgbClr val="E7B98A"/>
        </a:accent6>
        <a:hlink>
          <a:srgbClr val="FF9999"/>
        </a:hlink>
        <a:folHlink>
          <a:srgbClr val="E06360"/>
        </a:folHlink>
      </a:clrScheme>
      <a:clrMap bg1="lt1" tx1="dk1" bg2="lt2" tx2="dk2" accent1="accent1" accent2="accent2" accent3="accent3" accent4="accent4" accent5="accent5" accent6="accent6" hlink="hlink" folHlink="folHlink"/>
    </a:extraClrScheme>
    <a:extraClrScheme>
      <a:clrScheme name="Global 8">
        <a:dk1>
          <a:srgbClr val="000000"/>
        </a:dk1>
        <a:lt1>
          <a:srgbClr val="EAEAEA"/>
        </a:lt1>
        <a:dk2>
          <a:srgbClr val="17118B"/>
        </a:dk2>
        <a:lt2>
          <a:srgbClr val="FFFFCC"/>
        </a:lt2>
        <a:accent1>
          <a:srgbClr val="B2B2B2"/>
        </a:accent1>
        <a:accent2>
          <a:srgbClr val="54ABB2"/>
        </a:accent2>
        <a:accent3>
          <a:srgbClr val="ABAAC4"/>
        </a:accent3>
        <a:accent4>
          <a:srgbClr val="C8C8C8"/>
        </a:accent4>
        <a:accent5>
          <a:srgbClr val="D5D5D5"/>
        </a:accent5>
        <a:accent6>
          <a:srgbClr val="4B9BA1"/>
        </a:accent6>
        <a:hlink>
          <a:srgbClr val="4F49A3"/>
        </a:hlink>
        <a:folHlink>
          <a:srgbClr val="2E2573"/>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Global">
  <a:themeElements>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fontScheme name="Global">
      <a:majorFont>
        <a:latin typeface="Times New Roman"/>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sng"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sng" strike="noStrike" cap="none" normalizeH="0" baseline="0" smtClean="0">
            <a:ln>
              <a:noFill/>
            </a:ln>
            <a:solidFill>
              <a:schemeClr val="tx1"/>
            </a:solidFill>
            <a:effectLst/>
            <a:latin typeface="Times New Roman" pitchFamily="18" charset="0"/>
          </a:defRPr>
        </a:defPPr>
      </a:lstStyle>
    </a:lnDef>
  </a:objectDefaults>
  <a:extraClrSchemeLst>
    <a:extraClrScheme>
      <a:clrScheme name="Global 1">
        <a:dk1>
          <a:srgbClr val="000000"/>
        </a:dk1>
        <a:lt1>
          <a:srgbClr val="FFFFCC"/>
        </a:lt1>
        <a:dk2>
          <a:srgbClr val="4D4D4D"/>
        </a:dk2>
        <a:lt2>
          <a:srgbClr val="FFCC00"/>
        </a:lt2>
        <a:accent1>
          <a:srgbClr val="FF9900"/>
        </a:accent1>
        <a:accent2>
          <a:srgbClr val="CC9900"/>
        </a:accent2>
        <a:accent3>
          <a:srgbClr val="B2B2B2"/>
        </a:accent3>
        <a:accent4>
          <a:srgbClr val="DADAAE"/>
        </a:accent4>
        <a:accent5>
          <a:srgbClr val="FFCAAA"/>
        </a:accent5>
        <a:accent6>
          <a:srgbClr val="B98A00"/>
        </a:accent6>
        <a:hlink>
          <a:srgbClr val="898743"/>
        </a:hlink>
        <a:folHlink>
          <a:srgbClr val="666633"/>
        </a:folHlink>
      </a:clrScheme>
      <a:clrMap bg1="dk2" tx1="lt1" bg2="dk1" tx2="lt2" accent1="accent1" accent2="accent2" accent3="accent3" accent4="accent4" accent5="accent5" accent6="accent6" hlink="hlink" folHlink="folHlink"/>
    </a:extraClrScheme>
    <a:extraClrScheme>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clrMap bg1="lt1" tx1="dk1" bg2="lt2" tx2="dk2" accent1="accent1" accent2="accent2" accent3="accent3" accent4="accent4" accent5="accent5" accent6="accent6" hlink="hlink" folHlink="folHlink"/>
    </a:extraClrScheme>
    <a:extraClrScheme>
      <a:clrScheme name="Global 3">
        <a:dk1>
          <a:srgbClr val="000000"/>
        </a:dk1>
        <a:lt1>
          <a:srgbClr val="FFFFFF"/>
        </a:lt1>
        <a:dk2>
          <a:srgbClr val="000000"/>
        </a:dk2>
        <a:lt2>
          <a:srgbClr val="FFFFFF"/>
        </a:lt2>
        <a:accent1>
          <a:srgbClr val="F8F8F8"/>
        </a:accent1>
        <a:accent2>
          <a:srgbClr val="969696"/>
        </a:accent2>
        <a:accent3>
          <a:srgbClr val="FFFFFF"/>
        </a:accent3>
        <a:accent4>
          <a:srgbClr val="000000"/>
        </a:accent4>
        <a:accent5>
          <a:srgbClr val="FBFBFB"/>
        </a:accent5>
        <a:accent6>
          <a:srgbClr val="878787"/>
        </a:accent6>
        <a:hlink>
          <a:srgbClr val="DDDDDD"/>
        </a:hlink>
        <a:folHlink>
          <a:srgbClr val="B2B2B2"/>
        </a:folHlink>
      </a:clrScheme>
      <a:clrMap bg1="lt1" tx1="dk1" bg2="lt2" tx2="dk2" accent1="accent1" accent2="accent2" accent3="accent3" accent4="accent4" accent5="accent5" accent6="accent6" hlink="hlink" folHlink="folHlink"/>
    </a:extraClrScheme>
    <a:extraClrScheme>
      <a:clrScheme name="Global 4">
        <a:dk1>
          <a:srgbClr val="000000"/>
        </a:dk1>
        <a:lt1>
          <a:srgbClr val="FFFFFF"/>
        </a:lt1>
        <a:dk2>
          <a:srgbClr val="000066"/>
        </a:dk2>
        <a:lt2>
          <a:srgbClr val="FFFFFF"/>
        </a:lt2>
        <a:accent1>
          <a:srgbClr val="FFFFCC"/>
        </a:accent1>
        <a:accent2>
          <a:srgbClr val="B5E0E3"/>
        </a:accent2>
        <a:accent3>
          <a:srgbClr val="FFFFFF"/>
        </a:accent3>
        <a:accent4>
          <a:srgbClr val="000000"/>
        </a:accent4>
        <a:accent5>
          <a:srgbClr val="FFFFE2"/>
        </a:accent5>
        <a:accent6>
          <a:srgbClr val="A4CBCE"/>
        </a:accent6>
        <a:hlink>
          <a:srgbClr val="BFDFFF"/>
        </a:hlink>
        <a:folHlink>
          <a:srgbClr val="99CCFF"/>
        </a:folHlink>
      </a:clrScheme>
      <a:clrMap bg1="lt1" tx1="dk1" bg2="lt2" tx2="dk2" accent1="accent1" accent2="accent2" accent3="accent3" accent4="accent4" accent5="accent5" accent6="accent6" hlink="hlink" folHlink="folHlink"/>
    </a:extraClrScheme>
    <a:extraClrScheme>
      <a:clrScheme name="Global 5">
        <a:dk1>
          <a:srgbClr val="000000"/>
        </a:dk1>
        <a:lt1>
          <a:srgbClr val="E9E6D9"/>
        </a:lt1>
        <a:dk2>
          <a:srgbClr val="666633"/>
        </a:dk2>
        <a:lt2>
          <a:srgbClr val="CEC7AA"/>
        </a:lt2>
        <a:accent1>
          <a:srgbClr val="FFFFCC"/>
        </a:accent1>
        <a:accent2>
          <a:srgbClr val="B5E0E3"/>
        </a:accent2>
        <a:accent3>
          <a:srgbClr val="F2F0E9"/>
        </a:accent3>
        <a:accent4>
          <a:srgbClr val="000000"/>
        </a:accent4>
        <a:accent5>
          <a:srgbClr val="FFFFE2"/>
        </a:accent5>
        <a:accent6>
          <a:srgbClr val="A4CBCE"/>
        </a:accent6>
        <a:hlink>
          <a:srgbClr val="B6AB82"/>
        </a:hlink>
        <a:folHlink>
          <a:srgbClr val="A0925E"/>
        </a:folHlink>
      </a:clrScheme>
      <a:clrMap bg1="lt1" tx1="dk1" bg2="lt2" tx2="dk2" accent1="accent1" accent2="accent2" accent3="accent3" accent4="accent4" accent5="accent5" accent6="accent6" hlink="hlink" folHlink="folHlink"/>
    </a:extraClrScheme>
    <a:extraClrScheme>
      <a:clrScheme name="Global 6">
        <a:dk1>
          <a:srgbClr val="1B3753"/>
        </a:dk1>
        <a:lt1>
          <a:srgbClr val="EAEAEA"/>
        </a:lt1>
        <a:dk2>
          <a:srgbClr val="336699"/>
        </a:dk2>
        <a:lt2>
          <a:srgbClr val="FFFFCC"/>
        </a:lt2>
        <a:accent1>
          <a:srgbClr val="BA8E46"/>
        </a:accent1>
        <a:accent2>
          <a:srgbClr val="46C0AF"/>
        </a:accent2>
        <a:accent3>
          <a:srgbClr val="ADB8CA"/>
        </a:accent3>
        <a:accent4>
          <a:srgbClr val="C8C8C8"/>
        </a:accent4>
        <a:accent5>
          <a:srgbClr val="D9C6B0"/>
        </a:accent5>
        <a:accent6>
          <a:srgbClr val="3FAE9E"/>
        </a:accent6>
        <a:hlink>
          <a:srgbClr val="93ACC3"/>
        </a:hlink>
        <a:folHlink>
          <a:srgbClr val="7897B4"/>
        </a:folHlink>
      </a:clrScheme>
      <a:clrMap bg1="dk2" tx1="lt1" bg2="dk1" tx2="lt2" accent1="accent1" accent2="accent2" accent3="accent3" accent4="accent4" accent5="accent5" accent6="accent6" hlink="hlink" folHlink="folHlink"/>
    </a:extraClrScheme>
    <a:extraClrScheme>
      <a:clrScheme name="Global 7">
        <a:dk1>
          <a:srgbClr val="000000"/>
        </a:dk1>
        <a:lt1>
          <a:srgbClr val="FFFFFF"/>
        </a:lt1>
        <a:dk2>
          <a:srgbClr val="000000"/>
        </a:dk2>
        <a:lt2>
          <a:srgbClr val="FFFFFF"/>
        </a:lt2>
        <a:accent1>
          <a:srgbClr val="FFFFCC"/>
        </a:accent1>
        <a:accent2>
          <a:srgbClr val="FFCC99"/>
        </a:accent2>
        <a:accent3>
          <a:srgbClr val="FFFFFF"/>
        </a:accent3>
        <a:accent4>
          <a:srgbClr val="000000"/>
        </a:accent4>
        <a:accent5>
          <a:srgbClr val="FFFFE2"/>
        </a:accent5>
        <a:accent6>
          <a:srgbClr val="E7B98A"/>
        </a:accent6>
        <a:hlink>
          <a:srgbClr val="FF9999"/>
        </a:hlink>
        <a:folHlink>
          <a:srgbClr val="E06360"/>
        </a:folHlink>
      </a:clrScheme>
      <a:clrMap bg1="lt1" tx1="dk1" bg2="lt2" tx2="dk2" accent1="accent1" accent2="accent2" accent3="accent3" accent4="accent4" accent5="accent5" accent6="accent6" hlink="hlink" folHlink="folHlink"/>
    </a:extraClrScheme>
    <a:extraClrScheme>
      <a:clrScheme name="Global 8">
        <a:dk1>
          <a:srgbClr val="000000"/>
        </a:dk1>
        <a:lt1>
          <a:srgbClr val="EAEAEA"/>
        </a:lt1>
        <a:dk2>
          <a:srgbClr val="17118B"/>
        </a:dk2>
        <a:lt2>
          <a:srgbClr val="FFFFCC"/>
        </a:lt2>
        <a:accent1>
          <a:srgbClr val="B2B2B2"/>
        </a:accent1>
        <a:accent2>
          <a:srgbClr val="54ABB2"/>
        </a:accent2>
        <a:accent3>
          <a:srgbClr val="ABAAC4"/>
        </a:accent3>
        <a:accent4>
          <a:srgbClr val="C8C8C8"/>
        </a:accent4>
        <a:accent5>
          <a:srgbClr val="D5D5D5"/>
        </a:accent5>
        <a:accent6>
          <a:srgbClr val="4B9BA1"/>
        </a:accent6>
        <a:hlink>
          <a:srgbClr val="4F49A3"/>
        </a:hlink>
        <a:folHlink>
          <a:srgbClr val="2E2573"/>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Global">
  <a:themeElements>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fontScheme name="Global">
      <a:majorFont>
        <a:latin typeface="Times New Roman"/>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lobal 1">
        <a:dk1>
          <a:srgbClr val="000000"/>
        </a:dk1>
        <a:lt1>
          <a:srgbClr val="FFFFCC"/>
        </a:lt1>
        <a:dk2>
          <a:srgbClr val="4D4D4D"/>
        </a:dk2>
        <a:lt2>
          <a:srgbClr val="FFCC00"/>
        </a:lt2>
        <a:accent1>
          <a:srgbClr val="FF9900"/>
        </a:accent1>
        <a:accent2>
          <a:srgbClr val="CC9900"/>
        </a:accent2>
        <a:accent3>
          <a:srgbClr val="B2B2B2"/>
        </a:accent3>
        <a:accent4>
          <a:srgbClr val="DADAAE"/>
        </a:accent4>
        <a:accent5>
          <a:srgbClr val="FFCAAA"/>
        </a:accent5>
        <a:accent6>
          <a:srgbClr val="B98A00"/>
        </a:accent6>
        <a:hlink>
          <a:srgbClr val="898743"/>
        </a:hlink>
        <a:folHlink>
          <a:srgbClr val="666633"/>
        </a:folHlink>
      </a:clrScheme>
      <a:clrMap bg1="dk2" tx1="lt1" bg2="dk1" tx2="lt2" accent1="accent1" accent2="accent2" accent3="accent3" accent4="accent4" accent5="accent5" accent6="accent6" hlink="hlink" folHlink="folHlink"/>
    </a:extraClrScheme>
    <a:extraClrScheme>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clrMap bg1="lt1" tx1="dk1" bg2="lt2" tx2="dk2" accent1="accent1" accent2="accent2" accent3="accent3" accent4="accent4" accent5="accent5" accent6="accent6" hlink="hlink" folHlink="folHlink"/>
    </a:extraClrScheme>
    <a:extraClrScheme>
      <a:clrScheme name="Global 3">
        <a:dk1>
          <a:srgbClr val="000000"/>
        </a:dk1>
        <a:lt1>
          <a:srgbClr val="FFFFFF"/>
        </a:lt1>
        <a:dk2>
          <a:srgbClr val="000000"/>
        </a:dk2>
        <a:lt2>
          <a:srgbClr val="FFFFFF"/>
        </a:lt2>
        <a:accent1>
          <a:srgbClr val="F8F8F8"/>
        </a:accent1>
        <a:accent2>
          <a:srgbClr val="969696"/>
        </a:accent2>
        <a:accent3>
          <a:srgbClr val="FFFFFF"/>
        </a:accent3>
        <a:accent4>
          <a:srgbClr val="000000"/>
        </a:accent4>
        <a:accent5>
          <a:srgbClr val="FBFBFB"/>
        </a:accent5>
        <a:accent6>
          <a:srgbClr val="878787"/>
        </a:accent6>
        <a:hlink>
          <a:srgbClr val="DDDDDD"/>
        </a:hlink>
        <a:folHlink>
          <a:srgbClr val="B2B2B2"/>
        </a:folHlink>
      </a:clrScheme>
      <a:clrMap bg1="lt1" tx1="dk1" bg2="lt2" tx2="dk2" accent1="accent1" accent2="accent2" accent3="accent3" accent4="accent4" accent5="accent5" accent6="accent6" hlink="hlink" folHlink="folHlink"/>
    </a:extraClrScheme>
    <a:extraClrScheme>
      <a:clrScheme name="Global 4">
        <a:dk1>
          <a:srgbClr val="000000"/>
        </a:dk1>
        <a:lt1>
          <a:srgbClr val="FFFFFF"/>
        </a:lt1>
        <a:dk2>
          <a:srgbClr val="000066"/>
        </a:dk2>
        <a:lt2>
          <a:srgbClr val="FFFFFF"/>
        </a:lt2>
        <a:accent1>
          <a:srgbClr val="FFFFCC"/>
        </a:accent1>
        <a:accent2>
          <a:srgbClr val="B5E0E3"/>
        </a:accent2>
        <a:accent3>
          <a:srgbClr val="FFFFFF"/>
        </a:accent3>
        <a:accent4>
          <a:srgbClr val="000000"/>
        </a:accent4>
        <a:accent5>
          <a:srgbClr val="FFFFE2"/>
        </a:accent5>
        <a:accent6>
          <a:srgbClr val="A4CBCE"/>
        </a:accent6>
        <a:hlink>
          <a:srgbClr val="BFDFFF"/>
        </a:hlink>
        <a:folHlink>
          <a:srgbClr val="99CCFF"/>
        </a:folHlink>
      </a:clrScheme>
      <a:clrMap bg1="lt1" tx1="dk1" bg2="lt2" tx2="dk2" accent1="accent1" accent2="accent2" accent3="accent3" accent4="accent4" accent5="accent5" accent6="accent6" hlink="hlink" folHlink="folHlink"/>
    </a:extraClrScheme>
    <a:extraClrScheme>
      <a:clrScheme name="Global 5">
        <a:dk1>
          <a:srgbClr val="000000"/>
        </a:dk1>
        <a:lt1>
          <a:srgbClr val="E9E6D9"/>
        </a:lt1>
        <a:dk2>
          <a:srgbClr val="666633"/>
        </a:dk2>
        <a:lt2>
          <a:srgbClr val="CEC7AA"/>
        </a:lt2>
        <a:accent1>
          <a:srgbClr val="FFFFCC"/>
        </a:accent1>
        <a:accent2>
          <a:srgbClr val="B5E0E3"/>
        </a:accent2>
        <a:accent3>
          <a:srgbClr val="F2F0E9"/>
        </a:accent3>
        <a:accent4>
          <a:srgbClr val="000000"/>
        </a:accent4>
        <a:accent5>
          <a:srgbClr val="FFFFE2"/>
        </a:accent5>
        <a:accent6>
          <a:srgbClr val="A4CBCE"/>
        </a:accent6>
        <a:hlink>
          <a:srgbClr val="B6AB82"/>
        </a:hlink>
        <a:folHlink>
          <a:srgbClr val="A0925E"/>
        </a:folHlink>
      </a:clrScheme>
      <a:clrMap bg1="lt1" tx1="dk1" bg2="lt2" tx2="dk2" accent1="accent1" accent2="accent2" accent3="accent3" accent4="accent4" accent5="accent5" accent6="accent6" hlink="hlink" folHlink="folHlink"/>
    </a:extraClrScheme>
    <a:extraClrScheme>
      <a:clrScheme name="Global 6">
        <a:dk1>
          <a:srgbClr val="1B3753"/>
        </a:dk1>
        <a:lt1>
          <a:srgbClr val="EAEAEA"/>
        </a:lt1>
        <a:dk2>
          <a:srgbClr val="336699"/>
        </a:dk2>
        <a:lt2>
          <a:srgbClr val="FFFFCC"/>
        </a:lt2>
        <a:accent1>
          <a:srgbClr val="BA8E46"/>
        </a:accent1>
        <a:accent2>
          <a:srgbClr val="46C0AF"/>
        </a:accent2>
        <a:accent3>
          <a:srgbClr val="ADB8CA"/>
        </a:accent3>
        <a:accent4>
          <a:srgbClr val="C8C8C8"/>
        </a:accent4>
        <a:accent5>
          <a:srgbClr val="D9C6B0"/>
        </a:accent5>
        <a:accent6>
          <a:srgbClr val="3FAE9E"/>
        </a:accent6>
        <a:hlink>
          <a:srgbClr val="93ACC3"/>
        </a:hlink>
        <a:folHlink>
          <a:srgbClr val="7897B4"/>
        </a:folHlink>
      </a:clrScheme>
      <a:clrMap bg1="dk2" tx1="lt1" bg2="dk1" tx2="lt2" accent1="accent1" accent2="accent2" accent3="accent3" accent4="accent4" accent5="accent5" accent6="accent6" hlink="hlink" folHlink="folHlink"/>
    </a:extraClrScheme>
    <a:extraClrScheme>
      <a:clrScheme name="Global 7">
        <a:dk1>
          <a:srgbClr val="000000"/>
        </a:dk1>
        <a:lt1>
          <a:srgbClr val="FFFFFF"/>
        </a:lt1>
        <a:dk2>
          <a:srgbClr val="000000"/>
        </a:dk2>
        <a:lt2>
          <a:srgbClr val="FFFFFF"/>
        </a:lt2>
        <a:accent1>
          <a:srgbClr val="FFFFCC"/>
        </a:accent1>
        <a:accent2>
          <a:srgbClr val="FFCC99"/>
        </a:accent2>
        <a:accent3>
          <a:srgbClr val="FFFFFF"/>
        </a:accent3>
        <a:accent4>
          <a:srgbClr val="000000"/>
        </a:accent4>
        <a:accent5>
          <a:srgbClr val="FFFFE2"/>
        </a:accent5>
        <a:accent6>
          <a:srgbClr val="E7B98A"/>
        </a:accent6>
        <a:hlink>
          <a:srgbClr val="FF9999"/>
        </a:hlink>
        <a:folHlink>
          <a:srgbClr val="E06360"/>
        </a:folHlink>
      </a:clrScheme>
      <a:clrMap bg1="lt1" tx1="dk1" bg2="lt2" tx2="dk2" accent1="accent1" accent2="accent2" accent3="accent3" accent4="accent4" accent5="accent5" accent6="accent6" hlink="hlink" folHlink="folHlink"/>
    </a:extraClrScheme>
    <a:extraClrScheme>
      <a:clrScheme name="Global 8">
        <a:dk1>
          <a:srgbClr val="000000"/>
        </a:dk1>
        <a:lt1>
          <a:srgbClr val="EAEAEA"/>
        </a:lt1>
        <a:dk2>
          <a:srgbClr val="17118B"/>
        </a:dk2>
        <a:lt2>
          <a:srgbClr val="FFFFCC"/>
        </a:lt2>
        <a:accent1>
          <a:srgbClr val="B2B2B2"/>
        </a:accent1>
        <a:accent2>
          <a:srgbClr val="54ABB2"/>
        </a:accent2>
        <a:accent3>
          <a:srgbClr val="ABAAC4"/>
        </a:accent3>
        <a:accent4>
          <a:srgbClr val="C8C8C8"/>
        </a:accent4>
        <a:accent5>
          <a:srgbClr val="D5D5D5"/>
        </a:accent5>
        <a:accent6>
          <a:srgbClr val="4B9BA1"/>
        </a:accent6>
        <a:hlink>
          <a:srgbClr val="4F49A3"/>
        </a:hlink>
        <a:folHlink>
          <a:srgbClr val="2E2573"/>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Global">
  <a:themeElements>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fontScheme name="Global">
      <a:majorFont>
        <a:latin typeface="Times New Roman"/>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lobal 1">
        <a:dk1>
          <a:srgbClr val="000000"/>
        </a:dk1>
        <a:lt1>
          <a:srgbClr val="FFFFCC"/>
        </a:lt1>
        <a:dk2>
          <a:srgbClr val="4D4D4D"/>
        </a:dk2>
        <a:lt2>
          <a:srgbClr val="FFCC00"/>
        </a:lt2>
        <a:accent1>
          <a:srgbClr val="FF9900"/>
        </a:accent1>
        <a:accent2>
          <a:srgbClr val="CC9900"/>
        </a:accent2>
        <a:accent3>
          <a:srgbClr val="B2B2B2"/>
        </a:accent3>
        <a:accent4>
          <a:srgbClr val="DADAAE"/>
        </a:accent4>
        <a:accent5>
          <a:srgbClr val="FFCAAA"/>
        </a:accent5>
        <a:accent6>
          <a:srgbClr val="B98A00"/>
        </a:accent6>
        <a:hlink>
          <a:srgbClr val="898743"/>
        </a:hlink>
        <a:folHlink>
          <a:srgbClr val="666633"/>
        </a:folHlink>
      </a:clrScheme>
      <a:clrMap bg1="dk2" tx1="lt1" bg2="dk1" tx2="lt2" accent1="accent1" accent2="accent2" accent3="accent3" accent4="accent4" accent5="accent5" accent6="accent6" hlink="hlink" folHlink="folHlink"/>
    </a:extraClrScheme>
    <a:extraClrScheme>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clrMap bg1="lt1" tx1="dk1" bg2="lt2" tx2="dk2" accent1="accent1" accent2="accent2" accent3="accent3" accent4="accent4" accent5="accent5" accent6="accent6" hlink="hlink" folHlink="folHlink"/>
    </a:extraClrScheme>
    <a:extraClrScheme>
      <a:clrScheme name="Global 3">
        <a:dk1>
          <a:srgbClr val="000000"/>
        </a:dk1>
        <a:lt1>
          <a:srgbClr val="FFFFFF"/>
        </a:lt1>
        <a:dk2>
          <a:srgbClr val="000000"/>
        </a:dk2>
        <a:lt2>
          <a:srgbClr val="FFFFFF"/>
        </a:lt2>
        <a:accent1>
          <a:srgbClr val="F8F8F8"/>
        </a:accent1>
        <a:accent2>
          <a:srgbClr val="969696"/>
        </a:accent2>
        <a:accent3>
          <a:srgbClr val="FFFFFF"/>
        </a:accent3>
        <a:accent4>
          <a:srgbClr val="000000"/>
        </a:accent4>
        <a:accent5>
          <a:srgbClr val="FBFBFB"/>
        </a:accent5>
        <a:accent6>
          <a:srgbClr val="878787"/>
        </a:accent6>
        <a:hlink>
          <a:srgbClr val="DDDDDD"/>
        </a:hlink>
        <a:folHlink>
          <a:srgbClr val="B2B2B2"/>
        </a:folHlink>
      </a:clrScheme>
      <a:clrMap bg1="lt1" tx1="dk1" bg2="lt2" tx2="dk2" accent1="accent1" accent2="accent2" accent3="accent3" accent4="accent4" accent5="accent5" accent6="accent6" hlink="hlink" folHlink="folHlink"/>
    </a:extraClrScheme>
    <a:extraClrScheme>
      <a:clrScheme name="Global 4">
        <a:dk1>
          <a:srgbClr val="000000"/>
        </a:dk1>
        <a:lt1>
          <a:srgbClr val="FFFFFF"/>
        </a:lt1>
        <a:dk2>
          <a:srgbClr val="000066"/>
        </a:dk2>
        <a:lt2>
          <a:srgbClr val="FFFFFF"/>
        </a:lt2>
        <a:accent1>
          <a:srgbClr val="FFFFCC"/>
        </a:accent1>
        <a:accent2>
          <a:srgbClr val="B5E0E3"/>
        </a:accent2>
        <a:accent3>
          <a:srgbClr val="FFFFFF"/>
        </a:accent3>
        <a:accent4>
          <a:srgbClr val="000000"/>
        </a:accent4>
        <a:accent5>
          <a:srgbClr val="FFFFE2"/>
        </a:accent5>
        <a:accent6>
          <a:srgbClr val="A4CBCE"/>
        </a:accent6>
        <a:hlink>
          <a:srgbClr val="BFDFFF"/>
        </a:hlink>
        <a:folHlink>
          <a:srgbClr val="99CCFF"/>
        </a:folHlink>
      </a:clrScheme>
      <a:clrMap bg1="lt1" tx1="dk1" bg2="lt2" tx2="dk2" accent1="accent1" accent2="accent2" accent3="accent3" accent4="accent4" accent5="accent5" accent6="accent6" hlink="hlink" folHlink="folHlink"/>
    </a:extraClrScheme>
    <a:extraClrScheme>
      <a:clrScheme name="Global 5">
        <a:dk1>
          <a:srgbClr val="000000"/>
        </a:dk1>
        <a:lt1>
          <a:srgbClr val="E9E6D9"/>
        </a:lt1>
        <a:dk2>
          <a:srgbClr val="666633"/>
        </a:dk2>
        <a:lt2>
          <a:srgbClr val="CEC7AA"/>
        </a:lt2>
        <a:accent1>
          <a:srgbClr val="FFFFCC"/>
        </a:accent1>
        <a:accent2>
          <a:srgbClr val="B5E0E3"/>
        </a:accent2>
        <a:accent3>
          <a:srgbClr val="F2F0E9"/>
        </a:accent3>
        <a:accent4>
          <a:srgbClr val="000000"/>
        </a:accent4>
        <a:accent5>
          <a:srgbClr val="FFFFE2"/>
        </a:accent5>
        <a:accent6>
          <a:srgbClr val="A4CBCE"/>
        </a:accent6>
        <a:hlink>
          <a:srgbClr val="B6AB82"/>
        </a:hlink>
        <a:folHlink>
          <a:srgbClr val="A0925E"/>
        </a:folHlink>
      </a:clrScheme>
      <a:clrMap bg1="lt1" tx1="dk1" bg2="lt2" tx2="dk2" accent1="accent1" accent2="accent2" accent3="accent3" accent4="accent4" accent5="accent5" accent6="accent6" hlink="hlink" folHlink="folHlink"/>
    </a:extraClrScheme>
    <a:extraClrScheme>
      <a:clrScheme name="Global 6">
        <a:dk1>
          <a:srgbClr val="1B3753"/>
        </a:dk1>
        <a:lt1>
          <a:srgbClr val="EAEAEA"/>
        </a:lt1>
        <a:dk2>
          <a:srgbClr val="336699"/>
        </a:dk2>
        <a:lt2>
          <a:srgbClr val="FFFFCC"/>
        </a:lt2>
        <a:accent1>
          <a:srgbClr val="BA8E46"/>
        </a:accent1>
        <a:accent2>
          <a:srgbClr val="46C0AF"/>
        </a:accent2>
        <a:accent3>
          <a:srgbClr val="ADB8CA"/>
        </a:accent3>
        <a:accent4>
          <a:srgbClr val="C8C8C8"/>
        </a:accent4>
        <a:accent5>
          <a:srgbClr val="D9C6B0"/>
        </a:accent5>
        <a:accent6>
          <a:srgbClr val="3FAE9E"/>
        </a:accent6>
        <a:hlink>
          <a:srgbClr val="93ACC3"/>
        </a:hlink>
        <a:folHlink>
          <a:srgbClr val="7897B4"/>
        </a:folHlink>
      </a:clrScheme>
      <a:clrMap bg1="dk2" tx1="lt1" bg2="dk1" tx2="lt2" accent1="accent1" accent2="accent2" accent3="accent3" accent4="accent4" accent5="accent5" accent6="accent6" hlink="hlink" folHlink="folHlink"/>
    </a:extraClrScheme>
    <a:extraClrScheme>
      <a:clrScheme name="Global 7">
        <a:dk1>
          <a:srgbClr val="000000"/>
        </a:dk1>
        <a:lt1>
          <a:srgbClr val="FFFFFF"/>
        </a:lt1>
        <a:dk2>
          <a:srgbClr val="000000"/>
        </a:dk2>
        <a:lt2>
          <a:srgbClr val="FFFFFF"/>
        </a:lt2>
        <a:accent1>
          <a:srgbClr val="FFFFCC"/>
        </a:accent1>
        <a:accent2>
          <a:srgbClr val="FFCC99"/>
        </a:accent2>
        <a:accent3>
          <a:srgbClr val="FFFFFF"/>
        </a:accent3>
        <a:accent4>
          <a:srgbClr val="000000"/>
        </a:accent4>
        <a:accent5>
          <a:srgbClr val="FFFFE2"/>
        </a:accent5>
        <a:accent6>
          <a:srgbClr val="E7B98A"/>
        </a:accent6>
        <a:hlink>
          <a:srgbClr val="FF9999"/>
        </a:hlink>
        <a:folHlink>
          <a:srgbClr val="E06360"/>
        </a:folHlink>
      </a:clrScheme>
      <a:clrMap bg1="lt1" tx1="dk1" bg2="lt2" tx2="dk2" accent1="accent1" accent2="accent2" accent3="accent3" accent4="accent4" accent5="accent5" accent6="accent6" hlink="hlink" folHlink="folHlink"/>
    </a:extraClrScheme>
    <a:extraClrScheme>
      <a:clrScheme name="Global 8">
        <a:dk1>
          <a:srgbClr val="000000"/>
        </a:dk1>
        <a:lt1>
          <a:srgbClr val="EAEAEA"/>
        </a:lt1>
        <a:dk2>
          <a:srgbClr val="17118B"/>
        </a:dk2>
        <a:lt2>
          <a:srgbClr val="FFFFCC"/>
        </a:lt2>
        <a:accent1>
          <a:srgbClr val="B2B2B2"/>
        </a:accent1>
        <a:accent2>
          <a:srgbClr val="54ABB2"/>
        </a:accent2>
        <a:accent3>
          <a:srgbClr val="ABAAC4"/>
        </a:accent3>
        <a:accent4>
          <a:srgbClr val="C8C8C8"/>
        </a:accent4>
        <a:accent5>
          <a:srgbClr val="D5D5D5"/>
        </a:accent5>
        <a:accent6>
          <a:srgbClr val="4B9BA1"/>
        </a:accent6>
        <a:hlink>
          <a:srgbClr val="4F49A3"/>
        </a:hlink>
        <a:folHlink>
          <a:srgbClr val="2E2573"/>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Global">
  <a:themeElements>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fontScheme name="Global">
      <a:majorFont>
        <a:latin typeface="Times New Roman"/>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lobal 1">
        <a:dk1>
          <a:srgbClr val="000000"/>
        </a:dk1>
        <a:lt1>
          <a:srgbClr val="FFFFCC"/>
        </a:lt1>
        <a:dk2>
          <a:srgbClr val="4D4D4D"/>
        </a:dk2>
        <a:lt2>
          <a:srgbClr val="FFCC00"/>
        </a:lt2>
        <a:accent1>
          <a:srgbClr val="FF9900"/>
        </a:accent1>
        <a:accent2>
          <a:srgbClr val="CC9900"/>
        </a:accent2>
        <a:accent3>
          <a:srgbClr val="B2B2B2"/>
        </a:accent3>
        <a:accent4>
          <a:srgbClr val="DADAAE"/>
        </a:accent4>
        <a:accent5>
          <a:srgbClr val="FFCAAA"/>
        </a:accent5>
        <a:accent6>
          <a:srgbClr val="B98A00"/>
        </a:accent6>
        <a:hlink>
          <a:srgbClr val="898743"/>
        </a:hlink>
        <a:folHlink>
          <a:srgbClr val="666633"/>
        </a:folHlink>
      </a:clrScheme>
      <a:clrMap bg1="dk2" tx1="lt1" bg2="dk1" tx2="lt2" accent1="accent1" accent2="accent2" accent3="accent3" accent4="accent4" accent5="accent5" accent6="accent6" hlink="hlink" folHlink="folHlink"/>
    </a:extraClrScheme>
    <a:extraClrScheme>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clrMap bg1="lt1" tx1="dk1" bg2="lt2" tx2="dk2" accent1="accent1" accent2="accent2" accent3="accent3" accent4="accent4" accent5="accent5" accent6="accent6" hlink="hlink" folHlink="folHlink"/>
    </a:extraClrScheme>
    <a:extraClrScheme>
      <a:clrScheme name="Global 3">
        <a:dk1>
          <a:srgbClr val="000000"/>
        </a:dk1>
        <a:lt1>
          <a:srgbClr val="FFFFFF"/>
        </a:lt1>
        <a:dk2>
          <a:srgbClr val="000000"/>
        </a:dk2>
        <a:lt2>
          <a:srgbClr val="FFFFFF"/>
        </a:lt2>
        <a:accent1>
          <a:srgbClr val="F8F8F8"/>
        </a:accent1>
        <a:accent2>
          <a:srgbClr val="969696"/>
        </a:accent2>
        <a:accent3>
          <a:srgbClr val="FFFFFF"/>
        </a:accent3>
        <a:accent4>
          <a:srgbClr val="000000"/>
        </a:accent4>
        <a:accent5>
          <a:srgbClr val="FBFBFB"/>
        </a:accent5>
        <a:accent6>
          <a:srgbClr val="878787"/>
        </a:accent6>
        <a:hlink>
          <a:srgbClr val="DDDDDD"/>
        </a:hlink>
        <a:folHlink>
          <a:srgbClr val="B2B2B2"/>
        </a:folHlink>
      </a:clrScheme>
      <a:clrMap bg1="lt1" tx1="dk1" bg2="lt2" tx2="dk2" accent1="accent1" accent2="accent2" accent3="accent3" accent4="accent4" accent5="accent5" accent6="accent6" hlink="hlink" folHlink="folHlink"/>
    </a:extraClrScheme>
    <a:extraClrScheme>
      <a:clrScheme name="Global 4">
        <a:dk1>
          <a:srgbClr val="000000"/>
        </a:dk1>
        <a:lt1>
          <a:srgbClr val="FFFFFF"/>
        </a:lt1>
        <a:dk2>
          <a:srgbClr val="000066"/>
        </a:dk2>
        <a:lt2>
          <a:srgbClr val="FFFFFF"/>
        </a:lt2>
        <a:accent1>
          <a:srgbClr val="FFFFCC"/>
        </a:accent1>
        <a:accent2>
          <a:srgbClr val="B5E0E3"/>
        </a:accent2>
        <a:accent3>
          <a:srgbClr val="FFFFFF"/>
        </a:accent3>
        <a:accent4>
          <a:srgbClr val="000000"/>
        </a:accent4>
        <a:accent5>
          <a:srgbClr val="FFFFE2"/>
        </a:accent5>
        <a:accent6>
          <a:srgbClr val="A4CBCE"/>
        </a:accent6>
        <a:hlink>
          <a:srgbClr val="BFDFFF"/>
        </a:hlink>
        <a:folHlink>
          <a:srgbClr val="99CCFF"/>
        </a:folHlink>
      </a:clrScheme>
      <a:clrMap bg1="lt1" tx1="dk1" bg2="lt2" tx2="dk2" accent1="accent1" accent2="accent2" accent3="accent3" accent4="accent4" accent5="accent5" accent6="accent6" hlink="hlink" folHlink="folHlink"/>
    </a:extraClrScheme>
    <a:extraClrScheme>
      <a:clrScheme name="Global 5">
        <a:dk1>
          <a:srgbClr val="000000"/>
        </a:dk1>
        <a:lt1>
          <a:srgbClr val="E9E6D9"/>
        </a:lt1>
        <a:dk2>
          <a:srgbClr val="666633"/>
        </a:dk2>
        <a:lt2>
          <a:srgbClr val="CEC7AA"/>
        </a:lt2>
        <a:accent1>
          <a:srgbClr val="FFFFCC"/>
        </a:accent1>
        <a:accent2>
          <a:srgbClr val="B5E0E3"/>
        </a:accent2>
        <a:accent3>
          <a:srgbClr val="F2F0E9"/>
        </a:accent3>
        <a:accent4>
          <a:srgbClr val="000000"/>
        </a:accent4>
        <a:accent5>
          <a:srgbClr val="FFFFE2"/>
        </a:accent5>
        <a:accent6>
          <a:srgbClr val="A4CBCE"/>
        </a:accent6>
        <a:hlink>
          <a:srgbClr val="B6AB82"/>
        </a:hlink>
        <a:folHlink>
          <a:srgbClr val="A0925E"/>
        </a:folHlink>
      </a:clrScheme>
      <a:clrMap bg1="lt1" tx1="dk1" bg2="lt2" tx2="dk2" accent1="accent1" accent2="accent2" accent3="accent3" accent4="accent4" accent5="accent5" accent6="accent6" hlink="hlink" folHlink="folHlink"/>
    </a:extraClrScheme>
    <a:extraClrScheme>
      <a:clrScheme name="Global 6">
        <a:dk1>
          <a:srgbClr val="1B3753"/>
        </a:dk1>
        <a:lt1>
          <a:srgbClr val="EAEAEA"/>
        </a:lt1>
        <a:dk2>
          <a:srgbClr val="336699"/>
        </a:dk2>
        <a:lt2>
          <a:srgbClr val="FFFFCC"/>
        </a:lt2>
        <a:accent1>
          <a:srgbClr val="BA8E46"/>
        </a:accent1>
        <a:accent2>
          <a:srgbClr val="46C0AF"/>
        </a:accent2>
        <a:accent3>
          <a:srgbClr val="ADB8CA"/>
        </a:accent3>
        <a:accent4>
          <a:srgbClr val="C8C8C8"/>
        </a:accent4>
        <a:accent5>
          <a:srgbClr val="D9C6B0"/>
        </a:accent5>
        <a:accent6>
          <a:srgbClr val="3FAE9E"/>
        </a:accent6>
        <a:hlink>
          <a:srgbClr val="93ACC3"/>
        </a:hlink>
        <a:folHlink>
          <a:srgbClr val="7897B4"/>
        </a:folHlink>
      </a:clrScheme>
      <a:clrMap bg1="dk2" tx1="lt1" bg2="dk1" tx2="lt2" accent1="accent1" accent2="accent2" accent3="accent3" accent4="accent4" accent5="accent5" accent6="accent6" hlink="hlink" folHlink="folHlink"/>
    </a:extraClrScheme>
    <a:extraClrScheme>
      <a:clrScheme name="Global 7">
        <a:dk1>
          <a:srgbClr val="000000"/>
        </a:dk1>
        <a:lt1>
          <a:srgbClr val="FFFFFF"/>
        </a:lt1>
        <a:dk2>
          <a:srgbClr val="000000"/>
        </a:dk2>
        <a:lt2>
          <a:srgbClr val="FFFFFF"/>
        </a:lt2>
        <a:accent1>
          <a:srgbClr val="FFFFCC"/>
        </a:accent1>
        <a:accent2>
          <a:srgbClr val="FFCC99"/>
        </a:accent2>
        <a:accent3>
          <a:srgbClr val="FFFFFF"/>
        </a:accent3>
        <a:accent4>
          <a:srgbClr val="000000"/>
        </a:accent4>
        <a:accent5>
          <a:srgbClr val="FFFFE2"/>
        </a:accent5>
        <a:accent6>
          <a:srgbClr val="E7B98A"/>
        </a:accent6>
        <a:hlink>
          <a:srgbClr val="FF9999"/>
        </a:hlink>
        <a:folHlink>
          <a:srgbClr val="E06360"/>
        </a:folHlink>
      </a:clrScheme>
      <a:clrMap bg1="lt1" tx1="dk1" bg2="lt2" tx2="dk2" accent1="accent1" accent2="accent2" accent3="accent3" accent4="accent4" accent5="accent5" accent6="accent6" hlink="hlink" folHlink="folHlink"/>
    </a:extraClrScheme>
    <a:extraClrScheme>
      <a:clrScheme name="Global 8">
        <a:dk1>
          <a:srgbClr val="000000"/>
        </a:dk1>
        <a:lt1>
          <a:srgbClr val="EAEAEA"/>
        </a:lt1>
        <a:dk2>
          <a:srgbClr val="17118B"/>
        </a:dk2>
        <a:lt2>
          <a:srgbClr val="FFFFCC"/>
        </a:lt2>
        <a:accent1>
          <a:srgbClr val="B2B2B2"/>
        </a:accent1>
        <a:accent2>
          <a:srgbClr val="54ABB2"/>
        </a:accent2>
        <a:accent3>
          <a:srgbClr val="ABAAC4"/>
        </a:accent3>
        <a:accent4>
          <a:srgbClr val="C8C8C8"/>
        </a:accent4>
        <a:accent5>
          <a:srgbClr val="D5D5D5"/>
        </a:accent5>
        <a:accent6>
          <a:srgbClr val="4B9BA1"/>
        </a:accent6>
        <a:hlink>
          <a:srgbClr val="4F49A3"/>
        </a:hlink>
        <a:folHlink>
          <a:srgbClr val="2E2573"/>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_Global">
  <a:themeElements>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fontScheme name="Global">
      <a:majorFont>
        <a:latin typeface="Times New Roman"/>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lobal 1">
        <a:dk1>
          <a:srgbClr val="000000"/>
        </a:dk1>
        <a:lt1>
          <a:srgbClr val="FFFFCC"/>
        </a:lt1>
        <a:dk2>
          <a:srgbClr val="4D4D4D"/>
        </a:dk2>
        <a:lt2>
          <a:srgbClr val="FFCC00"/>
        </a:lt2>
        <a:accent1>
          <a:srgbClr val="FF9900"/>
        </a:accent1>
        <a:accent2>
          <a:srgbClr val="CC9900"/>
        </a:accent2>
        <a:accent3>
          <a:srgbClr val="B2B2B2"/>
        </a:accent3>
        <a:accent4>
          <a:srgbClr val="DADAAE"/>
        </a:accent4>
        <a:accent5>
          <a:srgbClr val="FFCAAA"/>
        </a:accent5>
        <a:accent6>
          <a:srgbClr val="B98A00"/>
        </a:accent6>
        <a:hlink>
          <a:srgbClr val="898743"/>
        </a:hlink>
        <a:folHlink>
          <a:srgbClr val="666633"/>
        </a:folHlink>
      </a:clrScheme>
      <a:clrMap bg1="dk2" tx1="lt1" bg2="dk1" tx2="lt2" accent1="accent1" accent2="accent2" accent3="accent3" accent4="accent4" accent5="accent5" accent6="accent6" hlink="hlink" folHlink="folHlink"/>
    </a:extraClrScheme>
    <a:extraClrScheme>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clrMap bg1="lt1" tx1="dk1" bg2="lt2" tx2="dk2" accent1="accent1" accent2="accent2" accent3="accent3" accent4="accent4" accent5="accent5" accent6="accent6" hlink="hlink" folHlink="folHlink"/>
    </a:extraClrScheme>
    <a:extraClrScheme>
      <a:clrScheme name="Global 3">
        <a:dk1>
          <a:srgbClr val="000000"/>
        </a:dk1>
        <a:lt1>
          <a:srgbClr val="FFFFFF"/>
        </a:lt1>
        <a:dk2>
          <a:srgbClr val="000000"/>
        </a:dk2>
        <a:lt2>
          <a:srgbClr val="FFFFFF"/>
        </a:lt2>
        <a:accent1>
          <a:srgbClr val="F8F8F8"/>
        </a:accent1>
        <a:accent2>
          <a:srgbClr val="969696"/>
        </a:accent2>
        <a:accent3>
          <a:srgbClr val="FFFFFF"/>
        </a:accent3>
        <a:accent4>
          <a:srgbClr val="000000"/>
        </a:accent4>
        <a:accent5>
          <a:srgbClr val="FBFBFB"/>
        </a:accent5>
        <a:accent6>
          <a:srgbClr val="878787"/>
        </a:accent6>
        <a:hlink>
          <a:srgbClr val="DDDDDD"/>
        </a:hlink>
        <a:folHlink>
          <a:srgbClr val="B2B2B2"/>
        </a:folHlink>
      </a:clrScheme>
      <a:clrMap bg1="lt1" tx1="dk1" bg2="lt2" tx2="dk2" accent1="accent1" accent2="accent2" accent3="accent3" accent4="accent4" accent5="accent5" accent6="accent6" hlink="hlink" folHlink="folHlink"/>
    </a:extraClrScheme>
    <a:extraClrScheme>
      <a:clrScheme name="Global 4">
        <a:dk1>
          <a:srgbClr val="000000"/>
        </a:dk1>
        <a:lt1>
          <a:srgbClr val="FFFFFF"/>
        </a:lt1>
        <a:dk2>
          <a:srgbClr val="000066"/>
        </a:dk2>
        <a:lt2>
          <a:srgbClr val="FFFFFF"/>
        </a:lt2>
        <a:accent1>
          <a:srgbClr val="FFFFCC"/>
        </a:accent1>
        <a:accent2>
          <a:srgbClr val="B5E0E3"/>
        </a:accent2>
        <a:accent3>
          <a:srgbClr val="FFFFFF"/>
        </a:accent3>
        <a:accent4>
          <a:srgbClr val="000000"/>
        </a:accent4>
        <a:accent5>
          <a:srgbClr val="FFFFE2"/>
        </a:accent5>
        <a:accent6>
          <a:srgbClr val="A4CBCE"/>
        </a:accent6>
        <a:hlink>
          <a:srgbClr val="BFDFFF"/>
        </a:hlink>
        <a:folHlink>
          <a:srgbClr val="99CCFF"/>
        </a:folHlink>
      </a:clrScheme>
      <a:clrMap bg1="lt1" tx1="dk1" bg2="lt2" tx2="dk2" accent1="accent1" accent2="accent2" accent3="accent3" accent4="accent4" accent5="accent5" accent6="accent6" hlink="hlink" folHlink="folHlink"/>
    </a:extraClrScheme>
    <a:extraClrScheme>
      <a:clrScheme name="Global 5">
        <a:dk1>
          <a:srgbClr val="000000"/>
        </a:dk1>
        <a:lt1>
          <a:srgbClr val="E9E6D9"/>
        </a:lt1>
        <a:dk2>
          <a:srgbClr val="666633"/>
        </a:dk2>
        <a:lt2>
          <a:srgbClr val="CEC7AA"/>
        </a:lt2>
        <a:accent1>
          <a:srgbClr val="FFFFCC"/>
        </a:accent1>
        <a:accent2>
          <a:srgbClr val="B5E0E3"/>
        </a:accent2>
        <a:accent3>
          <a:srgbClr val="F2F0E9"/>
        </a:accent3>
        <a:accent4>
          <a:srgbClr val="000000"/>
        </a:accent4>
        <a:accent5>
          <a:srgbClr val="FFFFE2"/>
        </a:accent5>
        <a:accent6>
          <a:srgbClr val="A4CBCE"/>
        </a:accent6>
        <a:hlink>
          <a:srgbClr val="B6AB82"/>
        </a:hlink>
        <a:folHlink>
          <a:srgbClr val="A0925E"/>
        </a:folHlink>
      </a:clrScheme>
      <a:clrMap bg1="lt1" tx1="dk1" bg2="lt2" tx2="dk2" accent1="accent1" accent2="accent2" accent3="accent3" accent4="accent4" accent5="accent5" accent6="accent6" hlink="hlink" folHlink="folHlink"/>
    </a:extraClrScheme>
    <a:extraClrScheme>
      <a:clrScheme name="Global 6">
        <a:dk1>
          <a:srgbClr val="1B3753"/>
        </a:dk1>
        <a:lt1>
          <a:srgbClr val="EAEAEA"/>
        </a:lt1>
        <a:dk2>
          <a:srgbClr val="336699"/>
        </a:dk2>
        <a:lt2>
          <a:srgbClr val="FFFFCC"/>
        </a:lt2>
        <a:accent1>
          <a:srgbClr val="BA8E46"/>
        </a:accent1>
        <a:accent2>
          <a:srgbClr val="46C0AF"/>
        </a:accent2>
        <a:accent3>
          <a:srgbClr val="ADB8CA"/>
        </a:accent3>
        <a:accent4>
          <a:srgbClr val="C8C8C8"/>
        </a:accent4>
        <a:accent5>
          <a:srgbClr val="D9C6B0"/>
        </a:accent5>
        <a:accent6>
          <a:srgbClr val="3FAE9E"/>
        </a:accent6>
        <a:hlink>
          <a:srgbClr val="93ACC3"/>
        </a:hlink>
        <a:folHlink>
          <a:srgbClr val="7897B4"/>
        </a:folHlink>
      </a:clrScheme>
      <a:clrMap bg1="dk2" tx1="lt1" bg2="dk1" tx2="lt2" accent1="accent1" accent2="accent2" accent3="accent3" accent4="accent4" accent5="accent5" accent6="accent6" hlink="hlink" folHlink="folHlink"/>
    </a:extraClrScheme>
    <a:extraClrScheme>
      <a:clrScheme name="Global 7">
        <a:dk1>
          <a:srgbClr val="000000"/>
        </a:dk1>
        <a:lt1>
          <a:srgbClr val="FFFFFF"/>
        </a:lt1>
        <a:dk2>
          <a:srgbClr val="000000"/>
        </a:dk2>
        <a:lt2>
          <a:srgbClr val="FFFFFF"/>
        </a:lt2>
        <a:accent1>
          <a:srgbClr val="FFFFCC"/>
        </a:accent1>
        <a:accent2>
          <a:srgbClr val="FFCC99"/>
        </a:accent2>
        <a:accent3>
          <a:srgbClr val="FFFFFF"/>
        </a:accent3>
        <a:accent4>
          <a:srgbClr val="000000"/>
        </a:accent4>
        <a:accent5>
          <a:srgbClr val="FFFFE2"/>
        </a:accent5>
        <a:accent6>
          <a:srgbClr val="E7B98A"/>
        </a:accent6>
        <a:hlink>
          <a:srgbClr val="FF9999"/>
        </a:hlink>
        <a:folHlink>
          <a:srgbClr val="E06360"/>
        </a:folHlink>
      </a:clrScheme>
      <a:clrMap bg1="lt1" tx1="dk1" bg2="lt2" tx2="dk2" accent1="accent1" accent2="accent2" accent3="accent3" accent4="accent4" accent5="accent5" accent6="accent6" hlink="hlink" folHlink="folHlink"/>
    </a:extraClrScheme>
    <a:extraClrScheme>
      <a:clrScheme name="Global 8">
        <a:dk1>
          <a:srgbClr val="000000"/>
        </a:dk1>
        <a:lt1>
          <a:srgbClr val="EAEAEA"/>
        </a:lt1>
        <a:dk2>
          <a:srgbClr val="17118B"/>
        </a:dk2>
        <a:lt2>
          <a:srgbClr val="FFFFCC"/>
        </a:lt2>
        <a:accent1>
          <a:srgbClr val="B2B2B2"/>
        </a:accent1>
        <a:accent2>
          <a:srgbClr val="54ABB2"/>
        </a:accent2>
        <a:accent3>
          <a:srgbClr val="ABAAC4"/>
        </a:accent3>
        <a:accent4>
          <a:srgbClr val="C8C8C8"/>
        </a:accent4>
        <a:accent5>
          <a:srgbClr val="D5D5D5"/>
        </a:accent5>
        <a:accent6>
          <a:srgbClr val="4B9BA1"/>
        </a:accent6>
        <a:hlink>
          <a:srgbClr val="4F49A3"/>
        </a:hlink>
        <a:folHlink>
          <a:srgbClr val="2E2573"/>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5_Global">
  <a:themeElements>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fontScheme name="Global">
      <a:majorFont>
        <a:latin typeface="Times New Roman"/>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lobal 1">
        <a:dk1>
          <a:srgbClr val="000000"/>
        </a:dk1>
        <a:lt1>
          <a:srgbClr val="FFFFCC"/>
        </a:lt1>
        <a:dk2>
          <a:srgbClr val="4D4D4D"/>
        </a:dk2>
        <a:lt2>
          <a:srgbClr val="FFCC00"/>
        </a:lt2>
        <a:accent1>
          <a:srgbClr val="FF9900"/>
        </a:accent1>
        <a:accent2>
          <a:srgbClr val="CC9900"/>
        </a:accent2>
        <a:accent3>
          <a:srgbClr val="B2B2B2"/>
        </a:accent3>
        <a:accent4>
          <a:srgbClr val="DADAAE"/>
        </a:accent4>
        <a:accent5>
          <a:srgbClr val="FFCAAA"/>
        </a:accent5>
        <a:accent6>
          <a:srgbClr val="B98A00"/>
        </a:accent6>
        <a:hlink>
          <a:srgbClr val="898743"/>
        </a:hlink>
        <a:folHlink>
          <a:srgbClr val="666633"/>
        </a:folHlink>
      </a:clrScheme>
      <a:clrMap bg1="dk2" tx1="lt1" bg2="dk1" tx2="lt2" accent1="accent1" accent2="accent2" accent3="accent3" accent4="accent4" accent5="accent5" accent6="accent6" hlink="hlink" folHlink="folHlink"/>
    </a:extraClrScheme>
    <a:extraClrScheme>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clrMap bg1="lt1" tx1="dk1" bg2="lt2" tx2="dk2" accent1="accent1" accent2="accent2" accent3="accent3" accent4="accent4" accent5="accent5" accent6="accent6" hlink="hlink" folHlink="folHlink"/>
    </a:extraClrScheme>
    <a:extraClrScheme>
      <a:clrScheme name="Global 3">
        <a:dk1>
          <a:srgbClr val="000000"/>
        </a:dk1>
        <a:lt1>
          <a:srgbClr val="FFFFFF"/>
        </a:lt1>
        <a:dk2>
          <a:srgbClr val="000000"/>
        </a:dk2>
        <a:lt2>
          <a:srgbClr val="FFFFFF"/>
        </a:lt2>
        <a:accent1>
          <a:srgbClr val="F8F8F8"/>
        </a:accent1>
        <a:accent2>
          <a:srgbClr val="969696"/>
        </a:accent2>
        <a:accent3>
          <a:srgbClr val="FFFFFF"/>
        </a:accent3>
        <a:accent4>
          <a:srgbClr val="000000"/>
        </a:accent4>
        <a:accent5>
          <a:srgbClr val="FBFBFB"/>
        </a:accent5>
        <a:accent6>
          <a:srgbClr val="878787"/>
        </a:accent6>
        <a:hlink>
          <a:srgbClr val="DDDDDD"/>
        </a:hlink>
        <a:folHlink>
          <a:srgbClr val="B2B2B2"/>
        </a:folHlink>
      </a:clrScheme>
      <a:clrMap bg1="lt1" tx1="dk1" bg2="lt2" tx2="dk2" accent1="accent1" accent2="accent2" accent3="accent3" accent4="accent4" accent5="accent5" accent6="accent6" hlink="hlink" folHlink="folHlink"/>
    </a:extraClrScheme>
    <a:extraClrScheme>
      <a:clrScheme name="Global 4">
        <a:dk1>
          <a:srgbClr val="000000"/>
        </a:dk1>
        <a:lt1>
          <a:srgbClr val="FFFFFF"/>
        </a:lt1>
        <a:dk2>
          <a:srgbClr val="000066"/>
        </a:dk2>
        <a:lt2>
          <a:srgbClr val="FFFFFF"/>
        </a:lt2>
        <a:accent1>
          <a:srgbClr val="FFFFCC"/>
        </a:accent1>
        <a:accent2>
          <a:srgbClr val="B5E0E3"/>
        </a:accent2>
        <a:accent3>
          <a:srgbClr val="FFFFFF"/>
        </a:accent3>
        <a:accent4>
          <a:srgbClr val="000000"/>
        </a:accent4>
        <a:accent5>
          <a:srgbClr val="FFFFE2"/>
        </a:accent5>
        <a:accent6>
          <a:srgbClr val="A4CBCE"/>
        </a:accent6>
        <a:hlink>
          <a:srgbClr val="BFDFFF"/>
        </a:hlink>
        <a:folHlink>
          <a:srgbClr val="99CCFF"/>
        </a:folHlink>
      </a:clrScheme>
      <a:clrMap bg1="lt1" tx1="dk1" bg2="lt2" tx2="dk2" accent1="accent1" accent2="accent2" accent3="accent3" accent4="accent4" accent5="accent5" accent6="accent6" hlink="hlink" folHlink="folHlink"/>
    </a:extraClrScheme>
    <a:extraClrScheme>
      <a:clrScheme name="Global 5">
        <a:dk1>
          <a:srgbClr val="000000"/>
        </a:dk1>
        <a:lt1>
          <a:srgbClr val="E9E6D9"/>
        </a:lt1>
        <a:dk2>
          <a:srgbClr val="666633"/>
        </a:dk2>
        <a:lt2>
          <a:srgbClr val="CEC7AA"/>
        </a:lt2>
        <a:accent1>
          <a:srgbClr val="FFFFCC"/>
        </a:accent1>
        <a:accent2>
          <a:srgbClr val="B5E0E3"/>
        </a:accent2>
        <a:accent3>
          <a:srgbClr val="F2F0E9"/>
        </a:accent3>
        <a:accent4>
          <a:srgbClr val="000000"/>
        </a:accent4>
        <a:accent5>
          <a:srgbClr val="FFFFE2"/>
        </a:accent5>
        <a:accent6>
          <a:srgbClr val="A4CBCE"/>
        </a:accent6>
        <a:hlink>
          <a:srgbClr val="B6AB82"/>
        </a:hlink>
        <a:folHlink>
          <a:srgbClr val="A0925E"/>
        </a:folHlink>
      </a:clrScheme>
      <a:clrMap bg1="lt1" tx1="dk1" bg2="lt2" tx2="dk2" accent1="accent1" accent2="accent2" accent3="accent3" accent4="accent4" accent5="accent5" accent6="accent6" hlink="hlink" folHlink="folHlink"/>
    </a:extraClrScheme>
    <a:extraClrScheme>
      <a:clrScheme name="Global 6">
        <a:dk1>
          <a:srgbClr val="1B3753"/>
        </a:dk1>
        <a:lt1>
          <a:srgbClr val="EAEAEA"/>
        </a:lt1>
        <a:dk2>
          <a:srgbClr val="336699"/>
        </a:dk2>
        <a:lt2>
          <a:srgbClr val="FFFFCC"/>
        </a:lt2>
        <a:accent1>
          <a:srgbClr val="BA8E46"/>
        </a:accent1>
        <a:accent2>
          <a:srgbClr val="46C0AF"/>
        </a:accent2>
        <a:accent3>
          <a:srgbClr val="ADB8CA"/>
        </a:accent3>
        <a:accent4>
          <a:srgbClr val="C8C8C8"/>
        </a:accent4>
        <a:accent5>
          <a:srgbClr val="D9C6B0"/>
        </a:accent5>
        <a:accent6>
          <a:srgbClr val="3FAE9E"/>
        </a:accent6>
        <a:hlink>
          <a:srgbClr val="93ACC3"/>
        </a:hlink>
        <a:folHlink>
          <a:srgbClr val="7897B4"/>
        </a:folHlink>
      </a:clrScheme>
      <a:clrMap bg1="dk2" tx1="lt1" bg2="dk1" tx2="lt2" accent1="accent1" accent2="accent2" accent3="accent3" accent4="accent4" accent5="accent5" accent6="accent6" hlink="hlink" folHlink="folHlink"/>
    </a:extraClrScheme>
    <a:extraClrScheme>
      <a:clrScheme name="Global 7">
        <a:dk1>
          <a:srgbClr val="000000"/>
        </a:dk1>
        <a:lt1>
          <a:srgbClr val="FFFFFF"/>
        </a:lt1>
        <a:dk2>
          <a:srgbClr val="000000"/>
        </a:dk2>
        <a:lt2>
          <a:srgbClr val="FFFFFF"/>
        </a:lt2>
        <a:accent1>
          <a:srgbClr val="FFFFCC"/>
        </a:accent1>
        <a:accent2>
          <a:srgbClr val="FFCC99"/>
        </a:accent2>
        <a:accent3>
          <a:srgbClr val="FFFFFF"/>
        </a:accent3>
        <a:accent4>
          <a:srgbClr val="000000"/>
        </a:accent4>
        <a:accent5>
          <a:srgbClr val="FFFFE2"/>
        </a:accent5>
        <a:accent6>
          <a:srgbClr val="E7B98A"/>
        </a:accent6>
        <a:hlink>
          <a:srgbClr val="FF9999"/>
        </a:hlink>
        <a:folHlink>
          <a:srgbClr val="E06360"/>
        </a:folHlink>
      </a:clrScheme>
      <a:clrMap bg1="lt1" tx1="dk1" bg2="lt2" tx2="dk2" accent1="accent1" accent2="accent2" accent3="accent3" accent4="accent4" accent5="accent5" accent6="accent6" hlink="hlink" folHlink="folHlink"/>
    </a:extraClrScheme>
    <a:extraClrScheme>
      <a:clrScheme name="Global 8">
        <a:dk1>
          <a:srgbClr val="000000"/>
        </a:dk1>
        <a:lt1>
          <a:srgbClr val="EAEAEA"/>
        </a:lt1>
        <a:dk2>
          <a:srgbClr val="17118B"/>
        </a:dk2>
        <a:lt2>
          <a:srgbClr val="FFFFCC"/>
        </a:lt2>
        <a:accent1>
          <a:srgbClr val="B2B2B2"/>
        </a:accent1>
        <a:accent2>
          <a:srgbClr val="54ABB2"/>
        </a:accent2>
        <a:accent3>
          <a:srgbClr val="ABAAC4"/>
        </a:accent3>
        <a:accent4>
          <a:srgbClr val="C8C8C8"/>
        </a:accent4>
        <a:accent5>
          <a:srgbClr val="D5D5D5"/>
        </a:accent5>
        <a:accent6>
          <a:srgbClr val="4B9BA1"/>
        </a:accent6>
        <a:hlink>
          <a:srgbClr val="4F49A3"/>
        </a:hlink>
        <a:folHlink>
          <a:srgbClr val="2E2573"/>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6_Global">
  <a:themeElements>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fontScheme name="Global">
      <a:majorFont>
        <a:latin typeface="Times New Roman"/>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lobal 1">
        <a:dk1>
          <a:srgbClr val="000000"/>
        </a:dk1>
        <a:lt1>
          <a:srgbClr val="FFFFCC"/>
        </a:lt1>
        <a:dk2>
          <a:srgbClr val="4D4D4D"/>
        </a:dk2>
        <a:lt2>
          <a:srgbClr val="FFCC00"/>
        </a:lt2>
        <a:accent1>
          <a:srgbClr val="FF9900"/>
        </a:accent1>
        <a:accent2>
          <a:srgbClr val="CC9900"/>
        </a:accent2>
        <a:accent3>
          <a:srgbClr val="B2B2B2"/>
        </a:accent3>
        <a:accent4>
          <a:srgbClr val="DADAAE"/>
        </a:accent4>
        <a:accent5>
          <a:srgbClr val="FFCAAA"/>
        </a:accent5>
        <a:accent6>
          <a:srgbClr val="B98A00"/>
        </a:accent6>
        <a:hlink>
          <a:srgbClr val="898743"/>
        </a:hlink>
        <a:folHlink>
          <a:srgbClr val="666633"/>
        </a:folHlink>
      </a:clrScheme>
      <a:clrMap bg1="dk2" tx1="lt1" bg2="dk1" tx2="lt2" accent1="accent1" accent2="accent2" accent3="accent3" accent4="accent4" accent5="accent5" accent6="accent6" hlink="hlink" folHlink="folHlink"/>
    </a:extraClrScheme>
    <a:extraClrScheme>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clrMap bg1="lt1" tx1="dk1" bg2="lt2" tx2="dk2" accent1="accent1" accent2="accent2" accent3="accent3" accent4="accent4" accent5="accent5" accent6="accent6" hlink="hlink" folHlink="folHlink"/>
    </a:extraClrScheme>
    <a:extraClrScheme>
      <a:clrScheme name="Global 3">
        <a:dk1>
          <a:srgbClr val="000000"/>
        </a:dk1>
        <a:lt1>
          <a:srgbClr val="FFFFFF"/>
        </a:lt1>
        <a:dk2>
          <a:srgbClr val="000000"/>
        </a:dk2>
        <a:lt2>
          <a:srgbClr val="FFFFFF"/>
        </a:lt2>
        <a:accent1>
          <a:srgbClr val="F8F8F8"/>
        </a:accent1>
        <a:accent2>
          <a:srgbClr val="969696"/>
        </a:accent2>
        <a:accent3>
          <a:srgbClr val="FFFFFF"/>
        </a:accent3>
        <a:accent4>
          <a:srgbClr val="000000"/>
        </a:accent4>
        <a:accent5>
          <a:srgbClr val="FBFBFB"/>
        </a:accent5>
        <a:accent6>
          <a:srgbClr val="878787"/>
        </a:accent6>
        <a:hlink>
          <a:srgbClr val="DDDDDD"/>
        </a:hlink>
        <a:folHlink>
          <a:srgbClr val="B2B2B2"/>
        </a:folHlink>
      </a:clrScheme>
      <a:clrMap bg1="lt1" tx1="dk1" bg2="lt2" tx2="dk2" accent1="accent1" accent2="accent2" accent3="accent3" accent4="accent4" accent5="accent5" accent6="accent6" hlink="hlink" folHlink="folHlink"/>
    </a:extraClrScheme>
    <a:extraClrScheme>
      <a:clrScheme name="Global 4">
        <a:dk1>
          <a:srgbClr val="000000"/>
        </a:dk1>
        <a:lt1>
          <a:srgbClr val="FFFFFF"/>
        </a:lt1>
        <a:dk2>
          <a:srgbClr val="000066"/>
        </a:dk2>
        <a:lt2>
          <a:srgbClr val="FFFFFF"/>
        </a:lt2>
        <a:accent1>
          <a:srgbClr val="FFFFCC"/>
        </a:accent1>
        <a:accent2>
          <a:srgbClr val="B5E0E3"/>
        </a:accent2>
        <a:accent3>
          <a:srgbClr val="FFFFFF"/>
        </a:accent3>
        <a:accent4>
          <a:srgbClr val="000000"/>
        </a:accent4>
        <a:accent5>
          <a:srgbClr val="FFFFE2"/>
        </a:accent5>
        <a:accent6>
          <a:srgbClr val="A4CBCE"/>
        </a:accent6>
        <a:hlink>
          <a:srgbClr val="BFDFFF"/>
        </a:hlink>
        <a:folHlink>
          <a:srgbClr val="99CCFF"/>
        </a:folHlink>
      </a:clrScheme>
      <a:clrMap bg1="lt1" tx1="dk1" bg2="lt2" tx2="dk2" accent1="accent1" accent2="accent2" accent3="accent3" accent4="accent4" accent5="accent5" accent6="accent6" hlink="hlink" folHlink="folHlink"/>
    </a:extraClrScheme>
    <a:extraClrScheme>
      <a:clrScheme name="Global 5">
        <a:dk1>
          <a:srgbClr val="000000"/>
        </a:dk1>
        <a:lt1>
          <a:srgbClr val="E9E6D9"/>
        </a:lt1>
        <a:dk2>
          <a:srgbClr val="666633"/>
        </a:dk2>
        <a:lt2>
          <a:srgbClr val="CEC7AA"/>
        </a:lt2>
        <a:accent1>
          <a:srgbClr val="FFFFCC"/>
        </a:accent1>
        <a:accent2>
          <a:srgbClr val="B5E0E3"/>
        </a:accent2>
        <a:accent3>
          <a:srgbClr val="F2F0E9"/>
        </a:accent3>
        <a:accent4>
          <a:srgbClr val="000000"/>
        </a:accent4>
        <a:accent5>
          <a:srgbClr val="FFFFE2"/>
        </a:accent5>
        <a:accent6>
          <a:srgbClr val="A4CBCE"/>
        </a:accent6>
        <a:hlink>
          <a:srgbClr val="B6AB82"/>
        </a:hlink>
        <a:folHlink>
          <a:srgbClr val="A0925E"/>
        </a:folHlink>
      </a:clrScheme>
      <a:clrMap bg1="lt1" tx1="dk1" bg2="lt2" tx2="dk2" accent1="accent1" accent2="accent2" accent3="accent3" accent4="accent4" accent5="accent5" accent6="accent6" hlink="hlink" folHlink="folHlink"/>
    </a:extraClrScheme>
    <a:extraClrScheme>
      <a:clrScheme name="Global 6">
        <a:dk1>
          <a:srgbClr val="1B3753"/>
        </a:dk1>
        <a:lt1>
          <a:srgbClr val="EAEAEA"/>
        </a:lt1>
        <a:dk2>
          <a:srgbClr val="336699"/>
        </a:dk2>
        <a:lt2>
          <a:srgbClr val="FFFFCC"/>
        </a:lt2>
        <a:accent1>
          <a:srgbClr val="BA8E46"/>
        </a:accent1>
        <a:accent2>
          <a:srgbClr val="46C0AF"/>
        </a:accent2>
        <a:accent3>
          <a:srgbClr val="ADB8CA"/>
        </a:accent3>
        <a:accent4>
          <a:srgbClr val="C8C8C8"/>
        </a:accent4>
        <a:accent5>
          <a:srgbClr val="D9C6B0"/>
        </a:accent5>
        <a:accent6>
          <a:srgbClr val="3FAE9E"/>
        </a:accent6>
        <a:hlink>
          <a:srgbClr val="93ACC3"/>
        </a:hlink>
        <a:folHlink>
          <a:srgbClr val="7897B4"/>
        </a:folHlink>
      </a:clrScheme>
      <a:clrMap bg1="dk2" tx1="lt1" bg2="dk1" tx2="lt2" accent1="accent1" accent2="accent2" accent3="accent3" accent4="accent4" accent5="accent5" accent6="accent6" hlink="hlink" folHlink="folHlink"/>
    </a:extraClrScheme>
    <a:extraClrScheme>
      <a:clrScheme name="Global 7">
        <a:dk1>
          <a:srgbClr val="000000"/>
        </a:dk1>
        <a:lt1>
          <a:srgbClr val="FFFFFF"/>
        </a:lt1>
        <a:dk2>
          <a:srgbClr val="000000"/>
        </a:dk2>
        <a:lt2>
          <a:srgbClr val="FFFFFF"/>
        </a:lt2>
        <a:accent1>
          <a:srgbClr val="FFFFCC"/>
        </a:accent1>
        <a:accent2>
          <a:srgbClr val="FFCC99"/>
        </a:accent2>
        <a:accent3>
          <a:srgbClr val="FFFFFF"/>
        </a:accent3>
        <a:accent4>
          <a:srgbClr val="000000"/>
        </a:accent4>
        <a:accent5>
          <a:srgbClr val="FFFFE2"/>
        </a:accent5>
        <a:accent6>
          <a:srgbClr val="E7B98A"/>
        </a:accent6>
        <a:hlink>
          <a:srgbClr val="FF9999"/>
        </a:hlink>
        <a:folHlink>
          <a:srgbClr val="E06360"/>
        </a:folHlink>
      </a:clrScheme>
      <a:clrMap bg1="lt1" tx1="dk1" bg2="lt2" tx2="dk2" accent1="accent1" accent2="accent2" accent3="accent3" accent4="accent4" accent5="accent5" accent6="accent6" hlink="hlink" folHlink="folHlink"/>
    </a:extraClrScheme>
    <a:extraClrScheme>
      <a:clrScheme name="Global 8">
        <a:dk1>
          <a:srgbClr val="000000"/>
        </a:dk1>
        <a:lt1>
          <a:srgbClr val="EAEAEA"/>
        </a:lt1>
        <a:dk2>
          <a:srgbClr val="17118B"/>
        </a:dk2>
        <a:lt2>
          <a:srgbClr val="FFFFCC"/>
        </a:lt2>
        <a:accent1>
          <a:srgbClr val="B2B2B2"/>
        </a:accent1>
        <a:accent2>
          <a:srgbClr val="54ABB2"/>
        </a:accent2>
        <a:accent3>
          <a:srgbClr val="ABAAC4"/>
        </a:accent3>
        <a:accent4>
          <a:srgbClr val="C8C8C8"/>
        </a:accent4>
        <a:accent5>
          <a:srgbClr val="D5D5D5"/>
        </a:accent5>
        <a:accent6>
          <a:srgbClr val="4B9BA1"/>
        </a:accent6>
        <a:hlink>
          <a:srgbClr val="4F49A3"/>
        </a:hlink>
        <a:folHlink>
          <a:srgbClr val="2E2573"/>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7_Global">
  <a:themeElements>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fontScheme name="Global">
      <a:majorFont>
        <a:latin typeface="Times New Roman"/>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lobal 1">
        <a:dk1>
          <a:srgbClr val="000000"/>
        </a:dk1>
        <a:lt1>
          <a:srgbClr val="FFFFCC"/>
        </a:lt1>
        <a:dk2>
          <a:srgbClr val="4D4D4D"/>
        </a:dk2>
        <a:lt2>
          <a:srgbClr val="FFCC00"/>
        </a:lt2>
        <a:accent1>
          <a:srgbClr val="FF9900"/>
        </a:accent1>
        <a:accent2>
          <a:srgbClr val="CC9900"/>
        </a:accent2>
        <a:accent3>
          <a:srgbClr val="B2B2B2"/>
        </a:accent3>
        <a:accent4>
          <a:srgbClr val="DADAAE"/>
        </a:accent4>
        <a:accent5>
          <a:srgbClr val="FFCAAA"/>
        </a:accent5>
        <a:accent6>
          <a:srgbClr val="B98A00"/>
        </a:accent6>
        <a:hlink>
          <a:srgbClr val="898743"/>
        </a:hlink>
        <a:folHlink>
          <a:srgbClr val="666633"/>
        </a:folHlink>
      </a:clrScheme>
      <a:clrMap bg1="dk2" tx1="lt1" bg2="dk1" tx2="lt2" accent1="accent1" accent2="accent2" accent3="accent3" accent4="accent4" accent5="accent5" accent6="accent6" hlink="hlink" folHlink="folHlink"/>
    </a:extraClrScheme>
    <a:extraClrScheme>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clrMap bg1="lt1" tx1="dk1" bg2="lt2" tx2="dk2" accent1="accent1" accent2="accent2" accent3="accent3" accent4="accent4" accent5="accent5" accent6="accent6" hlink="hlink" folHlink="folHlink"/>
    </a:extraClrScheme>
    <a:extraClrScheme>
      <a:clrScheme name="Global 3">
        <a:dk1>
          <a:srgbClr val="000000"/>
        </a:dk1>
        <a:lt1>
          <a:srgbClr val="FFFFFF"/>
        </a:lt1>
        <a:dk2>
          <a:srgbClr val="000000"/>
        </a:dk2>
        <a:lt2>
          <a:srgbClr val="FFFFFF"/>
        </a:lt2>
        <a:accent1>
          <a:srgbClr val="F8F8F8"/>
        </a:accent1>
        <a:accent2>
          <a:srgbClr val="969696"/>
        </a:accent2>
        <a:accent3>
          <a:srgbClr val="FFFFFF"/>
        </a:accent3>
        <a:accent4>
          <a:srgbClr val="000000"/>
        </a:accent4>
        <a:accent5>
          <a:srgbClr val="FBFBFB"/>
        </a:accent5>
        <a:accent6>
          <a:srgbClr val="878787"/>
        </a:accent6>
        <a:hlink>
          <a:srgbClr val="DDDDDD"/>
        </a:hlink>
        <a:folHlink>
          <a:srgbClr val="B2B2B2"/>
        </a:folHlink>
      </a:clrScheme>
      <a:clrMap bg1="lt1" tx1="dk1" bg2="lt2" tx2="dk2" accent1="accent1" accent2="accent2" accent3="accent3" accent4="accent4" accent5="accent5" accent6="accent6" hlink="hlink" folHlink="folHlink"/>
    </a:extraClrScheme>
    <a:extraClrScheme>
      <a:clrScheme name="Global 4">
        <a:dk1>
          <a:srgbClr val="000000"/>
        </a:dk1>
        <a:lt1>
          <a:srgbClr val="FFFFFF"/>
        </a:lt1>
        <a:dk2>
          <a:srgbClr val="000066"/>
        </a:dk2>
        <a:lt2>
          <a:srgbClr val="FFFFFF"/>
        </a:lt2>
        <a:accent1>
          <a:srgbClr val="FFFFCC"/>
        </a:accent1>
        <a:accent2>
          <a:srgbClr val="B5E0E3"/>
        </a:accent2>
        <a:accent3>
          <a:srgbClr val="FFFFFF"/>
        </a:accent3>
        <a:accent4>
          <a:srgbClr val="000000"/>
        </a:accent4>
        <a:accent5>
          <a:srgbClr val="FFFFE2"/>
        </a:accent5>
        <a:accent6>
          <a:srgbClr val="A4CBCE"/>
        </a:accent6>
        <a:hlink>
          <a:srgbClr val="BFDFFF"/>
        </a:hlink>
        <a:folHlink>
          <a:srgbClr val="99CCFF"/>
        </a:folHlink>
      </a:clrScheme>
      <a:clrMap bg1="lt1" tx1="dk1" bg2="lt2" tx2="dk2" accent1="accent1" accent2="accent2" accent3="accent3" accent4="accent4" accent5="accent5" accent6="accent6" hlink="hlink" folHlink="folHlink"/>
    </a:extraClrScheme>
    <a:extraClrScheme>
      <a:clrScheme name="Global 5">
        <a:dk1>
          <a:srgbClr val="000000"/>
        </a:dk1>
        <a:lt1>
          <a:srgbClr val="E9E6D9"/>
        </a:lt1>
        <a:dk2>
          <a:srgbClr val="666633"/>
        </a:dk2>
        <a:lt2>
          <a:srgbClr val="CEC7AA"/>
        </a:lt2>
        <a:accent1>
          <a:srgbClr val="FFFFCC"/>
        </a:accent1>
        <a:accent2>
          <a:srgbClr val="B5E0E3"/>
        </a:accent2>
        <a:accent3>
          <a:srgbClr val="F2F0E9"/>
        </a:accent3>
        <a:accent4>
          <a:srgbClr val="000000"/>
        </a:accent4>
        <a:accent5>
          <a:srgbClr val="FFFFE2"/>
        </a:accent5>
        <a:accent6>
          <a:srgbClr val="A4CBCE"/>
        </a:accent6>
        <a:hlink>
          <a:srgbClr val="B6AB82"/>
        </a:hlink>
        <a:folHlink>
          <a:srgbClr val="A0925E"/>
        </a:folHlink>
      </a:clrScheme>
      <a:clrMap bg1="lt1" tx1="dk1" bg2="lt2" tx2="dk2" accent1="accent1" accent2="accent2" accent3="accent3" accent4="accent4" accent5="accent5" accent6="accent6" hlink="hlink" folHlink="folHlink"/>
    </a:extraClrScheme>
    <a:extraClrScheme>
      <a:clrScheme name="Global 6">
        <a:dk1>
          <a:srgbClr val="1B3753"/>
        </a:dk1>
        <a:lt1>
          <a:srgbClr val="EAEAEA"/>
        </a:lt1>
        <a:dk2>
          <a:srgbClr val="336699"/>
        </a:dk2>
        <a:lt2>
          <a:srgbClr val="FFFFCC"/>
        </a:lt2>
        <a:accent1>
          <a:srgbClr val="BA8E46"/>
        </a:accent1>
        <a:accent2>
          <a:srgbClr val="46C0AF"/>
        </a:accent2>
        <a:accent3>
          <a:srgbClr val="ADB8CA"/>
        </a:accent3>
        <a:accent4>
          <a:srgbClr val="C8C8C8"/>
        </a:accent4>
        <a:accent5>
          <a:srgbClr val="D9C6B0"/>
        </a:accent5>
        <a:accent6>
          <a:srgbClr val="3FAE9E"/>
        </a:accent6>
        <a:hlink>
          <a:srgbClr val="93ACC3"/>
        </a:hlink>
        <a:folHlink>
          <a:srgbClr val="7897B4"/>
        </a:folHlink>
      </a:clrScheme>
      <a:clrMap bg1="dk2" tx1="lt1" bg2="dk1" tx2="lt2" accent1="accent1" accent2="accent2" accent3="accent3" accent4="accent4" accent5="accent5" accent6="accent6" hlink="hlink" folHlink="folHlink"/>
    </a:extraClrScheme>
    <a:extraClrScheme>
      <a:clrScheme name="Global 7">
        <a:dk1>
          <a:srgbClr val="000000"/>
        </a:dk1>
        <a:lt1>
          <a:srgbClr val="FFFFFF"/>
        </a:lt1>
        <a:dk2>
          <a:srgbClr val="000000"/>
        </a:dk2>
        <a:lt2>
          <a:srgbClr val="FFFFFF"/>
        </a:lt2>
        <a:accent1>
          <a:srgbClr val="FFFFCC"/>
        </a:accent1>
        <a:accent2>
          <a:srgbClr val="FFCC99"/>
        </a:accent2>
        <a:accent3>
          <a:srgbClr val="FFFFFF"/>
        </a:accent3>
        <a:accent4>
          <a:srgbClr val="000000"/>
        </a:accent4>
        <a:accent5>
          <a:srgbClr val="FFFFE2"/>
        </a:accent5>
        <a:accent6>
          <a:srgbClr val="E7B98A"/>
        </a:accent6>
        <a:hlink>
          <a:srgbClr val="FF9999"/>
        </a:hlink>
        <a:folHlink>
          <a:srgbClr val="E06360"/>
        </a:folHlink>
      </a:clrScheme>
      <a:clrMap bg1="lt1" tx1="dk1" bg2="lt2" tx2="dk2" accent1="accent1" accent2="accent2" accent3="accent3" accent4="accent4" accent5="accent5" accent6="accent6" hlink="hlink" folHlink="folHlink"/>
    </a:extraClrScheme>
    <a:extraClrScheme>
      <a:clrScheme name="Global 8">
        <a:dk1>
          <a:srgbClr val="000000"/>
        </a:dk1>
        <a:lt1>
          <a:srgbClr val="EAEAEA"/>
        </a:lt1>
        <a:dk2>
          <a:srgbClr val="17118B"/>
        </a:dk2>
        <a:lt2>
          <a:srgbClr val="FFFFCC"/>
        </a:lt2>
        <a:accent1>
          <a:srgbClr val="B2B2B2"/>
        </a:accent1>
        <a:accent2>
          <a:srgbClr val="54ABB2"/>
        </a:accent2>
        <a:accent3>
          <a:srgbClr val="ABAAC4"/>
        </a:accent3>
        <a:accent4>
          <a:srgbClr val="C8C8C8"/>
        </a:accent4>
        <a:accent5>
          <a:srgbClr val="D5D5D5"/>
        </a:accent5>
        <a:accent6>
          <a:srgbClr val="4B9BA1"/>
        </a:accent6>
        <a:hlink>
          <a:srgbClr val="4F49A3"/>
        </a:hlink>
        <a:folHlink>
          <a:srgbClr val="2E2573"/>
        </a:folHlink>
      </a:clrScheme>
      <a:clrMap bg1="dk2" tx1="lt1" bg2="dk1" tx2="lt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
    <a:dk1>
      <a:srgbClr val="000000"/>
    </a:dk1>
    <a:lt1>
      <a:srgbClr val="CCCCFF"/>
    </a:lt1>
    <a:dk2>
      <a:srgbClr val="000000"/>
    </a:dk2>
    <a:lt2>
      <a:srgbClr val="808080"/>
    </a:lt2>
    <a:accent1>
      <a:srgbClr val="00CC99"/>
    </a:accent1>
    <a:accent2>
      <a:srgbClr val="3333CC"/>
    </a:accent2>
    <a:accent3>
      <a:srgbClr val="E2E2FF"/>
    </a:accent3>
    <a:accent4>
      <a:srgbClr val="000000"/>
    </a:accent4>
    <a:accent5>
      <a:srgbClr val="AAE2CA"/>
    </a:accent5>
    <a:accent6>
      <a:srgbClr val="2D2DB9"/>
    </a:accent6>
    <a:hlink>
      <a:srgbClr val="CCCCFF"/>
    </a:hlink>
    <a:folHlink>
      <a:srgbClr val="B2B2B2"/>
    </a:folHlink>
  </a:clrScheme>
</a:themeOverride>
</file>

<file path=ppt/theme/themeOverride10.xml><?xml version="1.0" encoding="utf-8"?>
<a:themeOverride xmlns:a="http://schemas.openxmlformats.org/drawingml/2006/main">
  <a:clrScheme name="">
    <a:dk1>
      <a:srgbClr val="808080"/>
    </a:dk1>
    <a:lt1>
      <a:srgbClr val="FFFFFF"/>
    </a:lt1>
    <a:dk2>
      <a:srgbClr val="000066"/>
    </a:dk2>
    <a:lt2>
      <a:srgbClr val="000000"/>
    </a:lt2>
    <a:accent1>
      <a:srgbClr val="00CC99"/>
    </a:accent1>
    <a:accent2>
      <a:srgbClr val="3333CC"/>
    </a:accent2>
    <a:accent3>
      <a:srgbClr val="AAAAB8"/>
    </a:accent3>
    <a:accent4>
      <a:srgbClr val="DADADA"/>
    </a:accent4>
    <a:accent5>
      <a:srgbClr val="AAE2CA"/>
    </a:accent5>
    <a:accent6>
      <a:srgbClr val="2D2DB9"/>
    </a:accent6>
    <a:hlink>
      <a:srgbClr val="CCCCFF"/>
    </a:hlink>
    <a:folHlink>
      <a:srgbClr val="B2B2B2"/>
    </a:folHlink>
  </a:clrScheme>
</a:themeOverride>
</file>

<file path=ppt/theme/themeOverride11.xml><?xml version="1.0" encoding="utf-8"?>
<a:themeOverride xmlns:a="http://schemas.openxmlformats.org/drawingml/2006/main">
  <a:clrScheme name="">
    <a:dk1>
      <a:srgbClr val="808080"/>
    </a:dk1>
    <a:lt1>
      <a:srgbClr val="FFFFFF"/>
    </a:lt1>
    <a:dk2>
      <a:srgbClr val="000066"/>
    </a:dk2>
    <a:lt2>
      <a:srgbClr val="000000"/>
    </a:lt2>
    <a:accent1>
      <a:srgbClr val="00CC99"/>
    </a:accent1>
    <a:accent2>
      <a:srgbClr val="3333CC"/>
    </a:accent2>
    <a:accent3>
      <a:srgbClr val="AAAAB8"/>
    </a:accent3>
    <a:accent4>
      <a:srgbClr val="DADADA"/>
    </a:accent4>
    <a:accent5>
      <a:srgbClr val="AAE2CA"/>
    </a:accent5>
    <a:accent6>
      <a:srgbClr val="2D2DB9"/>
    </a:accent6>
    <a:hlink>
      <a:srgbClr val="CCCCFF"/>
    </a:hlink>
    <a:folHlink>
      <a:srgbClr val="B2B2B2"/>
    </a:folHlink>
  </a:clrScheme>
</a:themeOverride>
</file>

<file path=ppt/theme/themeOverride12.xml><?xml version="1.0" encoding="utf-8"?>
<a:themeOverride xmlns:a="http://schemas.openxmlformats.org/drawingml/2006/main">
  <a:clrScheme name="">
    <a:dk1>
      <a:srgbClr val="808080"/>
    </a:dk1>
    <a:lt1>
      <a:srgbClr val="FFFFFF"/>
    </a:lt1>
    <a:dk2>
      <a:srgbClr val="000066"/>
    </a:dk2>
    <a:lt2>
      <a:srgbClr val="000000"/>
    </a:lt2>
    <a:accent1>
      <a:srgbClr val="00CC99"/>
    </a:accent1>
    <a:accent2>
      <a:srgbClr val="3333CC"/>
    </a:accent2>
    <a:accent3>
      <a:srgbClr val="AAAAB8"/>
    </a:accent3>
    <a:accent4>
      <a:srgbClr val="DADADA"/>
    </a:accent4>
    <a:accent5>
      <a:srgbClr val="AAE2CA"/>
    </a:accent5>
    <a:accent6>
      <a:srgbClr val="2D2DB9"/>
    </a:accent6>
    <a:hlink>
      <a:srgbClr val="CCCCFF"/>
    </a:hlink>
    <a:folHlink>
      <a:srgbClr val="B2B2B2"/>
    </a:folHlink>
  </a:clrScheme>
</a:themeOverride>
</file>

<file path=ppt/theme/themeOverride2.xml><?xml version="1.0" encoding="utf-8"?>
<a:themeOverride xmlns:a="http://schemas.openxmlformats.org/drawingml/2006/main">
  <a:clrScheme name="">
    <a:dk1>
      <a:srgbClr val="808080"/>
    </a:dk1>
    <a:lt1>
      <a:srgbClr val="FFFFFF"/>
    </a:lt1>
    <a:dk2>
      <a:srgbClr val="660066"/>
    </a:dk2>
    <a:lt2>
      <a:srgbClr val="000000"/>
    </a:lt2>
    <a:accent1>
      <a:srgbClr val="00CC99"/>
    </a:accent1>
    <a:accent2>
      <a:srgbClr val="3333CC"/>
    </a:accent2>
    <a:accent3>
      <a:srgbClr val="B8AAB8"/>
    </a:accent3>
    <a:accent4>
      <a:srgbClr val="DADADA"/>
    </a:accent4>
    <a:accent5>
      <a:srgbClr val="AAE2CA"/>
    </a:accent5>
    <a:accent6>
      <a:srgbClr val="2D2DB9"/>
    </a:accent6>
    <a:hlink>
      <a:srgbClr val="CCCCFF"/>
    </a:hlink>
    <a:folHlink>
      <a:srgbClr val="B2B2B2"/>
    </a:folHlink>
  </a:clrScheme>
</a:themeOverride>
</file>

<file path=ppt/theme/themeOverride3.xml><?xml version="1.0" encoding="utf-8"?>
<a:themeOverride xmlns:a="http://schemas.openxmlformats.org/drawingml/2006/main">
  <a:clrScheme name="">
    <a:dk1>
      <a:srgbClr val="808080"/>
    </a:dk1>
    <a:lt1>
      <a:srgbClr val="FFFFFF"/>
    </a:lt1>
    <a:dk2>
      <a:srgbClr val="660066"/>
    </a:dk2>
    <a:lt2>
      <a:srgbClr val="000000"/>
    </a:lt2>
    <a:accent1>
      <a:srgbClr val="00CC99"/>
    </a:accent1>
    <a:accent2>
      <a:srgbClr val="3333CC"/>
    </a:accent2>
    <a:accent3>
      <a:srgbClr val="B8AAB8"/>
    </a:accent3>
    <a:accent4>
      <a:srgbClr val="DADADA"/>
    </a:accent4>
    <a:accent5>
      <a:srgbClr val="AAE2CA"/>
    </a:accent5>
    <a:accent6>
      <a:srgbClr val="2D2DB9"/>
    </a:accent6>
    <a:hlink>
      <a:srgbClr val="CCCCFF"/>
    </a:hlink>
    <a:folHlink>
      <a:srgbClr val="B2B2B2"/>
    </a:folHlink>
  </a:clrScheme>
</a:themeOverride>
</file>

<file path=ppt/theme/themeOverride4.xml><?xml version="1.0" encoding="utf-8"?>
<a:themeOverride xmlns:a="http://schemas.openxmlformats.org/drawingml/2006/main">
  <a:clrScheme name="">
    <a:dk1>
      <a:srgbClr val="808080"/>
    </a:dk1>
    <a:lt1>
      <a:srgbClr val="FFFFFF"/>
    </a:lt1>
    <a:dk2>
      <a:srgbClr val="003366"/>
    </a:dk2>
    <a:lt2>
      <a:srgbClr val="000000"/>
    </a:lt2>
    <a:accent1>
      <a:srgbClr val="00CC99"/>
    </a:accent1>
    <a:accent2>
      <a:srgbClr val="3333CC"/>
    </a:accent2>
    <a:accent3>
      <a:srgbClr val="AAADB8"/>
    </a:accent3>
    <a:accent4>
      <a:srgbClr val="DADADA"/>
    </a:accent4>
    <a:accent5>
      <a:srgbClr val="AAE2CA"/>
    </a:accent5>
    <a:accent6>
      <a:srgbClr val="2D2DB9"/>
    </a:accent6>
    <a:hlink>
      <a:srgbClr val="CCCCFF"/>
    </a:hlink>
    <a:folHlink>
      <a:srgbClr val="B2B2B2"/>
    </a:folHlink>
  </a:clrScheme>
</a:themeOverride>
</file>

<file path=ppt/theme/themeOverride5.xml><?xml version="1.0" encoding="utf-8"?>
<a:themeOverride xmlns:a="http://schemas.openxmlformats.org/drawingml/2006/main">
  <a:clrScheme name="">
    <a:dk1>
      <a:srgbClr val="808080"/>
    </a:dk1>
    <a:lt1>
      <a:srgbClr val="FFFFFF"/>
    </a:lt1>
    <a:dk2>
      <a:srgbClr val="003366"/>
    </a:dk2>
    <a:lt2>
      <a:srgbClr val="000000"/>
    </a:lt2>
    <a:accent1>
      <a:srgbClr val="00CC99"/>
    </a:accent1>
    <a:accent2>
      <a:srgbClr val="3333CC"/>
    </a:accent2>
    <a:accent3>
      <a:srgbClr val="AAADB8"/>
    </a:accent3>
    <a:accent4>
      <a:srgbClr val="DADADA"/>
    </a:accent4>
    <a:accent5>
      <a:srgbClr val="AAE2CA"/>
    </a:accent5>
    <a:accent6>
      <a:srgbClr val="2D2DB9"/>
    </a:accent6>
    <a:hlink>
      <a:srgbClr val="CCCCFF"/>
    </a:hlink>
    <a:folHlink>
      <a:srgbClr val="B2B2B2"/>
    </a:folHlink>
  </a:clrScheme>
</a:themeOverride>
</file>

<file path=ppt/theme/themeOverride6.xml><?xml version="1.0" encoding="utf-8"?>
<a:themeOverride xmlns:a="http://schemas.openxmlformats.org/drawingml/2006/main">
  <a:clrScheme name="">
    <a:dk1>
      <a:srgbClr val="808080"/>
    </a:dk1>
    <a:lt1>
      <a:srgbClr val="FFFFFF"/>
    </a:lt1>
    <a:dk2>
      <a:srgbClr val="000066"/>
    </a:dk2>
    <a:lt2>
      <a:srgbClr val="000000"/>
    </a:lt2>
    <a:accent1>
      <a:srgbClr val="00CC99"/>
    </a:accent1>
    <a:accent2>
      <a:srgbClr val="3333CC"/>
    </a:accent2>
    <a:accent3>
      <a:srgbClr val="AAAAB8"/>
    </a:accent3>
    <a:accent4>
      <a:srgbClr val="DADADA"/>
    </a:accent4>
    <a:accent5>
      <a:srgbClr val="AAE2CA"/>
    </a:accent5>
    <a:accent6>
      <a:srgbClr val="2D2DB9"/>
    </a:accent6>
    <a:hlink>
      <a:srgbClr val="CCCCFF"/>
    </a:hlink>
    <a:folHlink>
      <a:srgbClr val="B2B2B2"/>
    </a:folHlink>
  </a:clrScheme>
</a:themeOverride>
</file>

<file path=ppt/theme/themeOverride7.xml><?xml version="1.0" encoding="utf-8"?>
<a:themeOverride xmlns:a="http://schemas.openxmlformats.org/drawingml/2006/main">
  <a:clrScheme name="">
    <a:dk1>
      <a:srgbClr val="808080"/>
    </a:dk1>
    <a:lt1>
      <a:srgbClr val="FFFFFF"/>
    </a:lt1>
    <a:dk2>
      <a:srgbClr val="000066"/>
    </a:dk2>
    <a:lt2>
      <a:srgbClr val="000000"/>
    </a:lt2>
    <a:accent1>
      <a:srgbClr val="00CC99"/>
    </a:accent1>
    <a:accent2>
      <a:srgbClr val="3333CC"/>
    </a:accent2>
    <a:accent3>
      <a:srgbClr val="AAAAB8"/>
    </a:accent3>
    <a:accent4>
      <a:srgbClr val="DADADA"/>
    </a:accent4>
    <a:accent5>
      <a:srgbClr val="AAE2CA"/>
    </a:accent5>
    <a:accent6>
      <a:srgbClr val="2D2DB9"/>
    </a:accent6>
    <a:hlink>
      <a:srgbClr val="CCCCFF"/>
    </a:hlink>
    <a:folHlink>
      <a:srgbClr val="B2B2B2"/>
    </a:folHlink>
  </a:clrScheme>
</a:themeOverride>
</file>

<file path=ppt/theme/themeOverride8.xml><?xml version="1.0" encoding="utf-8"?>
<a:themeOverride xmlns:a="http://schemas.openxmlformats.org/drawingml/2006/main">
  <a:clrScheme name="">
    <a:dk1>
      <a:srgbClr val="808080"/>
    </a:dk1>
    <a:lt1>
      <a:srgbClr val="FFFFFF"/>
    </a:lt1>
    <a:dk2>
      <a:srgbClr val="000066"/>
    </a:dk2>
    <a:lt2>
      <a:srgbClr val="000000"/>
    </a:lt2>
    <a:accent1>
      <a:srgbClr val="00CC99"/>
    </a:accent1>
    <a:accent2>
      <a:srgbClr val="3333CC"/>
    </a:accent2>
    <a:accent3>
      <a:srgbClr val="AAAAB8"/>
    </a:accent3>
    <a:accent4>
      <a:srgbClr val="DADADA"/>
    </a:accent4>
    <a:accent5>
      <a:srgbClr val="AAE2CA"/>
    </a:accent5>
    <a:accent6>
      <a:srgbClr val="2D2DB9"/>
    </a:accent6>
    <a:hlink>
      <a:srgbClr val="CCCCFF"/>
    </a:hlink>
    <a:folHlink>
      <a:srgbClr val="B2B2B2"/>
    </a:folHlink>
  </a:clrScheme>
</a:themeOverride>
</file>

<file path=ppt/theme/themeOverride9.xml><?xml version="1.0" encoding="utf-8"?>
<a:themeOverride xmlns:a="http://schemas.openxmlformats.org/drawingml/2006/main">
  <a:clrScheme name="">
    <a:dk1>
      <a:srgbClr val="808080"/>
    </a:dk1>
    <a:lt1>
      <a:srgbClr val="FFFFFF"/>
    </a:lt1>
    <a:dk2>
      <a:srgbClr val="000066"/>
    </a:dk2>
    <a:lt2>
      <a:srgbClr val="000000"/>
    </a:lt2>
    <a:accent1>
      <a:srgbClr val="00CC99"/>
    </a:accent1>
    <a:accent2>
      <a:srgbClr val="3333CC"/>
    </a:accent2>
    <a:accent3>
      <a:srgbClr val="AAAAB8"/>
    </a:accent3>
    <a:accent4>
      <a:srgbClr val="DADADA"/>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otalTime>274</TotalTime>
  <Words>194</Words>
  <Application>Microsoft Office PowerPoint</Application>
  <PresentationFormat>On-screen Show (4:3)</PresentationFormat>
  <Paragraphs>103</Paragraphs>
  <Slides>13</Slides>
  <Notes>13</Notes>
  <HiddenSlides>0</HiddenSlides>
  <MMClips>0</MMClips>
  <ScaleCrop>false</ScaleCrop>
  <HeadingPairs>
    <vt:vector size="6" baseType="variant">
      <vt:variant>
        <vt:lpstr>Fonts Used</vt:lpstr>
      </vt:variant>
      <vt:variant>
        <vt:i4>4</vt:i4>
      </vt:variant>
      <vt:variant>
        <vt:lpstr>Theme</vt:lpstr>
      </vt:variant>
      <vt:variant>
        <vt:i4>10</vt:i4>
      </vt:variant>
      <vt:variant>
        <vt:lpstr>Slide Titles</vt:lpstr>
      </vt:variant>
      <vt:variant>
        <vt:i4>13</vt:i4>
      </vt:variant>
    </vt:vector>
  </HeadingPairs>
  <TitlesOfParts>
    <vt:vector size="27" baseType="lpstr">
      <vt:lpstr>ＭＳ Ｐゴシック</vt:lpstr>
      <vt:lpstr>Calibri</vt:lpstr>
      <vt:lpstr>Tahoma</vt:lpstr>
      <vt:lpstr>Times New Roman</vt:lpstr>
      <vt:lpstr>1_Default Design</vt:lpstr>
      <vt:lpstr>Global</vt:lpstr>
      <vt:lpstr>1_Global</vt:lpstr>
      <vt:lpstr>2_Global</vt:lpstr>
      <vt:lpstr>3_Global</vt:lpstr>
      <vt:lpstr>4_Global</vt:lpstr>
      <vt:lpstr>5_Global</vt:lpstr>
      <vt:lpstr>6_Global</vt:lpstr>
      <vt:lpstr>7_Global</vt:lpstr>
      <vt:lpstr>8_Global</vt:lpstr>
      <vt:lpstr>The Book of Job:</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Freed-Hardeman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12 Questions:  Evil and God</dc:title>
  <dc:creator>Loaner</dc:creator>
  <cp:lastModifiedBy>Alford, Karson</cp:lastModifiedBy>
  <cp:revision>24</cp:revision>
  <dcterms:created xsi:type="dcterms:W3CDTF">2014-07-13T19:44:58Z</dcterms:created>
  <dcterms:modified xsi:type="dcterms:W3CDTF">2014-07-15T01:20:32Z</dcterms:modified>
</cp:coreProperties>
</file>