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6.xml" ContentType="application/vnd.openxmlformats-officedocument.theme+xml"/>
  <Override PartName="/ppt/slideLayouts/slideLayout61.xml" ContentType="application/vnd.openxmlformats-officedocument.presentationml.slideLayout+xml"/>
  <Override PartName="/ppt/theme/theme17.xml" ContentType="application/vnd.openxmlformats-officedocument.theme+xml"/>
  <Override PartName="/ppt/slideLayouts/slideLayout62.xml" ContentType="application/vnd.openxmlformats-officedocument.presentationml.slideLayout+xml"/>
  <Override PartName="/ppt/theme/theme18.xml" ContentType="application/vnd.openxmlformats-officedocument.theme+xml"/>
  <Override PartName="/ppt/slideLayouts/slideLayout63.xml" ContentType="application/vnd.openxmlformats-officedocument.presentationml.slideLayout+xml"/>
  <Override PartName="/ppt/theme/theme19.xml" ContentType="application/vnd.openxmlformats-officedocument.theme+xml"/>
  <Override PartName="/ppt/slideLayouts/slideLayout64.xml" ContentType="application/vnd.openxmlformats-officedocument.presentationml.slideLayout+xml"/>
  <Override PartName="/ppt/theme/theme20.xml" ContentType="application/vnd.openxmlformats-officedocument.theme+xml"/>
  <Override PartName="/ppt/slideLayouts/slideLayout65.xml" ContentType="application/vnd.openxmlformats-officedocument.presentationml.slideLayout+xml"/>
  <Override PartName="/ppt/theme/theme21.xml" ContentType="application/vnd.openxmlformats-officedocument.theme+xml"/>
  <Override PartName="/ppt/slideLayouts/slideLayout66.xml" ContentType="application/vnd.openxmlformats-officedocument.presentationml.slideLayout+xml"/>
  <Override PartName="/ppt/theme/theme22.xml" ContentType="application/vnd.openxmlformats-officedocument.theme+xml"/>
  <Override PartName="/ppt/slideLayouts/slideLayout67.xml" ContentType="application/vnd.openxmlformats-officedocument.presentationml.slideLayout+xml"/>
  <Override PartName="/ppt/theme/theme23.xml" ContentType="application/vnd.openxmlformats-officedocument.theme+xml"/>
  <Override PartName="/ppt/slideLayouts/slideLayout68.xml" ContentType="application/vnd.openxmlformats-officedocument.presentationml.slideLayout+xml"/>
  <Override PartName="/ppt/theme/theme24.xml" ContentType="application/vnd.openxmlformats-officedocument.theme+xml"/>
  <Override PartName="/ppt/slideLayouts/slideLayout69.xml" ContentType="application/vnd.openxmlformats-officedocument.presentationml.slideLayout+xml"/>
  <Override PartName="/ppt/theme/theme2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4" r:id="rId2"/>
    <p:sldMasterId id="2147483736" r:id="rId3"/>
    <p:sldMasterId id="2147483750" r:id="rId4"/>
    <p:sldMasterId id="2147483753" r:id="rId5"/>
    <p:sldMasterId id="2147483756" r:id="rId6"/>
    <p:sldMasterId id="2147483759" r:id="rId7"/>
    <p:sldMasterId id="2147483762" r:id="rId8"/>
    <p:sldMasterId id="2147483765" r:id="rId9"/>
    <p:sldMasterId id="2147483768" r:id="rId10"/>
    <p:sldMasterId id="2147483771" r:id="rId11"/>
    <p:sldMasterId id="2147483774" r:id="rId12"/>
    <p:sldMasterId id="2147483777" r:id="rId13"/>
    <p:sldMasterId id="2147483780" r:id="rId14"/>
    <p:sldMasterId id="2147483782" r:id="rId15"/>
    <p:sldMasterId id="2147483785" r:id="rId16"/>
    <p:sldMasterId id="2147483788" r:id="rId17"/>
    <p:sldMasterId id="2147483790" r:id="rId18"/>
    <p:sldMasterId id="2147483792" r:id="rId19"/>
    <p:sldMasterId id="2147483794" r:id="rId20"/>
    <p:sldMasterId id="2147483796" r:id="rId21"/>
    <p:sldMasterId id="2147483798" r:id="rId22"/>
    <p:sldMasterId id="2147483800" r:id="rId23"/>
    <p:sldMasterId id="2147483802" r:id="rId24"/>
    <p:sldMasterId id="2147483808" r:id="rId25"/>
    <p:sldMasterId id="2147483810" r:id="rId26"/>
  </p:sldMasterIdLst>
  <p:notesMasterIdLst>
    <p:notesMasterId r:id="rId98"/>
  </p:notesMasterIdLst>
  <p:handoutMasterIdLst>
    <p:handoutMasterId r:id="rId99"/>
  </p:handoutMasterIdLst>
  <p:sldIdLst>
    <p:sldId id="258" r:id="rId27"/>
    <p:sldId id="379" r:id="rId28"/>
    <p:sldId id="387" r:id="rId29"/>
    <p:sldId id="388" r:id="rId30"/>
    <p:sldId id="389" r:id="rId31"/>
    <p:sldId id="390" r:id="rId32"/>
    <p:sldId id="468" r:id="rId33"/>
    <p:sldId id="469" r:id="rId34"/>
    <p:sldId id="439" r:id="rId35"/>
    <p:sldId id="436" r:id="rId36"/>
    <p:sldId id="442" r:id="rId37"/>
    <p:sldId id="443" r:id="rId38"/>
    <p:sldId id="444" r:id="rId39"/>
    <p:sldId id="437" r:id="rId40"/>
    <p:sldId id="438" r:id="rId41"/>
    <p:sldId id="464" r:id="rId42"/>
    <p:sldId id="440" r:id="rId43"/>
    <p:sldId id="410" r:id="rId44"/>
    <p:sldId id="391" r:id="rId45"/>
    <p:sldId id="434" r:id="rId46"/>
    <p:sldId id="466" r:id="rId47"/>
    <p:sldId id="380" r:id="rId48"/>
    <p:sldId id="381" r:id="rId49"/>
    <p:sldId id="382" r:id="rId50"/>
    <p:sldId id="392" r:id="rId51"/>
    <p:sldId id="393" r:id="rId52"/>
    <p:sldId id="394" r:id="rId53"/>
    <p:sldId id="395" r:id="rId54"/>
    <p:sldId id="396" r:id="rId55"/>
    <p:sldId id="397" r:id="rId56"/>
    <p:sldId id="419" r:id="rId57"/>
    <p:sldId id="472" r:id="rId58"/>
    <p:sldId id="421" r:id="rId59"/>
    <p:sldId id="400" r:id="rId60"/>
    <p:sldId id="401" r:id="rId61"/>
    <p:sldId id="402" r:id="rId62"/>
    <p:sldId id="403" r:id="rId63"/>
    <p:sldId id="404" r:id="rId64"/>
    <p:sldId id="405" r:id="rId65"/>
    <p:sldId id="406" r:id="rId66"/>
    <p:sldId id="407" r:id="rId67"/>
    <p:sldId id="430" r:id="rId68"/>
    <p:sldId id="431" r:id="rId69"/>
    <p:sldId id="465" r:id="rId70"/>
    <p:sldId id="433" r:id="rId71"/>
    <p:sldId id="441" r:id="rId72"/>
    <p:sldId id="445" r:id="rId73"/>
    <p:sldId id="398" r:id="rId74"/>
    <p:sldId id="399" r:id="rId75"/>
    <p:sldId id="412" r:id="rId76"/>
    <p:sldId id="470" r:id="rId77"/>
    <p:sldId id="413" r:id="rId78"/>
    <p:sldId id="414" r:id="rId79"/>
    <p:sldId id="415" r:id="rId80"/>
    <p:sldId id="416" r:id="rId81"/>
    <p:sldId id="417" r:id="rId82"/>
    <p:sldId id="471" r:id="rId83"/>
    <p:sldId id="418" r:id="rId84"/>
    <p:sldId id="422" r:id="rId85"/>
    <p:sldId id="473" r:id="rId86"/>
    <p:sldId id="423" r:id="rId87"/>
    <p:sldId id="424" r:id="rId88"/>
    <p:sldId id="425" r:id="rId89"/>
    <p:sldId id="427" r:id="rId90"/>
    <p:sldId id="474" r:id="rId91"/>
    <p:sldId id="428" r:id="rId92"/>
    <p:sldId id="435" r:id="rId93"/>
    <p:sldId id="467" r:id="rId94"/>
    <p:sldId id="411" r:id="rId95"/>
    <p:sldId id="475" r:id="rId96"/>
    <p:sldId id="476"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00"/>
    <a:srgbClr val="0034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8" d="100"/>
          <a:sy n="88" d="100"/>
        </p:scale>
        <p:origin x="-1520"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80" Type="http://schemas.openxmlformats.org/officeDocument/2006/relationships/slide" Target="slides/slide54.xml"/><Relationship Id="rId85" Type="http://schemas.openxmlformats.org/officeDocument/2006/relationships/slide" Target="slides/slide5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924865-0938-2C40-A348-18760D2A97C8}" type="datetimeFigureOut">
              <a:rPr lang="en-US" smtClean="0"/>
              <a:pPr/>
              <a:t>7/14/2014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C37013-149E-B743-9BBC-8F4C7FE2C41C}" type="slidenum">
              <a:rPr lang="en-US" smtClean="0"/>
              <a:pPr/>
              <a:t>‹#›</a:t>
            </a:fld>
            <a:endParaRPr lang="en-US"/>
          </a:p>
        </p:txBody>
      </p:sp>
    </p:spTree>
    <p:extLst>
      <p:ext uri="{BB962C8B-B14F-4D97-AF65-F5344CB8AC3E}">
        <p14:creationId xmlns:p14="http://schemas.microsoft.com/office/powerpoint/2010/main" val="3713087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945B6-A1B5-D24C-BD99-414BD45E18F0}" type="datetimeFigureOut">
              <a:rPr lang="en-US" smtClean="0"/>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0D720-C520-6D40-AF35-07D2A7A04816}" type="slidenum">
              <a:rPr lang="en-US" smtClean="0"/>
              <a:pPr/>
              <a:t>‹#›</a:t>
            </a:fld>
            <a:endParaRPr lang="en-US"/>
          </a:p>
        </p:txBody>
      </p:sp>
    </p:spTree>
    <p:extLst>
      <p:ext uri="{BB962C8B-B14F-4D97-AF65-F5344CB8AC3E}">
        <p14:creationId xmlns:p14="http://schemas.microsoft.com/office/powerpoint/2010/main" val="6617171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16A7F33B-1FD9-6B4C-82C2-9A4A3EC3B556}" type="slidenum">
              <a:rPr lang="en-US">
                <a:solidFill>
                  <a:srgbClr val="000000"/>
                </a:solidFill>
                <a:latin typeface="Calibri"/>
              </a:rPr>
              <a:pPr/>
              <a:t>2</a:t>
            </a:fld>
            <a:endParaRPr lang="en-US">
              <a:solidFill>
                <a:srgbClr val="000000"/>
              </a:solidFill>
              <a:latin typeface="Calibri"/>
            </a:endParaRPr>
          </a:p>
        </p:txBody>
      </p:sp>
      <p:sp>
        <p:nvSpPr>
          <p:cNvPr id="322563" name="Rectangle 2"/>
          <p:cNvSpPr>
            <a:spLocks noGrp="1" noRot="1" noChangeAspect="1" noChangeArrowheads="1" noTextEdit="1"/>
          </p:cNvSpPr>
          <p:nvPr>
            <p:ph type="sldImg"/>
          </p:nvPr>
        </p:nvSpPr>
        <p:spPr>
          <a:xfrm>
            <a:off x="1143000" y="685800"/>
            <a:ext cx="4572000" cy="3429000"/>
          </a:xfrm>
          <a:ln/>
        </p:spPr>
      </p:sp>
      <p:sp>
        <p:nvSpPr>
          <p:cNvPr id="322564" name="Rectangle 3"/>
          <p:cNvSpPr>
            <a:spLocks noGrp="1" noChangeArrowheads="1"/>
          </p:cNvSpPr>
          <p:nvPr>
            <p:ph type="body" idx="1"/>
          </p:nvPr>
        </p:nvSpPr>
        <p:spPr>
          <a:noFill/>
          <a:ln/>
        </p:spPr>
        <p:txBody>
          <a:bodyPr/>
          <a:lstStyle/>
          <a:p>
            <a:pPr eaLnBrk="1" hangingPunct="1"/>
            <a:endParaRPr lang="en-US">
              <a:latin typeface="Times New Roman" pitchFamily="30" charset="0"/>
            </a:endParaRPr>
          </a:p>
        </p:txBody>
      </p:sp>
    </p:spTree>
    <p:extLst>
      <p:ext uri="{BB962C8B-B14F-4D97-AF65-F5344CB8AC3E}">
        <p14:creationId xmlns:p14="http://schemas.microsoft.com/office/powerpoint/2010/main" val="867420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27078CC1-2871-8E40-93A0-582708ABD995}" type="slidenum">
              <a:rPr lang="en-US">
                <a:solidFill>
                  <a:srgbClr val="000000"/>
                </a:solidFill>
                <a:latin typeface="Calibri"/>
              </a:rPr>
              <a:pPr/>
              <a:t>22</a:t>
            </a:fld>
            <a:endParaRPr lang="en-US">
              <a:solidFill>
                <a:srgbClr val="000000"/>
              </a:solidFill>
              <a:latin typeface="Calibri"/>
            </a:endParaRPr>
          </a:p>
        </p:txBody>
      </p:sp>
      <p:sp>
        <p:nvSpPr>
          <p:cNvPr id="323587" name="Rectangle 2"/>
          <p:cNvSpPr>
            <a:spLocks noGrp="1" noRot="1" noChangeAspect="1" noChangeArrowheads="1" noTextEdit="1"/>
          </p:cNvSpPr>
          <p:nvPr>
            <p:ph type="sldImg"/>
          </p:nvPr>
        </p:nvSpPr>
        <p:spPr>
          <a:xfrm>
            <a:off x="1143000" y="685800"/>
            <a:ext cx="4572000" cy="3429000"/>
          </a:xfrm>
          <a:ln/>
        </p:spPr>
      </p:sp>
      <p:sp>
        <p:nvSpPr>
          <p:cNvPr id="323588" name="Rectangle 3"/>
          <p:cNvSpPr>
            <a:spLocks noGrp="1" noChangeArrowheads="1"/>
          </p:cNvSpPr>
          <p:nvPr>
            <p:ph type="body" idx="1"/>
          </p:nvPr>
        </p:nvSpPr>
        <p:spPr>
          <a:noFill/>
          <a:ln/>
        </p:spPr>
        <p:txBody>
          <a:bodyPr/>
          <a:lstStyle/>
          <a:p>
            <a:pPr eaLnBrk="1" hangingPunct="1"/>
            <a:endParaRPr lang="en-US">
              <a:latin typeface="Times New Roman" pitchFamily="30" charset="0"/>
            </a:endParaRPr>
          </a:p>
        </p:txBody>
      </p:sp>
    </p:spTree>
    <p:extLst>
      <p:ext uri="{BB962C8B-B14F-4D97-AF65-F5344CB8AC3E}">
        <p14:creationId xmlns:p14="http://schemas.microsoft.com/office/powerpoint/2010/main" val="207724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3FD5DC30-EACE-6A49-81E1-FD9FF6267D10}" type="slidenum">
              <a:rPr lang="en-US">
                <a:solidFill>
                  <a:srgbClr val="000000"/>
                </a:solidFill>
                <a:latin typeface="Calibri"/>
              </a:rPr>
              <a:pPr/>
              <a:t>23</a:t>
            </a:fld>
            <a:endParaRPr lang="en-US">
              <a:solidFill>
                <a:srgbClr val="000000"/>
              </a:solidFill>
              <a:latin typeface="Calibri"/>
            </a:endParaRPr>
          </a:p>
        </p:txBody>
      </p:sp>
      <p:sp>
        <p:nvSpPr>
          <p:cNvPr id="324611" name="Rectangle 2"/>
          <p:cNvSpPr>
            <a:spLocks noGrp="1" noRot="1" noChangeAspect="1" noChangeArrowheads="1" noTextEdit="1"/>
          </p:cNvSpPr>
          <p:nvPr>
            <p:ph type="sldImg"/>
          </p:nvPr>
        </p:nvSpPr>
        <p:spPr>
          <a:xfrm>
            <a:off x="1143000" y="685800"/>
            <a:ext cx="4572000" cy="3429000"/>
          </a:xfrm>
          <a:ln/>
        </p:spPr>
      </p:sp>
      <p:sp>
        <p:nvSpPr>
          <p:cNvPr id="324612" name="Rectangle 3"/>
          <p:cNvSpPr>
            <a:spLocks noGrp="1" noChangeArrowheads="1"/>
          </p:cNvSpPr>
          <p:nvPr>
            <p:ph type="body" idx="1"/>
          </p:nvPr>
        </p:nvSpPr>
        <p:spPr>
          <a:noFill/>
          <a:ln/>
        </p:spPr>
        <p:txBody>
          <a:bodyPr/>
          <a:lstStyle/>
          <a:p>
            <a:pPr eaLnBrk="1" hangingPunct="1"/>
            <a:endParaRPr lang="en-US">
              <a:latin typeface="Times New Roman" pitchFamily="30" charset="0"/>
            </a:endParaRPr>
          </a:p>
        </p:txBody>
      </p:sp>
    </p:spTree>
    <p:extLst>
      <p:ext uri="{BB962C8B-B14F-4D97-AF65-F5344CB8AC3E}">
        <p14:creationId xmlns:p14="http://schemas.microsoft.com/office/powerpoint/2010/main" val="96871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5BF05108-956D-5541-87BA-53FF34A4A067}" type="slidenum">
              <a:rPr lang="en-US">
                <a:solidFill>
                  <a:srgbClr val="000000"/>
                </a:solidFill>
                <a:latin typeface="Calibri"/>
              </a:rPr>
              <a:pPr/>
              <a:t>24</a:t>
            </a:fld>
            <a:endParaRPr lang="en-US">
              <a:solidFill>
                <a:srgbClr val="000000"/>
              </a:solidFill>
              <a:latin typeface="Calibri"/>
            </a:endParaRPr>
          </a:p>
        </p:txBody>
      </p:sp>
      <p:sp>
        <p:nvSpPr>
          <p:cNvPr id="325635" name="Rectangle 2"/>
          <p:cNvSpPr>
            <a:spLocks noGrp="1" noRot="1" noChangeAspect="1" noChangeArrowheads="1" noTextEdit="1"/>
          </p:cNvSpPr>
          <p:nvPr>
            <p:ph type="sldImg"/>
          </p:nvPr>
        </p:nvSpPr>
        <p:spPr>
          <a:xfrm>
            <a:off x="1143000" y="685800"/>
            <a:ext cx="4572000" cy="3429000"/>
          </a:xfrm>
          <a:ln/>
        </p:spPr>
      </p:sp>
      <p:sp>
        <p:nvSpPr>
          <p:cNvPr id="325636" name="Rectangle 3"/>
          <p:cNvSpPr>
            <a:spLocks noGrp="1" noChangeArrowheads="1"/>
          </p:cNvSpPr>
          <p:nvPr>
            <p:ph type="body" idx="1"/>
          </p:nvPr>
        </p:nvSpPr>
        <p:spPr>
          <a:noFill/>
          <a:ln/>
        </p:spPr>
        <p:txBody>
          <a:bodyPr/>
          <a:lstStyle/>
          <a:p>
            <a:pPr eaLnBrk="1" hangingPunct="1"/>
            <a:endParaRPr lang="en-US">
              <a:latin typeface="Times New Roman" pitchFamily="30" charset="0"/>
            </a:endParaRPr>
          </a:p>
        </p:txBody>
      </p:sp>
    </p:spTree>
    <p:extLst>
      <p:ext uri="{BB962C8B-B14F-4D97-AF65-F5344CB8AC3E}">
        <p14:creationId xmlns:p14="http://schemas.microsoft.com/office/powerpoint/2010/main" val="410626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79164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55883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41022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77458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108392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B5E7FA8-7747-448E-B682-9D9266776270}" type="slidenum">
              <a:rPr lang="en-US">
                <a:solidFill>
                  <a:prstClr val="black"/>
                </a:solidFill>
                <a:latin typeface="Calibri"/>
              </a:rPr>
              <a:pPr/>
              <a:t>30</a:t>
            </a:fld>
            <a:endParaRPr lang="en-US">
              <a:solidFill>
                <a:prstClr val="black"/>
              </a:solidFill>
              <a:latin typeface="Calibri"/>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9525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F1B54-88C3-4A26-894A-72743DE223BA}" type="slidenum">
              <a:rPr lang="en-US">
                <a:solidFill>
                  <a:prstClr val="black"/>
                </a:solidFill>
                <a:latin typeface="Calibri"/>
              </a:rPr>
              <a:pPr/>
              <a:t>34</a:t>
            </a:fld>
            <a:endParaRPr lang="en-US">
              <a:solidFill>
                <a:prstClr val="black"/>
              </a:solidFill>
              <a:latin typeface="Calibri"/>
            </a:endParaRPr>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374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965780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4C2C6-F1AF-4684-9418-D1B65CEAFCDC}" type="slidenum">
              <a:rPr lang="en-US">
                <a:solidFill>
                  <a:prstClr val="black"/>
                </a:solidFill>
                <a:latin typeface="Calibri"/>
              </a:rPr>
              <a:pPr/>
              <a:t>35</a:t>
            </a:fld>
            <a:endParaRPr lang="en-US">
              <a:solidFill>
                <a:prstClr val="black"/>
              </a:solidFill>
              <a:latin typeface="Calibri"/>
            </a:endParaRPr>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8810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3FD34-6005-4AB2-B3C6-355936E0DE86}" type="slidenum">
              <a:rPr lang="en-US">
                <a:solidFill>
                  <a:prstClr val="black"/>
                </a:solidFill>
                <a:latin typeface="Calibri"/>
              </a:rPr>
              <a:pPr/>
              <a:t>36</a:t>
            </a:fld>
            <a:endParaRPr lang="en-US">
              <a:solidFill>
                <a:prstClr val="black"/>
              </a:solidFill>
              <a:latin typeface="Calibri"/>
            </a:endParaRPr>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7754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7CFC1-C07B-40C3-BA93-DBF2F6E9D11A}" type="slidenum">
              <a:rPr lang="en-US">
                <a:solidFill>
                  <a:prstClr val="black"/>
                </a:solidFill>
                <a:latin typeface="Calibri"/>
              </a:rPr>
              <a:pPr/>
              <a:t>37</a:t>
            </a:fld>
            <a:endParaRPr lang="en-US">
              <a:solidFill>
                <a:prstClr val="black"/>
              </a:solidFill>
              <a:latin typeface="Calibri"/>
            </a:endParaRPr>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8212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AB74F-FDC3-4F9C-8889-F7931C00C85B}" type="slidenum">
              <a:rPr lang="en-US">
                <a:solidFill>
                  <a:prstClr val="black"/>
                </a:solidFill>
                <a:latin typeface="Calibri"/>
              </a:rPr>
              <a:pPr/>
              <a:t>38</a:t>
            </a:fld>
            <a:endParaRPr lang="en-US">
              <a:solidFill>
                <a:prstClr val="black"/>
              </a:solidFill>
              <a:latin typeface="Calibri"/>
            </a:endParaRPr>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0906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2CC55-4FB6-44A4-AC77-3623C61B1699}" type="slidenum">
              <a:rPr lang="en-US">
                <a:solidFill>
                  <a:prstClr val="black"/>
                </a:solidFill>
                <a:latin typeface="Calibri"/>
              </a:rPr>
              <a:pPr/>
              <a:t>39</a:t>
            </a:fld>
            <a:endParaRPr lang="en-US">
              <a:solidFill>
                <a:prstClr val="black"/>
              </a:solidFill>
              <a:latin typeface="Calibri"/>
            </a:endParaRPr>
          </a:p>
        </p:txBody>
      </p:sp>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8639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EA0B4-97EB-4E74-BB2E-511AE92408CF}" type="slidenum">
              <a:rPr lang="en-US">
                <a:solidFill>
                  <a:prstClr val="black"/>
                </a:solidFill>
                <a:latin typeface="Calibri"/>
              </a:rPr>
              <a:pPr/>
              <a:t>40</a:t>
            </a:fld>
            <a:endParaRPr lang="en-US">
              <a:solidFill>
                <a:prstClr val="black"/>
              </a:solidFill>
              <a:latin typeface="Calibri"/>
            </a:endParaRPr>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4125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BFD49-02FE-40FC-8552-66F3E5D5E880}" type="slidenum">
              <a:rPr lang="en-US">
                <a:solidFill>
                  <a:prstClr val="black"/>
                </a:solidFill>
                <a:latin typeface="Calibri"/>
              </a:rPr>
              <a:pPr/>
              <a:t>41</a:t>
            </a:fld>
            <a:endParaRPr lang="en-US">
              <a:solidFill>
                <a:prstClr val="black"/>
              </a:solidFill>
              <a:latin typeface="Calibri"/>
            </a:endParaRPr>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95887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2836170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1871082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53944-8405-43C9-A511-B41757609BC0}" type="slidenum">
              <a:rPr lang="en-US">
                <a:solidFill>
                  <a:prstClr val="black"/>
                </a:solidFill>
                <a:latin typeface="Calibri"/>
              </a:rPr>
              <a:pPr/>
              <a:t>69</a:t>
            </a:fld>
            <a:endParaRPr lang="en-US">
              <a:solidFill>
                <a:prstClr val="black"/>
              </a:solidFill>
              <a:latin typeface="Calibri"/>
            </a:endParaRPr>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137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683851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53944-8405-43C9-A511-B41757609BC0}" type="slidenum">
              <a:rPr lang="en-US">
                <a:solidFill>
                  <a:prstClr val="black"/>
                </a:solidFill>
                <a:latin typeface="Calibri"/>
              </a:rPr>
              <a:pPr/>
              <a:t>70</a:t>
            </a:fld>
            <a:endParaRPr lang="en-US">
              <a:solidFill>
                <a:prstClr val="black"/>
              </a:solidFill>
              <a:latin typeface="Calibri"/>
            </a:endParaRPr>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9172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53944-8405-43C9-A511-B41757609BC0}" type="slidenum">
              <a:rPr lang="en-US">
                <a:solidFill>
                  <a:prstClr val="black"/>
                </a:solidFill>
                <a:latin typeface="Calibri"/>
              </a:rPr>
              <a:pPr/>
              <a:t>71</a:t>
            </a:fld>
            <a:endParaRPr lang="en-US">
              <a:solidFill>
                <a:prstClr val="black"/>
              </a:solidFill>
              <a:latin typeface="Calibri"/>
            </a:endParaRPr>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011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41905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77767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74829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35846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44DF4-D6CA-422A-91E6-1449E22F22CB}" type="slidenum">
              <a:rPr lang="en-US">
                <a:solidFill>
                  <a:prstClr val="black"/>
                </a:solidFill>
                <a:latin typeface="Calibri"/>
              </a:rPr>
              <a:pPr/>
              <a:t>18</a:t>
            </a:fld>
            <a:endParaRPr lang="en-US">
              <a:solidFill>
                <a:prstClr val="black"/>
              </a:solidFill>
              <a:latin typeface="Calibri"/>
            </a:endParaRPr>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251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1EDB82-D287-413C-91EF-9D22D437BC6D}"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414901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341ED4-D16E-B644-803F-0CF519629F99}"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302906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2043E-7C6E-2244-9C97-C8C65991E229}"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94336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811D2-FBDE-8249-B1D6-E69985EE80C1}"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407094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B593421-9A41-BC44-8E8A-A896025DD492}"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9D5EB7-DCB2-9849-87DD-32AA457CC77B}"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638DEF4-0EC1-8445-9E2D-606F92114C55}"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6CD50ED-2ECF-3A4C-A546-A59EB4868802}"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D85A710-5285-664E-93AB-F5DB3328A871}"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84C1356-DC19-8948-BBD8-551EBECA1980}"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3561198-4282-7A42-AB2D-AE5DD6085096}"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624226-9AD0-A44D-A728-FA0A7EC6E822}"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AC1E6-EC1F-A744-A984-89812F1F8985}"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338335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120A8A4-18A8-C54A-8605-1181FFDE073F}"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181679-9CD1-F244-A20A-C27EC6231217}"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B5E51A2-4507-6E47-96D2-99FA287F3063}"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533400" y="87313"/>
            <a:ext cx="8153400" cy="750887"/>
            <a:chOff x="165" y="55"/>
            <a:chExt cx="5347" cy="524"/>
          </a:xfrm>
        </p:grpSpPr>
        <p:grpSp>
          <p:nvGrpSpPr>
            <p:cNvPr id="5" name="Group 8"/>
            <p:cNvGrpSpPr>
              <a:grpSpLocks/>
            </p:cNvGrpSpPr>
            <p:nvPr userDrawn="1"/>
          </p:nvGrpSpPr>
          <p:grpSpPr bwMode="auto">
            <a:xfrm>
              <a:off x="664" y="104"/>
              <a:ext cx="4848" cy="432"/>
              <a:chOff x="664" y="104"/>
              <a:chExt cx="4848" cy="432"/>
            </a:xfrm>
          </p:grpSpPr>
          <p:sp>
            <p:nvSpPr>
              <p:cNvPr id="7"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nvGrpSpPr>
              <p:cNvPr id="8" name="Group 10"/>
              <p:cNvGrpSpPr>
                <a:grpSpLocks/>
              </p:cNvGrpSpPr>
              <p:nvPr/>
            </p:nvGrpSpPr>
            <p:grpSpPr bwMode="auto">
              <a:xfrm>
                <a:off x="1195" y="104"/>
                <a:ext cx="3822" cy="428"/>
                <a:chOff x="1021" y="240"/>
                <a:chExt cx="3822" cy="428"/>
              </a:xfrm>
            </p:grpSpPr>
            <p:grpSp>
              <p:nvGrpSpPr>
                <p:cNvPr id="57" name="Group 11"/>
                <p:cNvGrpSpPr>
                  <a:grpSpLocks/>
                </p:cNvGrpSpPr>
                <p:nvPr/>
              </p:nvGrpSpPr>
              <p:grpSpPr bwMode="auto">
                <a:xfrm>
                  <a:off x="1021" y="241"/>
                  <a:ext cx="2208" cy="427"/>
                  <a:chOff x="1021" y="241"/>
                  <a:chExt cx="2208" cy="427"/>
                </a:xfrm>
              </p:grpSpPr>
              <p:sp>
                <p:nvSpPr>
                  <p:cNvPr id="101" name="Freeform 12"/>
                  <p:cNvSpPr>
                    <a:spLocks/>
                  </p:cNvSpPr>
                  <p:nvPr/>
                </p:nvSpPr>
                <p:spPr bwMode="ltGray">
                  <a:xfrm>
                    <a:off x="2251" y="632"/>
                    <a:ext cx="5" cy="9"/>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2" name="Freeform 13"/>
                  <p:cNvSpPr>
                    <a:spLocks/>
                  </p:cNvSpPr>
                  <p:nvPr/>
                </p:nvSpPr>
                <p:spPr bwMode="ltGray">
                  <a:xfrm>
                    <a:off x="2328" y="660"/>
                    <a:ext cx="5"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3" name="Freeform 14"/>
                  <p:cNvSpPr>
                    <a:spLocks/>
                  </p:cNvSpPr>
                  <p:nvPr/>
                </p:nvSpPr>
                <p:spPr bwMode="ltGray">
                  <a:xfrm>
                    <a:off x="2120" y="612"/>
                    <a:ext cx="5" cy="10"/>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4" name="Freeform 15"/>
                  <p:cNvSpPr>
                    <a:spLocks/>
                  </p:cNvSpPr>
                  <p:nvPr/>
                </p:nvSpPr>
                <p:spPr bwMode="ltGray">
                  <a:xfrm>
                    <a:off x="1967" y="629"/>
                    <a:ext cx="5" cy="3"/>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5" name="Freeform 16"/>
                  <p:cNvSpPr>
                    <a:spLocks/>
                  </p:cNvSpPr>
                  <p:nvPr/>
                </p:nvSpPr>
                <p:spPr bwMode="ltGray">
                  <a:xfrm>
                    <a:off x="1921" y="632"/>
                    <a:ext cx="26" cy="1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6" name="Freeform 17"/>
                  <p:cNvSpPr>
                    <a:spLocks/>
                  </p:cNvSpPr>
                  <p:nvPr/>
                </p:nvSpPr>
                <p:spPr bwMode="ltGray">
                  <a:xfrm>
                    <a:off x="1892" y="632"/>
                    <a:ext cx="29" cy="18"/>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7"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 name="Freeform 19"/>
                  <p:cNvSpPr>
                    <a:spLocks/>
                  </p:cNvSpPr>
                  <p:nvPr/>
                </p:nvSpPr>
                <p:spPr bwMode="ltGray">
                  <a:xfrm>
                    <a:off x="1820" y="540"/>
                    <a:ext cx="74" cy="69"/>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9" name="Freeform 20"/>
                  <p:cNvSpPr>
                    <a:spLocks/>
                  </p:cNvSpPr>
                  <p:nvPr/>
                </p:nvSpPr>
                <p:spPr bwMode="ltGray">
                  <a:xfrm>
                    <a:off x="1892" y="571"/>
                    <a:ext cx="47" cy="10"/>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0" name="Freeform 21"/>
                  <p:cNvSpPr>
                    <a:spLocks/>
                  </p:cNvSpPr>
                  <p:nvPr/>
                </p:nvSpPr>
                <p:spPr bwMode="ltGray">
                  <a:xfrm>
                    <a:off x="1890" y="588"/>
                    <a:ext cx="31"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1"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2" name="Freeform 23"/>
                  <p:cNvSpPr>
                    <a:spLocks/>
                  </p:cNvSpPr>
                  <p:nvPr/>
                </p:nvSpPr>
                <p:spPr bwMode="ltGray">
                  <a:xfrm>
                    <a:off x="1947" y="600"/>
                    <a:ext cx="21"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3" name="Freeform 24"/>
                  <p:cNvSpPr>
                    <a:spLocks/>
                  </p:cNvSpPr>
                  <p:nvPr/>
                </p:nvSpPr>
                <p:spPr bwMode="ltGray">
                  <a:xfrm>
                    <a:off x="1969" y="581"/>
                    <a:ext cx="26" cy="20"/>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4" name="Freeform 25"/>
                  <p:cNvSpPr>
                    <a:spLocks/>
                  </p:cNvSpPr>
                  <p:nvPr/>
                </p:nvSpPr>
                <p:spPr bwMode="ltGray">
                  <a:xfrm>
                    <a:off x="1972" y="591"/>
                    <a:ext cx="126"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5" name="Freeform 26"/>
                  <p:cNvSpPr>
                    <a:spLocks/>
                  </p:cNvSpPr>
                  <p:nvPr/>
                </p:nvSpPr>
                <p:spPr bwMode="ltGray">
                  <a:xfrm>
                    <a:off x="2074" y="599"/>
                    <a:ext cx="33" cy="23"/>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6" name="Freeform 27"/>
                  <p:cNvSpPr>
                    <a:spLocks/>
                  </p:cNvSpPr>
                  <p:nvPr/>
                </p:nvSpPr>
                <p:spPr bwMode="ltGray">
                  <a:xfrm>
                    <a:off x="2150" y="540"/>
                    <a:ext cx="2" cy="10"/>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7" name="Freeform 28"/>
                  <p:cNvSpPr>
                    <a:spLocks/>
                  </p:cNvSpPr>
                  <p:nvPr/>
                </p:nvSpPr>
                <p:spPr bwMode="ltGray">
                  <a:xfrm>
                    <a:off x="2194" y="581"/>
                    <a:ext cx="7" cy="10"/>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8" name="Freeform 29"/>
                  <p:cNvSpPr>
                    <a:spLocks/>
                  </p:cNvSpPr>
                  <p:nvPr/>
                </p:nvSpPr>
                <p:spPr bwMode="ltGray">
                  <a:xfrm>
                    <a:off x="2059" y="490"/>
                    <a:ext cx="8" cy="9"/>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19" name="Freeform 30"/>
                  <p:cNvSpPr>
                    <a:spLocks/>
                  </p:cNvSpPr>
                  <p:nvPr/>
                </p:nvSpPr>
                <p:spPr bwMode="ltGray">
                  <a:xfrm>
                    <a:off x="1988" y="536"/>
                    <a:ext cx="8" cy="4"/>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0" name="Freeform 31"/>
                  <p:cNvSpPr>
                    <a:spLocks/>
                  </p:cNvSpPr>
                  <p:nvPr/>
                </p:nvSpPr>
                <p:spPr bwMode="ltGray">
                  <a:xfrm>
                    <a:off x="1910" y="520"/>
                    <a:ext cx="34" cy="30"/>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1" name="Freeform 32"/>
                  <p:cNvSpPr>
                    <a:spLocks/>
                  </p:cNvSpPr>
                  <p:nvPr/>
                </p:nvSpPr>
                <p:spPr bwMode="ltGray">
                  <a:xfrm>
                    <a:off x="1896" y="466"/>
                    <a:ext cx="43"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2"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3" name="Freeform 34"/>
                  <p:cNvSpPr>
                    <a:spLocks/>
                  </p:cNvSpPr>
                  <p:nvPr/>
                </p:nvSpPr>
                <p:spPr bwMode="ltGray">
                  <a:xfrm>
                    <a:off x="1881" y="510"/>
                    <a:ext cx="19" cy="19"/>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4" name="Freeform 35"/>
                  <p:cNvSpPr>
                    <a:spLocks/>
                  </p:cNvSpPr>
                  <p:nvPr/>
                </p:nvSpPr>
                <p:spPr bwMode="ltGray">
                  <a:xfrm>
                    <a:off x="2930" y="489"/>
                    <a:ext cx="299" cy="173"/>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5" name="Freeform 36"/>
                  <p:cNvSpPr>
                    <a:spLocks/>
                  </p:cNvSpPr>
                  <p:nvPr/>
                </p:nvSpPr>
                <p:spPr bwMode="ltGray">
                  <a:xfrm>
                    <a:off x="2531" y="242"/>
                    <a:ext cx="423" cy="278"/>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6" name="Freeform 37"/>
                  <p:cNvSpPr>
                    <a:spLocks/>
                  </p:cNvSpPr>
                  <p:nvPr/>
                </p:nvSpPr>
                <p:spPr bwMode="ltGray">
                  <a:xfrm>
                    <a:off x="2404" y="445"/>
                    <a:ext cx="16"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7" name="Freeform 38"/>
                  <p:cNvSpPr>
                    <a:spLocks/>
                  </p:cNvSpPr>
                  <p:nvPr/>
                </p:nvSpPr>
                <p:spPr bwMode="ltGray">
                  <a:xfrm>
                    <a:off x="2393" y="439"/>
                    <a:ext cx="16" cy="10"/>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8"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9" name="Freeform 40"/>
                  <p:cNvSpPr>
                    <a:spLocks/>
                  </p:cNvSpPr>
                  <p:nvPr/>
                </p:nvSpPr>
                <p:spPr bwMode="ltGray">
                  <a:xfrm>
                    <a:off x="2955" y="433"/>
                    <a:ext cx="58" cy="1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0" name="Freeform 41"/>
                  <p:cNvSpPr>
                    <a:spLocks/>
                  </p:cNvSpPr>
                  <p:nvPr/>
                </p:nvSpPr>
                <p:spPr bwMode="ltGray">
                  <a:xfrm>
                    <a:off x="2924" y="439"/>
                    <a:ext cx="24" cy="10"/>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1"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2" name="Freeform 43"/>
                  <p:cNvSpPr>
                    <a:spLocks/>
                  </p:cNvSpPr>
                  <p:nvPr/>
                </p:nvSpPr>
                <p:spPr bwMode="ltGray">
                  <a:xfrm>
                    <a:off x="3035" y="449"/>
                    <a:ext cx="19" cy="30"/>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3" name="Freeform 44"/>
                  <p:cNvSpPr>
                    <a:spLocks/>
                  </p:cNvSpPr>
                  <p:nvPr/>
                </p:nvSpPr>
                <p:spPr bwMode="ltGray">
                  <a:xfrm>
                    <a:off x="2696" y="246"/>
                    <a:ext cx="205" cy="4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4" name="Freeform 45"/>
                  <p:cNvSpPr>
                    <a:spLocks/>
                  </p:cNvSpPr>
                  <p:nvPr/>
                </p:nvSpPr>
                <p:spPr bwMode="ltGray">
                  <a:xfrm>
                    <a:off x="2515" y="246"/>
                    <a:ext cx="194"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5"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6"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7"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8" name="Freeform 49"/>
                  <p:cNvSpPr>
                    <a:spLocks/>
                  </p:cNvSpPr>
                  <p:nvPr/>
                </p:nvSpPr>
                <p:spPr bwMode="ltGray">
                  <a:xfrm>
                    <a:off x="2023" y="286"/>
                    <a:ext cx="59" cy="31"/>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9" name="Freeform 50"/>
                  <p:cNvSpPr>
                    <a:spLocks/>
                  </p:cNvSpPr>
                  <p:nvPr/>
                </p:nvSpPr>
                <p:spPr bwMode="ltGray">
                  <a:xfrm>
                    <a:off x="1968" y="317"/>
                    <a:ext cx="80" cy="71"/>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0" name="Freeform 51"/>
                  <p:cNvSpPr>
                    <a:spLocks/>
                  </p:cNvSpPr>
                  <p:nvPr/>
                </p:nvSpPr>
                <p:spPr bwMode="ltGray">
                  <a:xfrm>
                    <a:off x="2021" y="337"/>
                    <a:ext cx="2" cy="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1" name="Freeform 52"/>
                  <p:cNvSpPr>
                    <a:spLocks/>
                  </p:cNvSpPr>
                  <p:nvPr/>
                </p:nvSpPr>
                <p:spPr bwMode="ltGray">
                  <a:xfrm>
                    <a:off x="1566" y="388"/>
                    <a:ext cx="354" cy="183"/>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2"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3" name="Freeform 54"/>
                  <p:cNvSpPr>
                    <a:spLocks/>
                  </p:cNvSpPr>
                  <p:nvPr/>
                </p:nvSpPr>
                <p:spPr bwMode="ltGray">
                  <a:xfrm>
                    <a:off x="1896" y="418"/>
                    <a:ext cx="22" cy="21"/>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4" name="Freeform 55"/>
                  <p:cNvSpPr>
                    <a:spLocks/>
                  </p:cNvSpPr>
                  <p:nvPr/>
                </p:nvSpPr>
                <p:spPr bwMode="ltGray">
                  <a:xfrm>
                    <a:off x="1947" y="408"/>
                    <a:ext cx="5"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5" name="Freeform 56"/>
                  <p:cNvSpPr>
                    <a:spLocks/>
                  </p:cNvSpPr>
                  <p:nvPr/>
                </p:nvSpPr>
                <p:spPr bwMode="ltGray">
                  <a:xfrm>
                    <a:off x="1021" y="314"/>
                    <a:ext cx="433" cy="348"/>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6" name="Freeform 57"/>
                  <p:cNvSpPr>
                    <a:spLocks/>
                  </p:cNvSpPr>
                  <p:nvPr/>
                </p:nvSpPr>
                <p:spPr bwMode="ltGray">
                  <a:xfrm>
                    <a:off x="1185" y="447"/>
                    <a:ext cx="159" cy="215"/>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7" name="Freeform 58"/>
                  <p:cNvSpPr>
                    <a:spLocks/>
                  </p:cNvSpPr>
                  <p:nvPr/>
                </p:nvSpPr>
                <p:spPr bwMode="ltGray">
                  <a:xfrm>
                    <a:off x="1476" y="611"/>
                    <a:ext cx="7" cy="11"/>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8" name="Freeform 59"/>
                  <p:cNvSpPr>
                    <a:spLocks/>
                  </p:cNvSpPr>
                  <p:nvPr/>
                </p:nvSpPr>
                <p:spPr bwMode="ltGray">
                  <a:xfrm>
                    <a:off x="1465" y="497"/>
                    <a:ext cx="3"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9"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50"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51" name="Freeform 62"/>
                  <p:cNvSpPr>
                    <a:spLocks/>
                  </p:cNvSpPr>
                  <p:nvPr/>
                </p:nvSpPr>
                <p:spPr bwMode="ltGray">
                  <a:xfrm>
                    <a:off x="1173" y="246"/>
                    <a:ext cx="591" cy="91"/>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52" name="Freeform 63"/>
                  <p:cNvSpPr>
                    <a:spLocks/>
                  </p:cNvSpPr>
                  <p:nvPr/>
                </p:nvSpPr>
                <p:spPr bwMode="ltGray">
                  <a:xfrm>
                    <a:off x="1287" y="282"/>
                    <a:ext cx="19"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53"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54" name="Freeform 65"/>
                  <p:cNvSpPr>
                    <a:spLocks/>
                  </p:cNvSpPr>
                  <p:nvPr/>
                </p:nvSpPr>
                <p:spPr bwMode="ltGray">
                  <a:xfrm>
                    <a:off x="1338" y="337"/>
                    <a:ext cx="26"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55" name="Freeform 66"/>
                  <p:cNvSpPr>
                    <a:spLocks/>
                  </p:cNvSpPr>
                  <p:nvPr/>
                </p:nvSpPr>
                <p:spPr bwMode="ltGray">
                  <a:xfrm>
                    <a:off x="1389" y="336"/>
                    <a:ext cx="24" cy="11"/>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56" name="Freeform 67"/>
                  <p:cNvSpPr>
                    <a:spLocks/>
                  </p:cNvSpPr>
                  <p:nvPr/>
                </p:nvSpPr>
                <p:spPr bwMode="ltGray">
                  <a:xfrm>
                    <a:off x="1248" y="295"/>
                    <a:ext cx="15"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grpSp>
              <p:nvGrpSpPr>
                <p:cNvPr id="58" name="Group 68"/>
                <p:cNvGrpSpPr>
                  <a:grpSpLocks/>
                </p:cNvGrpSpPr>
                <p:nvPr/>
              </p:nvGrpSpPr>
              <p:grpSpPr bwMode="auto">
                <a:xfrm>
                  <a:off x="3710" y="240"/>
                  <a:ext cx="1133" cy="422"/>
                  <a:chOff x="3710" y="240"/>
                  <a:chExt cx="1133" cy="422"/>
                </a:xfrm>
              </p:grpSpPr>
              <p:sp>
                <p:nvSpPr>
                  <p:cNvPr id="59" name="Freeform 69"/>
                  <p:cNvSpPr>
                    <a:spLocks/>
                  </p:cNvSpPr>
                  <p:nvPr/>
                </p:nvSpPr>
                <p:spPr bwMode="ltGray">
                  <a:xfrm>
                    <a:off x="4806" y="609"/>
                    <a:ext cx="10"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0" name="Freeform 70"/>
                  <p:cNvSpPr>
                    <a:spLocks/>
                  </p:cNvSpPr>
                  <p:nvPr/>
                </p:nvSpPr>
                <p:spPr bwMode="ltGray">
                  <a:xfrm>
                    <a:off x="4655" y="625"/>
                    <a:ext cx="6" cy="0"/>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1" name="Freeform 71"/>
                  <p:cNvSpPr>
                    <a:spLocks/>
                  </p:cNvSpPr>
                  <p:nvPr/>
                </p:nvSpPr>
                <p:spPr bwMode="ltGray">
                  <a:xfrm>
                    <a:off x="4604" y="626"/>
                    <a:ext cx="28" cy="20"/>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2" name="Freeform 72"/>
                  <p:cNvSpPr>
                    <a:spLocks/>
                  </p:cNvSpPr>
                  <p:nvPr/>
                </p:nvSpPr>
                <p:spPr bwMode="ltGray">
                  <a:xfrm>
                    <a:off x="4579" y="625"/>
                    <a:ext cx="25" cy="21"/>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3" name="Freeform 73"/>
                  <p:cNvSpPr>
                    <a:spLocks/>
                  </p:cNvSpPr>
                  <p:nvPr/>
                </p:nvSpPr>
                <p:spPr bwMode="ltGray">
                  <a:xfrm>
                    <a:off x="4424" y="547"/>
                    <a:ext cx="151" cy="90"/>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4" name="Freeform 74"/>
                  <p:cNvSpPr>
                    <a:spLocks/>
                  </p:cNvSpPr>
                  <p:nvPr/>
                </p:nvSpPr>
                <p:spPr bwMode="ltGray">
                  <a:xfrm>
                    <a:off x="4518" y="537"/>
                    <a:ext cx="68" cy="70"/>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5" name="Freeform 75"/>
                  <p:cNvSpPr>
                    <a:spLocks/>
                  </p:cNvSpPr>
                  <p:nvPr/>
                </p:nvSpPr>
                <p:spPr bwMode="ltGray">
                  <a:xfrm>
                    <a:off x="4579" y="567"/>
                    <a:ext cx="49" cy="11"/>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6" name="Freeform 76"/>
                  <p:cNvSpPr>
                    <a:spLocks/>
                  </p:cNvSpPr>
                  <p:nvPr/>
                </p:nvSpPr>
                <p:spPr bwMode="ltGray">
                  <a:xfrm>
                    <a:off x="4579" y="585"/>
                    <a:ext cx="26" cy="30"/>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7" name="Freeform 77"/>
                  <p:cNvSpPr>
                    <a:spLocks/>
                  </p:cNvSpPr>
                  <p:nvPr/>
                </p:nvSpPr>
                <p:spPr bwMode="ltGray">
                  <a:xfrm>
                    <a:off x="4629" y="567"/>
                    <a:ext cx="21"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8" name="Freeform 78"/>
                  <p:cNvSpPr>
                    <a:spLocks/>
                  </p:cNvSpPr>
                  <p:nvPr/>
                </p:nvSpPr>
                <p:spPr bwMode="ltGray">
                  <a:xfrm>
                    <a:off x="4631" y="595"/>
                    <a:ext cx="24"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69" name="Freeform 79"/>
                  <p:cNvSpPr>
                    <a:spLocks/>
                  </p:cNvSpPr>
                  <p:nvPr/>
                </p:nvSpPr>
                <p:spPr bwMode="ltGray">
                  <a:xfrm>
                    <a:off x="4655" y="578"/>
                    <a:ext cx="25" cy="19"/>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0" name="Freeform 80"/>
                  <p:cNvSpPr>
                    <a:spLocks/>
                  </p:cNvSpPr>
                  <p:nvPr/>
                </p:nvSpPr>
                <p:spPr bwMode="ltGray">
                  <a:xfrm>
                    <a:off x="4659" y="585"/>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1" name="Freeform 81"/>
                  <p:cNvSpPr>
                    <a:spLocks/>
                  </p:cNvSpPr>
                  <p:nvPr/>
                </p:nvSpPr>
                <p:spPr bwMode="ltGray">
                  <a:xfrm>
                    <a:off x="4773" y="595"/>
                    <a:ext cx="32" cy="21"/>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2" name="Freeform 82"/>
                  <p:cNvSpPr>
                    <a:spLocks/>
                  </p:cNvSpPr>
                  <p:nvPr/>
                </p:nvSpPr>
                <p:spPr bwMode="ltGray">
                  <a:xfrm>
                    <a:off x="4835" y="537"/>
                    <a:ext cx="8" cy="10"/>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3" name="Freeform 83"/>
                  <p:cNvSpPr>
                    <a:spLocks/>
                  </p:cNvSpPr>
                  <p:nvPr/>
                </p:nvSpPr>
                <p:spPr bwMode="ltGray">
                  <a:xfrm>
                    <a:off x="4750" y="487"/>
                    <a:ext cx="5" cy="9"/>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4" name="Freeform 84"/>
                  <p:cNvSpPr>
                    <a:spLocks/>
                  </p:cNvSpPr>
                  <p:nvPr/>
                </p:nvSpPr>
                <p:spPr bwMode="ltGray">
                  <a:xfrm>
                    <a:off x="4677" y="536"/>
                    <a:ext cx="3" cy="7"/>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5" name="Freeform 85"/>
                  <p:cNvSpPr>
                    <a:spLocks/>
                  </p:cNvSpPr>
                  <p:nvPr/>
                </p:nvSpPr>
                <p:spPr bwMode="ltGray">
                  <a:xfrm>
                    <a:off x="4599" y="516"/>
                    <a:ext cx="30" cy="31"/>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6" name="Freeform 86"/>
                  <p:cNvSpPr>
                    <a:spLocks/>
                  </p:cNvSpPr>
                  <p:nvPr/>
                </p:nvSpPr>
                <p:spPr bwMode="ltGray">
                  <a:xfrm>
                    <a:off x="4582" y="466"/>
                    <a:ext cx="46"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7" name="Freeform 87"/>
                  <p:cNvSpPr>
                    <a:spLocks/>
                  </p:cNvSpPr>
                  <p:nvPr/>
                </p:nvSpPr>
                <p:spPr bwMode="ltGray">
                  <a:xfrm>
                    <a:off x="4599" y="506"/>
                    <a:ext cx="15" cy="19"/>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8" name="Freeform 88"/>
                  <p:cNvSpPr>
                    <a:spLocks/>
                  </p:cNvSpPr>
                  <p:nvPr/>
                </p:nvSpPr>
                <p:spPr bwMode="ltGray">
                  <a:xfrm>
                    <a:off x="4572" y="506"/>
                    <a:ext cx="19" cy="2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79" name="Freeform 89"/>
                  <p:cNvSpPr>
                    <a:spLocks/>
                  </p:cNvSpPr>
                  <p:nvPr/>
                </p:nvSpPr>
                <p:spPr bwMode="ltGray">
                  <a:xfrm>
                    <a:off x="4781" y="275"/>
                    <a:ext cx="24"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0" name="Freeform 90"/>
                  <p:cNvSpPr>
                    <a:spLocks/>
                  </p:cNvSpPr>
                  <p:nvPr/>
                </p:nvSpPr>
                <p:spPr bwMode="ltGray">
                  <a:xfrm>
                    <a:off x="4294" y="245"/>
                    <a:ext cx="436" cy="151"/>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1" name="Freeform 91"/>
                  <p:cNvSpPr>
                    <a:spLocks/>
                  </p:cNvSpPr>
                  <p:nvPr/>
                </p:nvSpPr>
                <p:spPr bwMode="ltGray">
                  <a:xfrm>
                    <a:off x="4730" y="240"/>
                    <a:ext cx="23"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2" name="Freeform 92"/>
                  <p:cNvSpPr>
                    <a:spLocks/>
                  </p:cNvSpPr>
                  <p:nvPr/>
                </p:nvSpPr>
                <p:spPr bwMode="ltGray">
                  <a:xfrm>
                    <a:off x="4722" y="285"/>
                    <a:ext cx="57" cy="30"/>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3" name="Freeform 93"/>
                  <p:cNvSpPr>
                    <a:spLocks/>
                  </p:cNvSpPr>
                  <p:nvPr/>
                </p:nvSpPr>
                <p:spPr bwMode="ltGray">
                  <a:xfrm>
                    <a:off x="4655" y="315"/>
                    <a:ext cx="76" cy="71"/>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4" name="Freeform 94"/>
                  <p:cNvSpPr>
                    <a:spLocks/>
                  </p:cNvSpPr>
                  <p:nvPr/>
                </p:nvSpPr>
                <p:spPr bwMode="ltGray">
                  <a:xfrm>
                    <a:off x="4705" y="335"/>
                    <a:ext cx="5" cy="2"/>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5" name="Freeform 95"/>
                  <p:cNvSpPr>
                    <a:spLocks/>
                  </p:cNvSpPr>
                  <p:nvPr/>
                </p:nvSpPr>
                <p:spPr bwMode="ltGray">
                  <a:xfrm>
                    <a:off x="4256" y="386"/>
                    <a:ext cx="348" cy="185"/>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6" name="Freeform 96"/>
                  <p:cNvSpPr>
                    <a:spLocks/>
                  </p:cNvSpPr>
                  <p:nvPr/>
                </p:nvSpPr>
                <p:spPr bwMode="ltGray">
                  <a:xfrm>
                    <a:off x="4323" y="516"/>
                    <a:ext cx="19" cy="3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7" name="Freeform 97"/>
                  <p:cNvSpPr>
                    <a:spLocks/>
                  </p:cNvSpPr>
                  <p:nvPr/>
                </p:nvSpPr>
                <p:spPr bwMode="ltGray">
                  <a:xfrm>
                    <a:off x="4583" y="416"/>
                    <a:ext cx="21" cy="22"/>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8" name="Freeform 98"/>
                  <p:cNvSpPr>
                    <a:spLocks/>
                  </p:cNvSpPr>
                  <p:nvPr/>
                </p:nvSpPr>
                <p:spPr bwMode="ltGray">
                  <a:xfrm>
                    <a:off x="4634" y="406"/>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89" name="Freeform 99"/>
                  <p:cNvSpPr>
                    <a:spLocks/>
                  </p:cNvSpPr>
                  <p:nvPr/>
                </p:nvSpPr>
                <p:spPr bwMode="ltGray">
                  <a:xfrm>
                    <a:off x="3710" y="315"/>
                    <a:ext cx="433" cy="347"/>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0" name="Freeform 100"/>
                  <p:cNvSpPr>
                    <a:spLocks/>
                  </p:cNvSpPr>
                  <p:nvPr/>
                </p:nvSpPr>
                <p:spPr bwMode="ltGray">
                  <a:xfrm>
                    <a:off x="3873" y="446"/>
                    <a:ext cx="160" cy="216"/>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1" name="Freeform 101"/>
                  <p:cNvSpPr>
                    <a:spLocks/>
                  </p:cNvSpPr>
                  <p:nvPr/>
                </p:nvSpPr>
                <p:spPr bwMode="ltGray">
                  <a:xfrm>
                    <a:off x="4165" y="605"/>
                    <a:ext cx="7" cy="10"/>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2" name="Freeform 102"/>
                  <p:cNvSpPr>
                    <a:spLocks/>
                  </p:cNvSpPr>
                  <p:nvPr/>
                </p:nvSpPr>
                <p:spPr bwMode="ltGray">
                  <a:xfrm>
                    <a:off x="4151" y="496"/>
                    <a:ext cx="8" cy="8"/>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3" name="Freeform 103"/>
                  <p:cNvSpPr>
                    <a:spLocks/>
                  </p:cNvSpPr>
                  <p:nvPr/>
                </p:nvSpPr>
                <p:spPr bwMode="ltGray">
                  <a:xfrm>
                    <a:off x="3761" y="355"/>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4" name="Freeform 104"/>
                  <p:cNvSpPr>
                    <a:spLocks/>
                  </p:cNvSpPr>
                  <p:nvPr/>
                </p:nvSpPr>
                <p:spPr bwMode="ltGray">
                  <a:xfrm>
                    <a:off x="4063" y="265"/>
                    <a:ext cx="297" cy="22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5" name="Freeform 105"/>
                  <p:cNvSpPr>
                    <a:spLocks/>
                  </p:cNvSpPr>
                  <p:nvPr/>
                </p:nvSpPr>
                <p:spPr bwMode="ltGray">
                  <a:xfrm>
                    <a:off x="3862" y="245"/>
                    <a:ext cx="591" cy="90"/>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6" name="Freeform 106"/>
                  <p:cNvSpPr>
                    <a:spLocks/>
                  </p:cNvSpPr>
                  <p:nvPr/>
                </p:nvSpPr>
                <p:spPr bwMode="ltGray">
                  <a:xfrm>
                    <a:off x="3976" y="282"/>
                    <a:ext cx="19"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7" name="Freeform 107"/>
                  <p:cNvSpPr>
                    <a:spLocks/>
                  </p:cNvSpPr>
                  <p:nvPr/>
                </p:nvSpPr>
                <p:spPr bwMode="ltGray">
                  <a:xfrm>
                    <a:off x="3967" y="295"/>
                    <a:ext cx="19" cy="10"/>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8" name="Freeform 108"/>
                  <p:cNvSpPr>
                    <a:spLocks/>
                  </p:cNvSpPr>
                  <p:nvPr/>
                </p:nvSpPr>
                <p:spPr bwMode="ltGray">
                  <a:xfrm>
                    <a:off x="4025" y="335"/>
                    <a:ext cx="30" cy="8"/>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99" name="Freeform 109"/>
                  <p:cNvSpPr>
                    <a:spLocks/>
                  </p:cNvSpPr>
                  <p:nvPr/>
                </p:nvSpPr>
                <p:spPr bwMode="ltGray">
                  <a:xfrm>
                    <a:off x="4078" y="335"/>
                    <a:ext cx="22" cy="10"/>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0" name="Freeform 110"/>
                  <p:cNvSpPr>
                    <a:spLocks/>
                  </p:cNvSpPr>
                  <p:nvPr/>
                </p:nvSpPr>
                <p:spPr bwMode="ltGray">
                  <a:xfrm>
                    <a:off x="3937" y="295"/>
                    <a:ext cx="16"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grpSp>
          <p:grpSp>
            <p:nvGrpSpPr>
              <p:cNvPr id="9" name="Group 111"/>
              <p:cNvGrpSpPr>
                <a:grpSpLocks/>
              </p:cNvGrpSpPr>
              <p:nvPr/>
            </p:nvGrpSpPr>
            <p:grpSpPr bwMode="auto">
              <a:xfrm>
                <a:off x="798" y="109"/>
                <a:ext cx="4702" cy="420"/>
                <a:chOff x="798" y="253"/>
                <a:chExt cx="4702" cy="420"/>
              </a:xfrm>
            </p:grpSpPr>
            <p:sp>
              <p:nvSpPr>
                <p:cNvPr id="3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7" name="Line 113"/>
                <p:cNvSpPr>
                  <a:spLocks noChangeShapeType="1"/>
                </p:cNvSpPr>
                <p:nvPr/>
              </p:nvSpPr>
              <p:spPr bwMode="white">
                <a:xfrm>
                  <a:off x="1026"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8" name="Line 114"/>
                <p:cNvSpPr>
                  <a:spLocks noChangeShapeType="1"/>
                </p:cNvSpPr>
                <p:nvPr/>
              </p:nvSpPr>
              <p:spPr bwMode="white">
                <a:xfrm>
                  <a:off x="1254"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9" name="Line 115"/>
                <p:cNvSpPr>
                  <a:spLocks noChangeShapeType="1"/>
                </p:cNvSpPr>
                <p:nvPr/>
              </p:nvSpPr>
              <p:spPr bwMode="white">
                <a:xfrm>
                  <a:off x="1482"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0" name="Line 116"/>
                <p:cNvSpPr>
                  <a:spLocks noChangeShapeType="1"/>
                </p:cNvSpPr>
                <p:nvPr/>
              </p:nvSpPr>
              <p:spPr bwMode="white">
                <a:xfrm>
                  <a:off x="1710"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1" name="Line 117"/>
                <p:cNvSpPr>
                  <a:spLocks noChangeShapeType="1"/>
                </p:cNvSpPr>
                <p:nvPr/>
              </p:nvSpPr>
              <p:spPr bwMode="white">
                <a:xfrm>
                  <a:off x="1938"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2" name="Line 118"/>
                <p:cNvSpPr>
                  <a:spLocks noChangeShapeType="1"/>
                </p:cNvSpPr>
                <p:nvPr/>
              </p:nvSpPr>
              <p:spPr bwMode="white">
                <a:xfrm>
                  <a:off x="2166"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3" name="Line 119"/>
                <p:cNvSpPr>
                  <a:spLocks noChangeShapeType="1"/>
                </p:cNvSpPr>
                <p:nvPr/>
              </p:nvSpPr>
              <p:spPr bwMode="white">
                <a:xfrm>
                  <a:off x="2394"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4" name="Line 120"/>
                <p:cNvSpPr>
                  <a:spLocks noChangeShapeType="1"/>
                </p:cNvSpPr>
                <p:nvPr/>
              </p:nvSpPr>
              <p:spPr bwMode="white">
                <a:xfrm>
                  <a:off x="2622"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5" name="Line 121"/>
                <p:cNvSpPr>
                  <a:spLocks noChangeShapeType="1"/>
                </p:cNvSpPr>
                <p:nvPr/>
              </p:nvSpPr>
              <p:spPr bwMode="white">
                <a:xfrm>
                  <a:off x="2850"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6" name="Line 122"/>
                <p:cNvSpPr>
                  <a:spLocks noChangeShapeType="1"/>
                </p:cNvSpPr>
                <p:nvPr/>
              </p:nvSpPr>
              <p:spPr bwMode="white">
                <a:xfrm>
                  <a:off x="3078"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7" name="Line 123"/>
                <p:cNvSpPr>
                  <a:spLocks noChangeShapeType="1"/>
                </p:cNvSpPr>
                <p:nvPr/>
              </p:nvSpPr>
              <p:spPr bwMode="white">
                <a:xfrm>
                  <a:off x="3306"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8" name="Line 124"/>
                <p:cNvSpPr>
                  <a:spLocks noChangeShapeType="1"/>
                </p:cNvSpPr>
                <p:nvPr/>
              </p:nvSpPr>
              <p:spPr bwMode="white">
                <a:xfrm>
                  <a:off x="3534"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49" name="Line 125"/>
                <p:cNvSpPr>
                  <a:spLocks noChangeShapeType="1"/>
                </p:cNvSpPr>
                <p:nvPr/>
              </p:nvSpPr>
              <p:spPr bwMode="white">
                <a:xfrm>
                  <a:off x="3762"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50" name="Line 126"/>
                <p:cNvSpPr>
                  <a:spLocks noChangeShapeType="1"/>
                </p:cNvSpPr>
                <p:nvPr/>
              </p:nvSpPr>
              <p:spPr bwMode="white">
                <a:xfrm>
                  <a:off x="3990"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51" name="Line 127"/>
                <p:cNvSpPr>
                  <a:spLocks noChangeShapeType="1"/>
                </p:cNvSpPr>
                <p:nvPr/>
              </p:nvSpPr>
              <p:spPr bwMode="white">
                <a:xfrm>
                  <a:off x="4218"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52" name="Line 128"/>
                <p:cNvSpPr>
                  <a:spLocks noChangeShapeType="1"/>
                </p:cNvSpPr>
                <p:nvPr/>
              </p:nvSpPr>
              <p:spPr bwMode="white">
                <a:xfrm>
                  <a:off x="4446"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53" name="Line 129"/>
                <p:cNvSpPr>
                  <a:spLocks noChangeShapeType="1"/>
                </p:cNvSpPr>
                <p:nvPr/>
              </p:nvSpPr>
              <p:spPr bwMode="white">
                <a:xfrm>
                  <a:off x="4674"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54" name="Line 130"/>
                <p:cNvSpPr>
                  <a:spLocks noChangeShapeType="1"/>
                </p:cNvSpPr>
                <p:nvPr/>
              </p:nvSpPr>
              <p:spPr bwMode="white">
                <a:xfrm>
                  <a:off x="4902"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55" name="Line 131"/>
                <p:cNvSpPr>
                  <a:spLocks noChangeShapeType="1"/>
                </p:cNvSpPr>
                <p:nvPr/>
              </p:nvSpPr>
              <p:spPr bwMode="white">
                <a:xfrm>
                  <a:off x="5130"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56" name="Line 132"/>
                <p:cNvSpPr>
                  <a:spLocks noChangeShapeType="1"/>
                </p:cNvSpPr>
                <p:nvPr/>
              </p:nvSpPr>
              <p:spPr bwMode="white">
                <a:xfrm>
                  <a:off x="5358" y="253"/>
                  <a:ext cx="0" cy="42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grpSp>
            <p:nvGrpSpPr>
              <p:cNvPr id="10" name="Group 133"/>
              <p:cNvGrpSpPr>
                <a:grpSpLocks/>
              </p:cNvGrpSpPr>
              <p:nvPr/>
            </p:nvGrpSpPr>
            <p:grpSpPr bwMode="auto">
              <a:xfrm>
                <a:off x="1208" y="109"/>
                <a:ext cx="3694" cy="422"/>
                <a:chOff x="1034" y="245"/>
                <a:chExt cx="3694" cy="422"/>
              </a:xfrm>
            </p:grpSpPr>
            <p:sp>
              <p:nvSpPr>
                <p:cNvPr id="11"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2" name="Line 135"/>
                <p:cNvSpPr>
                  <a:spLocks noChangeShapeType="1"/>
                </p:cNvSpPr>
                <p:nvPr/>
              </p:nvSpPr>
              <p:spPr bwMode="ltGray">
                <a:xfrm>
                  <a:off x="2798" y="468"/>
                  <a:ext cx="71"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3" name="Line 136"/>
                <p:cNvSpPr>
                  <a:spLocks noChangeShapeType="1"/>
                </p:cNvSpPr>
                <p:nvPr/>
              </p:nvSpPr>
              <p:spPr bwMode="ltGray">
                <a:xfrm>
                  <a:off x="2904" y="487"/>
                  <a:ext cx="0" cy="28"/>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4" name="Line 137"/>
                <p:cNvSpPr>
                  <a:spLocks noChangeShapeType="1"/>
                </p:cNvSpPr>
                <p:nvPr/>
              </p:nvSpPr>
              <p:spPr bwMode="ltGray">
                <a:xfrm>
                  <a:off x="3132" y="581"/>
                  <a:ext cx="0" cy="8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5" name="Line 138"/>
                <p:cNvSpPr>
                  <a:spLocks noChangeShapeType="1"/>
                </p:cNvSpPr>
                <p:nvPr/>
              </p:nvSpPr>
              <p:spPr bwMode="ltGray">
                <a:xfrm>
                  <a:off x="3816" y="358"/>
                  <a:ext cx="0" cy="173"/>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6"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7" name="Line 140"/>
                <p:cNvSpPr>
                  <a:spLocks noChangeShapeType="1"/>
                </p:cNvSpPr>
                <p:nvPr/>
              </p:nvSpPr>
              <p:spPr bwMode="ltGray">
                <a:xfrm>
                  <a:off x="4044" y="373"/>
                  <a:ext cx="0" cy="294"/>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8" name="Line 141"/>
                <p:cNvSpPr>
                  <a:spLocks noChangeShapeType="1"/>
                </p:cNvSpPr>
                <p:nvPr/>
              </p:nvSpPr>
              <p:spPr bwMode="ltGray">
                <a:xfrm flipV="1">
                  <a:off x="4046" y="251"/>
                  <a:ext cx="0" cy="5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9"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0"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1"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2" name="Line 145"/>
                <p:cNvSpPr>
                  <a:spLocks noChangeShapeType="1"/>
                </p:cNvSpPr>
                <p:nvPr/>
              </p:nvSpPr>
              <p:spPr bwMode="ltGray">
                <a:xfrm flipV="1">
                  <a:off x="4500" y="246"/>
                  <a:ext cx="0" cy="265"/>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3" name="Line 146"/>
                <p:cNvSpPr>
                  <a:spLocks noChangeShapeType="1"/>
                </p:cNvSpPr>
                <p:nvPr/>
              </p:nvSpPr>
              <p:spPr bwMode="ltGray">
                <a:xfrm>
                  <a:off x="4728" y="601"/>
                  <a:ext cx="0" cy="32"/>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4" name="Line 147"/>
                <p:cNvSpPr>
                  <a:spLocks noChangeShapeType="1"/>
                </p:cNvSpPr>
                <p:nvPr/>
              </p:nvSpPr>
              <p:spPr bwMode="ltGray">
                <a:xfrm>
                  <a:off x="1992" y="251"/>
                  <a:ext cx="0" cy="61"/>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5" name="Line 148"/>
                <p:cNvSpPr>
                  <a:spLocks noChangeShapeType="1"/>
                </p:cNvSpPr>
                <p:nvPr/>
              </p:nvSpPr>
              <p:spPr bwMode="ltGray">
                <a:xfrm>
                  <a:off x="1764" y="247"/>
                  <a:ext cx="0" cy="329"/>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6"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7"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8"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29"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0" name="Line 153"/>
                <p:cNvSpPr>
                  <a:spLocks noChangeShapeType="1"/>
                </p:cNvSpPr>
                <p:nvPr/>
              </p:nvSpPr>
              <p:spPr bwMode="ltGray">
                <a:xfrm>
                  <a:off x="1306" y="370"/>
                  <a:ext cx="0" cy="289"/>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1" name="Line 154"/>
                <p:cNvSpPr>
                  <a:spLocks noChangeShapeType="1"/>
                </p:cNvSpPr>
                <p:nvPr/>
              </p:nvSpPr>
              <p:spPr bwMode="ltGray">
                <a:xfrm>
                  <a:off x="1080" y="388"/>
                  <a:ext cx="0" cy="153"/>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2"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3" name="Line 156"/>
                <p:cNvSpPr>
                  <a:spLocks noChangeShapeType="1"/>
                </p:cNvSpPr>
                <p:nvPr/>
              </p:nvSpPr>
              <p:spPr bwMode="ltGray">
                <a:xfrm>
                  <a:off x="1536" y="316"/>
                  <a:ext cx="0" cy="94"/>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4"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35"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grpSp>
        <p:pic>
          <p:nvPicPr>
            <p:cNvPr id="6" name="Picture 159" descr="earth"/>
            <p:cNvPicPr>
              <a:picLocks noChangeAspect="1" noChangeArrowheads="1"/>
            </p:cNvPicPr>
            <p:nvPr userDrawn="1"/>
          </p:nvPicPr>
          <p:blipFill>
            <a:blip r:embed="rId2">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sp>
        <p:nvSpPr>
          <p:cNvPr id="12083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08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158"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159" name="Rectangle 6"/>
          <p:cNvSpPr>
            <a:spLocks noGrp="1" noChangeArrowheads="1"/>
          </p:cNvSpPr>
          <p:nvPr>
            <p:ph type="sldNum" sz="quarter" idx="12"/>
          </p:nvPr>
        </p:nvSpPr>
        <p:spPr>
          <a:xfrm>
            <a:off x="6553200" y="6245225"/>
            <a:ext cx="2133600" cy="476250"/>
          </a:xfrm>
        </p:spPr>
        <p:txBody>
          <a:bodyPr/>
          <a:lstStyle>
            <a:lvl1pPr>
              <a:defRPr/>
            </a:lvl1pPr>
          </a:lstStyle>
          <a:p>
            <a:fld id="{E2172C23-8924-624C-A3D0-A86E4913825A}"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376D680-71EE-8D4F-8113-A6E5CE887086}"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ADB09A-9109-E344-8C0E-B28CE8429723}"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59577E-D30D-1641-AAE5-10573FAEF338}"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608BC44-E45A-C142-8D06-3AD768511EEF}"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F2557AF-8CBC-064F-8D94-E90ADAC50637}"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CE050B3-D85D-EB4E-BEF1-CEC83543F580}"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41584-2D26-EC42-82F8-37C12935E736}"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3906353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745122-B500-3642-9147-081338CFDF19}"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5F34AE-453C-7242-9545-D4B7D19D3827}"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FBFF32-B7A2-FB45-AEDC-98C64EB7B765}"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10ED70-DC33-3B4F-9DBB-BC3960609B3B}"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54937" cy="8223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502935-5BBF-E44D-B50A-83AAF2136971}"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54937" cy="8223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47888"/>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CFE6C8E-E562-4E49-95A8-39C5BDA7205A}" type="slidenum">
              <a:rPr lang="en-US">
                <a:solidFill>
                  <a:srgbClr val="000000"/>
                </a:solidFill>
                <a:latin typeface="Tahoma"/>
              </a:rPr>
              <a:pPr/>
              <a:t>‹#›</a:t>
            </a:fld>
            <a:endParaRPr lang="en-US">
              <a:solidFill>
                <a:srgbClr val="000000"/>
              </a:solidFill>
              <a:latin typeface="Tahom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0649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4"/>
            <p:cNvGrpSpPr>
              <a:grpSpLocks/>
            </p:cNvGrpSpPr>
            <p:nvPr userDrawn="1"/>
          </p:nvGrpSpPr>
          <p:grpSpPr bwMode="auto">
            <a:xfrm>
              <a:off x="3528" y="3715"/>
              <a:ext cx="792" cy="521"/>
              <a:chOff x="3527" y="3715"/>
              <a:chExt cx="792" cy="521"/>
            </a:xfrm>
          </p:grpSpPr>
          <p:sp>
            <p:nvSpPr>
              <p:cNvPr id="10650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650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650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651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1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6"/>
            <p:cNvGrpSpPr>
              <a:grpSpLocks/>
            </p:cNvGrpSpPr>
            <p:nvPr userDrawn="1"/>
          </p:nvGrpSpPr>
          <p:grpSpPr bwMode="auto">
            <a:xfrm>
              <a:off x="1776" y="3631"/>
              <a:ext cx="1626" cy="683"/>
              <a:chOff x="1776" y="3631"/>
              <a:chExt cx="1626" cy="683"/>
            </a:xfrm>
          </p:grpSpPr>
          <p:sp>
            <p:nvSpPr>
              <p:cNvPr id="10651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2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2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652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2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5"/>
            <p:cNvGrpSpPr>
              <a:grpSpLocks/>
            </p:cNvGrpSpPr>
            <p:nvPr userDrawn="1"/>
          </p:nvGrpSpPr>
          <p:grpSpPr bwMode="auto">
            <a:xfrm>
              <a:off x="4128" y="3360"/>
              <a:ext cx="1351" cy="821"/>
              <a:chOff x="4128" y="3360"/>
              <a:chExt cx="1351" cy="821"/>
            </a:xfrm>
          </p:grpSpPr>
          <p:sp>
            <p:nvSpPr>
              <p:cNvPr id="10653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4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654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4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3"/>
            <p:cNvGrpSpPr>
              <a:grpSpLocks/>
            </p:cNvGrpSpPr>
            <p:nvPr userDrawn="1"/>
          </p:nvGrpSpPr>
          <p:grpSpPr bwMode="auto">
            <a:xfrm>
              <a:off x="5280" y="3024"/>
              <a:ext cx="425" cy="258"/>
              <a:chOff x="5280" y="3024"/>
              <a:chExt cx="425" cy="258"/>
            </a:xfrm>
          </p:grpSpPr>
          <p:sp>
            <p:nvSpPr>
              <p:cNvPr id="10655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1"/>
              <p:cNvGrpSpPr>
                <a:grpSpLocks/>
              </p:cNvGrpSpPr>
              <p:nvPr/>
            </p:nvGrpSpPr>
            <p:grpSpPr bwMode="auto">
              <a:xfrm>
                <a:off x="5381" y="3085"/>
                <a:ext cx="227" cy="132"/>
                <a:chOff x="5381" y="3085"/>
                <a:chExt cx="227" cy="132"/>
              </a:xfrm>
            </p:grpSpPr>
            <p:sp>
              <p:nvSpPr>
                <p:cNvPr id="10655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5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65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65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6564" name="Rectangle 68"/>
          <p:cNvSpPr>
            <a:spLocks noGrp="1" noChangeArrowheads="1"/>
          </p:cNvSpPr>
          <p:nvPr>
            <p:ph type="dt" sz="quarter" idx="2"/>
          </p:nvPr>
        </p:nvSpPr>
        <p:spPr>
          <a:xfrm>
            <a:off x="457200" y="6248400"/>
            <a:ext cx="2133600" cy="457200"/>
          </a:xfrm>
        </p:spPr>
        <p:txBody>
          <a:bodyPr/>
          <a:lstStyle>
            <a:lvl1pPr>
              <a:defRPr/>
            </a:lvl1pPr>
          </a:lstStyle>
          <a:p>
            <a:endParaRPr lang="en-US">
              <a:solidFill>
                <a:srgbClr val="FFFFFF"/>
              </a:solidFill>
              <a:latin typeface="Arial"/>
            </a:endParaRPr>
          </a:p>
        </p:txBody>
      </p:sp>
      <p:sp>
        <p:nvSpPr>
          <p:cNvPr id="106565" name="Rectangle 69"/>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FFFFFF"/>
              </a:solidFill>
              <a:latin typeface="Arial"/>
            </a:endParaRPr>
          </a:p>
        </p:txBody>
      </p:sp>
      <p:sp>
        <p:nvSpPr>
          <p:cNvPr id="106566" name="Rectangle 70"/>
          <p:cNvSpPr>
            <a:spLocks noGrp="1" noChangeArrowheads="1"/>
          </p:cNvSpPr>
          <p:nvPr>
            <p:ph type="sldNum" sz="quarter" idx="4"/>
          </p:nvPr>
        </p:nvSpPr>
        <p:spPr>
          <a:xfrm>
            <a:off x="6553200" y="6248400"/>
            <a:ext cx="2133600" cy="457200"/>
          </a:xfrm>
        </p:spPr>
        <p:txBody>
          <a:bodyPr/>
          <a:lstStyle>
            <a:lvl1pPr>
              <a:defRPr/>
            </a:lvl1pPr>
          </a:lstStyle>
          <a:p>
            <a:fld id="{AD1460B5-D3D1-47DC-AF9A-23C9A1791F78}" type="slidenum">
              <a:rPr lang="en-US">
                <a:solidFill>
                  <a:srgbClr val="FFFFFF"/>
                </a:solidFill>
                <a:latin typeface="Arial"/>
              </a:rPr>
              <a:pPr/>
              <a:t>‹#›</a:t>
            </a:fld>
            <a:endParaRPr lang="en-US">
              <a:solidFill>
                <a:srgbClr val="FFFFFF"/>
              </a:solidFill>
              <a:latin typeface="Aria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4" name="Slide Number Placeholder 3"/>
          <p:cNvSpPr>
            <a:spLocks noGrp="1"/>
          </p:cNvSpPr>
          <p:nvPr>
            <p:ph type="sldNum" sz="quarter" idx="12"/>
          </p:nvPr>
        </p:nvSpPr>
        <p:spPr/>
        <p:txBody>
          <a:bodyPr/>
          <a:lstStyle>
            <a:lvl1pPr>
              <a:defRPr/>
            </a:lvl1pPr>
          </a:lstStyle>
          <a:p>
            <a:fld id="{E53CC43E-BD6E-4F4E-881F-EE7188573268}" type="slidenum">
              <a:rPr lang="en-US">
                <a:solidFill>
                  <a:srgbClr val="FFFFFF"/>
                </a:solidFill>
                <a:latin typeface="Arial"/>
              </a:rPr>
              <a:pPr/>
              <a:t>‹#›</a:t>
            </a:fld>
            <a:endParaRPr lang="en-US">
              <a:solidFill>
                <a:srgbClr val="FFFFFF"/>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0649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4"/>
            <p:cNvGrpSpPr>
              <a:grpSpLocks/>
            </p:cNvGrpSpPr>
            <p:nvPr userDrawn="1"/>
          </p:nvGrpSpPr>
          <p:grpSpPr bwMode="auto">
            <a:xfrm>
              <a:off x="3528" y="3715"/>
              <a:ext cx="792" cy="521"/>
              <a:chOff x="3527" y="3715"/>
              <a:chExt cx="792" cy="521"/>
            </a:xfrm>
          </p:grpSpPr>
          <p:sp>
            <p:nvSpPr>
              <p:cNvPr id="10650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650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650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651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1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6"/>
            <p:cNvGrpSpPr>
              <a:grpSpLocks/>
            </p:cNvGrpSpPr>
            <p:nvPr userDrawn="1"/>
          </p:nvGrpSpPr>
          <p:grpSpPr bwMode="auto">
            <a:xfrm>
              <a:off x="1776" y="3631"/>
              <a:ext cx="1626" cy="683"/>
              <a:chOff x="1776" y="3631"/>
              <a:chExt cx="1626" cy="683"/>
            </a:xfrm>
          </p:grpSpPr>
          <p:sp>
            <p:nvSpPr>
              <p:cNvPr id="10651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2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2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652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2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5"/>
            <p:cNvGrpSpPr>
              <a:grpSpLocks/>
            </p:cNvGrpSpPr>
            <p:nvPr userDrawn="1"/>
          </p:nvGrpSpPr>
          <p:grpSpPr bwMode="auto">
            <a:xfrm>
              <a:off x="4128" y="3360"/>
              <a:ext cx="1351" cy="821"/>
              <a:chOff x="4128" y="3360"/>
              <a:chExt cx="1351" cy="821"/>
            </a:xfrm>
          </p:grpSpPr>
          <p:sp>
            <p:nvSpPr>
              <p:cNvPr id="10653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4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654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4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3"/>
            <p:cNvGrpSpPr>
              <a:grpSpLocks/>
            </p:cNvGrpSpPr>
            <p:nvPr userDrawn="1"/>
          </p:nvGrpSpPr>
          <p:grpSpPr bwMode="auto">
            <a:xfrm>
              <a:off x="5280" y="3024"/>
              <a:ext cx="425" cy="258"/>
              <a:chOff x="5280" y="3024"/>
              <a:chExt cx="425" cy="258"/>
            </a:xfrm>
          </p:grpSpPr>
          <p:sp>
            <p:nvSpPr>
              <p:cNvPr id="10655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1"/>
              <p:cNvGrpSpPr>
                <a:grpSpLocks/>
              </p:cNvGrpSpPr>
              <p:nvPr/>
            </p:nvGrpSpPr>
            <p:grpSpPr bwMode="auto">
              <a:xfrm>
                <a:off x="5381" y="3085"/>
                <a:ext cx="227" cy="132"/>
                <a:chOff x="5381" y="3085"/>
                <a:chExt cx="227" cy="132"/>
              </a:xfrm>
            </p:grpSpPr>
            <p:sp>
              <p:nvSpPr>
                <p:cNvPr id="10655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5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65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65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6564" name="Rectangle 68"/>
          <p:cNvSpPr>
            <a:spLocks noGrp="1" noChangeArrowheads="1"/>
          </p:cNvSpPr>
          <p:nvPr>
            <p:ph type="dt" sz="quarter" idx="2"/>
          </p:nvPr>
        </p:nvSpPr>
        <p:spPr>
          <a:xfrm>
            <a:off x="457200" y="6248400"/>
            <a:ext cx="2133600" cy="457200"/>
          </a:xfrm>
        </p:spPr>
        <p:txBody>
          <a:bodyPr/>
          <a:lstStyle>
            <a:lvl1pPr>
              <a:defRPr/>
            </a:lvl1pPr>
          </a:lstStyle>
          <a:p>
            <a:endParaRPr lang="en-US">
              <a:solidFill>
                <a:srgbClr val="FFFFFF"/>
              </a:solidFill>
              <a:latin typeface="Arial"/>
            </a:endParaRPr>
          </a:p>
        </p:txBody>
      </p:sp>
      <p:sp>
        <p:nvSpPr>
          <p:cNvPr id="106565" name="Rectangle 69"/>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FFFFFF"/>
              </a:solidFill>
              <a:latin typeface="Arial"/>
            </a:endParaRPr>
          </a:p>
        </p:txBody>
      </p:sp>
      <p:sp>
        <p:nvSpPr>
          <p:cNvPr id="106566" name="Rectangle 70"/>
          <p:cNvSpPr>
            <a:spLocks noGrp="1" noChangeArrowheads="1"/>
          </p:cNvSpPr>
          <p:nvPr>
            <p:ph type="sldNum" sz="quarter" idx="4"/>
          </p:nvPr>
        </p:nvSpPr>
        <p:spPr>
          <a:xfrm>
            <a:off x="6553200" y="6248400"/>
            <a:ext cx="2133600" cy="457200"/>
          </a:xfrm>
        </p:spPr>
        <p:txBody>
          <a:bodyPr/>
          <a:lstStyle>
            <a:lvl1pPr>
              <a:defRPr/>
            </a:lvl1pPr>
          </a:lstStyle>
          <a:p>
            <a:fld id="{AD1460B5-D3D1-47DC-AF9A-23C9A1791F78}" type="slidenum">
              <a:rPr lang="en-US">
                <a:solidFill>
                  <a:srgbClr val="FFFFFF"/>
                </a:solidFill>
                <a:latin typeface="Arial"/>
              </a:rPr>
              <a:pPr/>
              <a:t>‹#›</a:t>
            </a:fld>
            <a:endParaRPr lang="en-US">
              <a:solidFill>
                <a:srgbClr val="FFFFFF"/>
              </a:solidFill>
              <a:latin typeface="Aria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4" name="Slide Number Placeholder 3"/>
          <p:cNvSpPr>
            <a:spLocks noGrp="1"/>
          </p:cNvSpPr>
          <p:nvPr>
            <p:ph type="sldNum" sz="quarter" idx="12"/>
          </p:nvPr>
        </p:nvSpPr>
        <p:spPr/>
        <p:txBody>
          <a:bodyPr/>
          <a:lstStyle>
            <a:lvl1pPr>
              <a:defRPr/>
            </a:lvl1pPr>
          </a:lstStyle>
          <a:p>
            <a:fld id="{E53CC43E-BD6E-4F4E-881F-EE7188573268}" type="slidenum">
              <a:rPr lang="en-US">
                <a:solidFill>
                  <a:srgbClr val="FFFFFF"/>
                </a:solidFill>
                <a:latin typeface="Arial"/>
              </a:rPr>
              <a:pPr/>
              <a:t>‹#›</a:t>
            </a:fld>
            <a:endParaRPr lang="en-US">
              <a:solidFill>
                <a:srgbClr val="FFFFFF"/>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B78D5A-D8FC-0147-B13F-86FEA42A4057}" type="datetime1">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2529687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0649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4"/>
            <p:cNvGrpSpPr>
              <a:grpSpLocks/>
            </p:cNvGrpSpPr>
            <p:nvPr userDrawn="1"/>
          </p:nvGrpSpPr>
          <p:grpSpPr bwMode="auto">
            <a:xfrm>
              <a:off x="3528" y="3715"/>
              <a:ext cx="792" cy="521"/>
              <a:chOff x="3527" y="3715"/>
              <a:chExt cx="792" cy="521"/>
            </a:xfrm>
          </p:grpSpPr>
          <p:sp>
            <p:nvSpPr>
              <p:cNvPr id="10650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650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650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651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1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6"/>
            <p:cNvGrpSpPr>
              <a:grpSpLocks/>
            </p:cNvGrpSpPr>
            <p:nvPr userDrawn="1"/>
          </p:nvGrpSpPr>
          <p:grpSpPr bwMode="auto">
            <a:xfrm>
              <a:off x="1776" y="3631"/>
              <a:ext cx="1626" cy="683"/>
              <a:chOff x="1776" y="3631"/>
              <a:chExt cx="1626" cy="683"/>
            </a:xfrm>
          </p:grpSpPr>
          <p:sp>
            <p:nvSpPr>
              <p:cNvPr id="10651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2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2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652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2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5"/>
            <p:cNvGrpSpPr>
              <a:grpSpLocks/>
            </p:cNvGrpSpPr>
            <p:nvPr userDrawn="1"/>
          </p:nvGrpSpPr>
          <p:grpSpPr bwMode="auto">
            <a:xfrm>
              <a:off x="4128" y="3360"/>
              <a:ext cx="1351" cy="821"/>
              <a:chOff x="4128" y="3360"/>
              <a:chExt cx="1351" cy="821"/>
            </a:xfrm>
          </p:grpSpPr>
          <p:sp>
            <p:nvSpPr>
              <p:cNvPr id="10653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4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654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4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3"/>
            <p:cNvGrpSpPr>
              <a:grpSpLocks/>
            </p:cNvGrpSpPr>
            <p:nvPr userDrawn="1"/>
          </p:nvGrpSpPr>
          <p:grpSpPr bwMode="auto">
            <a:xfrm>
              <a:off x="5280" y="3024"/>
              <a:ext cx="425" cy="258"/>
              <a:chOff x="5280" y="3024"/>
              <a:chExt cx="425" cy="258"/>
            </a:xfrm>
          </p:grpSpPr>
          <p:sp>
            <p:nvSpPr>
              <p:cNvPr id="10655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1"/>
              <p:cNvGrpSpPr>
                <a:grpSpLocks/>
              </p:cNvGrpSpPr>
              <p:nvPr/>
            </p:nvGrpSpPr>
            <p:grpSpPr bwMode="auto">
              <a:xfrm>
                <a:off x="5381" y="3085"/>
                <a:ext cx="227" cy="132"/>
                <a:chOff x="5381" y="3085"/>
                <a:chExt cx="227" cy="132"/>
              </a:xfrm>
            </p:grpSpPr>
            <p:sp>
              <p:nvSpPr>
                <p:cNvPr id="10655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5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65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65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6564" name="Rectangle 68"/>
          <p:cNvSpPr>
            <a:spLocks noGrp="1" noChangeArrowheads="1"/>
          </p:cNvSpPr>
          <p:nvPr>
            <p:ph type="dt" sz="quarter" idx="2"/>
          </p:nvPr>
        </p:nvSpPr>
        <p:spPr>
          <a:xfrm>
            <a:off x="457200" y="6248400"/>
            <a:ext cx="2133600" cy="457200"/>
          </a:xfrm>
        </p:spPr>
        <p:txBody>
          <a:bodyPr/>
          <a:lstStyle>
            <a:lvl1pPr>
              <a:defRPr/>
            </a:lvl1pPr>
          </a:lstStyle>
          <a:p>
            <a:endParaRPr lang="en-US">
              <a:solidFill>
                <a:srgbClr val="FFFFFF"/>
              </a:solidFill>
              <a:latin typeface="Arial"/>
            </a:endParaRPr>
          </a:p>
        </p:txBody>
      </p:sp>
      <p:sp>
        <p:nvSpPr>
          <p:cNvPr id="106565" name="Rectangle 69"/>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FFFFFF"/>
              </a:solidFill>
              <a:latin typeface="Arial"/>
            </a:endParaRPr>
          </a:p>
        </p:txBody>
      </p:sp>
      <p:sp>
        <p:nvSpPr>
          <p:cNvPr id="106566" name="Rectangle 70"/>
          <p:cNvSpPr>
            <a:spLocks noGrp="1" noChangeArrowheads="1"/>
          </p:cNvSpPr>
          <p:nvPr>
            <p:ph type="sldNum" sz="quarter" idx="4"/>
          </p:nvPr>
        </p:nvSpPr>
        <p:spPr>
          <a:xfrm>
            <a:off x="6553200" y="6248400"/>
            <a:ext cx="2133600" cy="457200"/>
          </a:xfrm>
        </p:spPr>
        <p:txBody>
          <a:bodyPr/>
          <a:lstStyle>
            <a:lvl1pPr>
              <a:defRPr/>
            </a:lvl1pPr>
          </a:lstStyle>
          <a:p>
            <a:fld id="{AD1460B5-D3D1-47DC-AF9A-23C9A1791F78}" type="slidenum">
              <a:rPr lang="en-US">
                <a:solidFill>
                  <a:srgbClr val="FFFFFF"/>
                </a:solidFill>
                <a:latin typeface="Arial"/>
              </a:rPr>
              <a:pPr/>
              <a:t>‹#›</a:t>
            </a:fld>
            <a:endParaRPr lang="en-US">
              <a:solidFill>
                <a:srgbClr val="FFFFFF"/>
              </a:solidFill>
              <a:latin typeface="Aria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4" name="Slide Number Placeholder 3"/>
          <p:cNvSpPr>
            <a:spLocks noGrp="1"/>
          </p:cNvSpPr>
          <p:nvPr>
            <p:ph type="sldNum" sz="quarter" idx="12"/>
          </p:nvPr>
        </p:nvSpPr>
        <p:spPr/>
        <p:txBody>
          <a:bodyPr/>
          <a:lstStyle>
            <a:lvl1pPr>
              <a:defRPr/>
            </a:lvl1pPr>
          </a:lstStyle>
          <a:p>
            <a:fld id="{E53CC43E-BD6E-4F4E-881F-EE7188573268}" type="slidenum">
              <a:rPr lang="en-US">
                <a:solidFill>
                  <a:srgbClr val="FFFFFF"/>
                </a:solidFill>
                <a:latin typeface="Arial"/>
              </a:rPr>
              <a:pPr/>
              <a:t>‹#›</a:t>
            </a:fld>
            <a:endParaRPr lang="en-US">
              <a:solidFill>
                <a:srgbClr val="FFFFFF"/>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338A3430-17F0-41A8-82A7-45C09699A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2D2CCCB3-706F-4210-97AD-B0345375B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0649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4"/>
            <p:cNvGrpSpPr>
              <a:grpSpLocks/>
            </p:cNvGrpSpPr>
            <p:nvPr userDrawn="1"/>
          </p:nvGrpSpPr>
          <p:grpSpPr bwMode="auto">
            <a:xfrm>
              <a:off x="3528" y="3715"/>
              <a:ext cx="792" cy="521"/>
              <a:chOff x="3527" y="3715"/>
              <a:chExt cx="792" cy="521"/>
            </a:xfrm>
          </p:grpSpPr>
          <p:sp>
            <p:nvSpPr>
              <p:cNvPr id="10650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650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650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651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1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6"/>
            <p:cNvGrpSpPr>
              <a:grpSpLocks/>
            </p:cNvGrpSpPr>
            <p:nvPr userDrawn="1"/>
          </p:nvGrpSpPr>
          <p:grpSpPr bwMode="auto">
            <a:xfrm>
              <a:off x="1776" y="3631"/>
              <a:ext cx="1626" cy="683"/>
              <a:chOff x="1776" y="3631"/>
              <a:chExt cx="1626" cy="683"/>
            </a:xfrm>
          </p:grpSpPr>
          <p:sp>
            <p:nvSpPr>
              <p:cNvPr id="10651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2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2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652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2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5"/>
            <p:cNvGrpSpPr>
              <a:grpSpLocks/>
            </p:cNvGrpSpPr>
            <p:nvPr userDrawn="1"/>
          </p:nvGrpSpPr>
          <p:grpSpPr bwMode="auto">
            <a:xfrm>
              <a:off x="4128" y="3360"/>
              <a:ext cx="1351" cy="821"/>
              <a:chOff x="4128" y="3360"/>
              <a:chExt cx="1351" cy="821"/>
            </a:xfrm>
          </p:grpSpPr>
          <p:sp>
            <p:nvSpPr>
              <p:cNvPr id="10653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4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654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4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3"/>
            <p:cNvGrpSpPr>
              <a:grpSpLocks/>
            </p:cNvGrpSpPr>
            <p:nvPr userDrawn="1"/>
          </p:nvGrpSpPr>
          <p:grpSpPr bwMode="auto">
            <a:xfrm>
              <a:off x="5280" y="3024"/>
              <a:ext cx="425" cy="258"/>
              <a:chOff x="5280" y="3024"/>
              <a:chExt cx="425" cy="258"/>
            </a:xfrm>
          </p:grpSpPr>
          <p:sp>
            <p:nvSpPr>
              <p:cNvPr id="10655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1"/>
              <p:cNvGrpSpPr>
                <a:grpSpLocks/>
              </p:cNvGrpSpPr>
              <p:nvPr/>
            </p:nvGrpSpPr>
            <p:grpSpPr bwMode="auto">
              <a:xfrm>
                <a:off x="5381" y="3085"/>
                <a:ext cx="227" cy="132"/>
                <a:chOff x="5381" y="3085"/>
                <a:chExt cx="227" cy="132"/>
              </a:xfrm>
            </p:grpSpPr>
            <p:sp>
              <p:nvSpPr>
                <p:cNvPr id="10655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5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65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65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6564" name="Rectangle 68"/>
          <p:cNvSpPr>
            <a:spLocks noGrp="1" noChangeArrowheads="1"/>
          </p:cNvSpPr>
          <p:nvPr>
            <p:ph type="dt" sz="quarter" idx="2"/>
          </p:nvPr>
        </p:nvSpPr>
        <p:spPr>
          <a:xfrm>
            <a:off x="457200" y="6248400"/>
            <a:ext cx="2133600" cy="457200"/>
          </a:xfrm>
        </p:spPr>
        <p:txBody>
          <a:bodyPr/>
          <a:lstStyle>
            <a:lvl1pPr>
              <a:defRPr/>
            </a:lvl1pPr>
          </a:lstStyle>
          <a:p>
            <a:endParaRPr lang="en-US">
              <a:solidFill>
                <a:srgbClr val="FFFFFF"/>
              </a:solidFill>
              <a:latin typeface="Arial"/>
            </a:endParaRPr>
          </a:p>
        </p:txBody>
      </p:sp>
      <p:sp>
        <p:nvSpPr>
          <p:cNvPr id="106565" name="Rectangle 69"/>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FFFFFF"/>
              </a:solidFill>
              <a:latin typeface="Arial"/>
            </a:endParaRPr>
          </a:p>
        </p:txBody>
      </p:sp>
      <p:sp>
        <p:nvSpPr>
          <p:cNvPr id="106566" name="Rectangle 70"/>
          <p:cNvSpPr>
            <a:spLocks noGrp="1" noChangeArrowheads="1"/>
          </p:cNvSpPr>
          <p:nvPr>
            <p:ph type="sldNum" sz="quarter" idx="4"/>
          </p:nvPr>
        </p:nvSpPr>
        <p:spPr>
          <a:xfrm>
            <a:off x="6553200" y="6248400"/>
            <a:ext cx="2133600" cy="457200"/>
          </a:xfrm>
        </p:spPr>
        <p:txBody>
          <a:bodyPr/>
          <a:lstStyle>
            <a:lvl1pPr>
              <a:defRPr/>
            </a:lvl1pPr>
          </a:lstStyle>
          <a:p>
            <a:fld id="{AD1460B5-D3D1-47DC-AF9A-23C9A1791F78}" type="slidenum">
              <a:rPr lang="en-US">
                <a:solidFill>
                  <a:srgbClr val="FFFFFF"/>
                </a:solidFill>
                <a:latin typeface="Arial"/>
              </a:rPr>
              <a:pPr/>
              <a:t>‹#›</a:t>
            </a:fld>
            <a:endParaRPr lang="en-US">
              <a:solidFill>
                <a:srgbClr val="FFFFFF"/>
              </a:solidFill>
              <a:latin typeface="Arial"/>
            </a:endParaRP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4" name="Slide Number Placeholder 3"/>
          <p:cNvSpPr>
            <a:spLocks noGrp="1"/>
          </p:cNvSpPr>
          <p:nvPr>
            <p:ph type="sldNum" sz="quarter" idx="12"/>
          </p:nvPr>
        </p:nvSpPr>
        <p:spPr/>
        <p:txBody>
          <a:bodyPr/>
          <a:lstStyle>
            <a:lvl1pPr>
              <a:defRPr/>
            </a:lvl1pPr>
          </a:lstStyle>
          <a:p>
            <a:fld id="{E53CC43E-BD6E-4F4E-881F-EE7188573268}" type="slidenum">
              <a:rPr lang="en-US">
                <a:solidFill>
                  <a:srgbClr val="FFFFFF"/>
                </a:solidFill>
                <a:latin typeface="Arial"/>
              </a:rPr>
              <a:pPr/>
              <a:t>‹#›</a:t>
            </a:fld>
            <a:endParaRPr lang="en-US">
              <a:solidFill>
                <a:srgbClr val="FFFFFF"/>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338A3430-17F0-41A8-82A7-45C09699A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2D2CCCB3-706F-4210-97AD-B0345375B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338A3430-17F0-41A8-82A7-45C09699A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2D2CCCB3-706F-4210-97AD-B0345375B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2F40A-8F57-7D4B-A658-DE9226CADF26}" type="datetime1">
              <a:rPr lang="en-US" smtClean="0"/>
              <a:pPr/>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2710744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338A3430-17F0-41A8-82A7-45C09699A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2D2CCCB3-706F-4210-97AD-B0345375B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338A3430-17F0-41A8-82A7-45C09699A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2D2CCCB3-706F-4210-97AD-B0345375B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338A3430-17F0-41A8-82A7-45C09699A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2D2CCCB3-706F-4210-97AD-B0345375B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C7DDB8-607A-4ACD-B29E-4C97264B07FC}" type="slidenum">
              <a:rPr lang="en-US">
                <a:solidFill>
                  <a:srgbClr val="000000"/>
                </a:solidFill>
                <a:latin typeface="Arial"/>
              </a:rPr>
              <a:pPr>
                <a:defRPr/>
              </a:pPr>
              <a:t>‹#›</a:t>
            </a:fld>
            <a:endParaRPr lang="en-US">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0649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4"/>
            <p:cNvGrpSpPr>
              <a:grpSpLocks/>
            </p:cNvGrpSpPr>
            <p:nvPr userDrawn="1"/>
          </p:nvGrpSpPr>
          <p:grpSpPr bwMode="auto">
            <a:xfrm>
              <a:off x="3528" y="3715"/>
              <a:ext cx="792" cy="521"/>
              <a:chOff x="3527" y="3715"/>
              <a:chExt cx="792" cy="521"/>
            </a:xfrm>
          </p:grpSpPr>
          <p:sp>
            <p:nvSpPr>
              <p:cNvPr id="10650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650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0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650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0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651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1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6"/>
            <p:cNvGrpSpPr>
              <a:grpSpLocks/>
            </p:cNvGrpSpPr>
            <p:nvPr userDrawn="1"/>
          </p:nvGrpSpPr>
          <p:grpSpPr bwMode="auto">
            <a:xfrm>
              <a:off x="1776" y="3631"/>
              <a:ext cx="1626" cy="683"/>
              <a:chOff x="1776" y="3631"/>
              <a:chExt cx="1626" cy="683"/>
            </a:xfrm>
          </p:grpSpPr>
          <p:sp>
            <p:nvSpPr>
              <p:cNvPr id="10651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1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1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652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2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652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652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2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2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5"/>
            <p:cNvGrpSpPr>
              <a:grpSpLocks/>
            </p:cNvGrpSpPr>
            <p:nvPr userDrawn="1"/>
          </p:nvGrpSpPr>
          <p:grpSpPr bwMode="auto">
            <a:xfrm>
              <a:off x="4128" y="3360"/>
              <a:ext cx="1351" cy="821"/>
              <a:chOff x="4128" y="3360"/>
              <a:chExt cx="1351" cy="821"/>
            </a:xfrm>
          </p:grpSpPr>
          <p:sp>
            <p:nvSpPr>
              <p:cNvPr id="10653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3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654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654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4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654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4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3"/>
            <p:cNvGrpSpPr>
              <a:grpSpLocks/>
            </p:cNvGrpSpPr>
            <p:nvPr userDrawn="1"/>
          </p:nvGrpSpPr>
          <p:grpSpPr bwMode="auto">
            <a:xfrm>
              <a:off x="5280" y="3024"/>
              <a:ext cx="425" cy="258"/>
              <a:chOff x="5280" y="3024"/>
              <a:chExt cx="425" cy="258"/>
            </a:xfrm>
          </p:grpSpPr>
          <p:sp>
            <p:nvSpPr>
              <p:cNvPr id="10655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655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1"/>
              <p:cNvGrpSpPr>
                <a:grpSpLocks/>
              </p:cNvGrpSpPr>
              <p:nvPr/>
            </p:nvGrpSpPr>
            <p:grpSpPr bwMode="auto">
              <a:xfrm>
                <a:off x="5381" y="3085"/>
                <a:ext cx="227" cy="132"/>
                <a:chOff x="5381" y="3085"/>
                <a:chExt cx="227" cy="132"/>
              </a:xfrm>
            </p:grpSpPr>
            <p:sp>
              <p:nvSpPr>
                <p:cNvPr id="10655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5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656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65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65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6564" name="Rectangle 68"/>
          <p:cNvSpPr>
            <a:spLocks noGrp="1" noChangeArrowheads="1"/>
          </p:cNvSpPr>
          <p:nvPr>
            <p:ph type="dt" sz="quarter" idx="2"/>
          </p:nvPr>
        </p:nvSpPr>
        <p:spPr>
          <a:xfrm>
            <a:off x="457200" y="6248400"/>
            <a:ext cx="2133600" cy="457200"/>
          </a:xfrm>
        </p:spPr>
        <p:txBody>
          <a:bodyPr/>
          <a:lstStyle>
            <a:lvl1pPr>
              <a:defRPr/>
            </a:lvl1pPr>
          </a:lstStyle>
          <a:p>
            <a:endParaRPr lang="en-US">
              <a:solidFill>
                <a:srgbClr val="FFFFFF"/>
              </a:solidFill>
              <a:latin typeface="Arial"/>
            </a:endParaRPr>
          </a:p>
        </p:txBody>
      </p:sp>
      <p:sp>
        <p:nvSpPr>
          <p:cNvPr id="106565" name="Rectangle 69"/>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FFFFFF"/>
              </a:solidFill>
              <a:latin typeface="Arial"/>
            </a:endParaRPr>
          </a:p>
        </p:txBody>
      </p:sp>
      <p:sp>
        <p:nvSpPr>
          <p:cNvPr id="106566" name="Rectangle 70"/>
          <p:cNvSpPr>
            <a:spLocks noGrp="1" noChangeArrowheads="1"/>
          </p:cNvSpPr>
          <p:nvPr>
            <p:ph type="sldNum" sz="quarter" idx="4"/>
          </p:nvPr>
        </p:nvSpPr>
        <p:spPr>
          <a:xfrm>
            <a:off x="6553200" y="6248400"/>
            <a:ext cx="2133600" cy="457200"/>
          </a:xfrm>
        </p:spPr>
        <p:txBody>
          <a:bodyPr/>
          <a:lstStyle>
            <a:lvl1pPr>
              <a:defRPr/>
            </a:lvl1pPr>
          </a:lstStyle>
          <a:p>
            <a:fld id="{AD1460B5-D3D1-47DC-AF9A-23C9A1791F78}" type="slidenum">
              <a:rPr lang="en-US">
                <a:solidFill>
                  <a:srgbClr val="FFFFFF"/>
                </a:solidFill>
                <a:latin typeface="Arial"/>
              </a:rPr>
              <a:pPr/>
              <a:t>‹#›</a:t>
            </a:fld>
            <a:endParaRPr lang="en-US">
              <a:solidFill>
                <a:srgbClr val="FFFFFF"/>
              </a:solidFill>
              <a:latin typeface="Arial"/>
            </a:endParaRPr>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4" name="Slide Number Placeholder 3"/>
          <p:cNvSpPr>
            <a:spLocks noGrp="1"/>
          </p:cNvSpPr>
          <p:nvPr>
            <p:ph type="sldNum" sz="quarter" idx="12"/>
          </p:nvPr>
        </p:nvSpPr>
        <p:spPr/>
        <p:txBody>
          <a:bodyPr/>
          <a:lstStyle>
            <a:lvl1pPr>
              <a:defRPr/>
            </a:lvl1pPr>
          </a:lstStyle>
          <a:p>
            <a:fld id="{E53CC43E-BD6E-4F4E-881F-EE7188573268}" type="slidenum">
              <a:rPr lang="en-US">
                <a:solidFill>
                  <a:srgbClr val="FFFFFF"/>
                </a:solidFill>
                <a:latin typeface="Arial"/>
              </a:rPr>
              <a:pPr/>
              <a:t>‹#›</a:t>
            </a:fld>
            <a:endParaRPr lang="en-US">
              <a:solidFill>
                <a:srgbClr val="FFFFFF"/>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338A3430-17F0-41A8-82A7-45C09699A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B98F2E-2A13-804A-A2CA-1B2B4F3D04F5}" type="datetime1">
              <a:rPr lang="en-US" smtClean="0"/>
              <a:pPr/>
              <a:t>7/14/2014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1566076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2D2CCCB3-706F-4210-97AD-B0345375B49C}"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A118D17C-61BC-4154-A15B-E761910BB0CE}"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A118D17C-61BC-4154-A15B-E761910BB0CE}"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A118D17C-61BC-4154-A15B-E761910BB0CE}"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A118D17C-61BC-4154-A15B-E761910BB0CE}"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A118D17C-61BC-4154-A15B-E761910BB0CE}"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A118D17C-61BC-4154-A15B-E761910BB0CE}"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A118D17C-61BC-4154-A15B-E761910BB0CE}"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A118D17C-61BC-4154-A15B-E761910BB0CE}"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FCCF300C-6B1F-4C82-B80D-DC89D24788FF}"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2E82D-284A-EC46-8BFC-F88A3E81E24A}" type="datetime1">
              <a:rPr lang="en-US" smtClean="0"/>
              <a:pPr/>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24718618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FCCF300C-6B1F-4C82-B80D-DC89D24788FF}" type="slidenum">
              <a:rPr lang="en-US">
                <a:solidFill>
                  <a:srgbClr val="000000"/>
                </a:solidFill>
                <a:latin typeface="Times New Roman"/>
              </a:rPr>
              <a:pPr/>
              <a:t>‹#›</a:t>
            </a:fld>
            <a:endParaRPr lang="en-US">
              <a:solidFill>
                <a:srgbClr val="000000"/>
              </a:solidFill>
              <a:latin typeface="Times New Roman"/>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C6D24-D037-4547-943C-E87222D271AB}" type="datetime1">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189760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36BBD-943A-1248-8DF2-CBB726B716A2}" type="datetime1">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96F47-1943-5240-BEDB-45B5ED016E8C}" type="slidenum">
              <a:rPr lang="en-US" smtClean="0"/>
              <a:pPr/>
              <a:t>‹#›</a:t>
            </a:fld>
            <a:endParaRPr lang="en-US"/>
          </a:p>
        </p:txBody>
      </p:sp>
    </p:spTree>
    <p:extLst>
      <p:ext uri="{BB962C8B-B14F-4D97-AF65-F5344CB8AC3E}">
        <p14:creationId xmlns:p14="http://schemas.microsoft.com/office/powerpoint/2010/main" val="286809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56.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58.xml"/><Relationship Id="rId1" Type="http://schemas.openxmlformats.org/officeDocument/2006/relationships/slideLayout" Target="../slideLayouts/slideLayout57.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6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6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6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6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6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6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67.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6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69.xml"/></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E5465-027D-384C-AD68-B27832CD29CB}" type="datetime1">
              <a:rPr lang="en-US" smtClean="0"/>
              <a:pPr/>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96F47-1943-5240-BEDB-45B5ED016E8C}" type="slidenum">
              <a:rPr lang="en-US" smtClean="0"/>
              <a:pPr/>
              <a:t>‹#›</a:t>
            </a:fld>
            <a:endParaRPr lang="en-US"/>
          </a:p>
        </p:txBody>
      </p:sp>
    </p:spTree>
    <p:extLst>
      <p:ext uri="{BB962C8B-B14F-4D97-AF65-F5344CB8AC3E}">
        <p14:creationId xmlns:p14="http://schemas.microsoft.com/office/powerpoint/2010/main" val="68712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a:endParaRPr lang="en-US">
              <a:solidFill>
                <a:srgbClr val="000000"/>
              </a:solidFill>
              <a:latin typeface="Times New Roman"/>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a:endParaRPr lang="en-US">
              <a:solidFill>
                <a:srgbClr val="000000"/>
              </a:solidFill>
              <a:latin typeface="Times New Roman"/>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76803671-A43C-47C7-9AD8-280BE14B0CF5}"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a:endParaRPr lang="en-US">
              <a:solidFill>
                <a:srgbClr val="000000"/>
              </a:solidFill>
              <a:latin typeface="Times New Roman"/>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a:endParaRPr lang="en-US">
              <a:solidFill>
                <a:srgbClr val="000000"/>
              </a:solidFill>
              <a:latin typeface="Times New Roman"/>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76803671-A43C-47C7-9AD8-280BE14B0CF5}"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a:endParaRPr lang="en-US">
              <a:solidFill>
                <a:srgbClr val="000000"/>
              </a:solidFill>
              <a:latin typeface="Times New Roman"/>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a:endParaRPr lang="en-US">
              <a:solidFill>
                <a:srgbClr val="000000"/>
              </a:solidFill>
              <a:latin typeface="Times New Roman"/>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76803671-A43C-47C7-9AD8-280BE14B0CF5}"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a:endParaRPr lang="en-US">
              <a:solidFill>
                <a:srgbClr val="000000"/>
              </a:solidFill>
              <a:latin typeface="Times New Roman"/>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a:endParaRPr lang="en-US">
              <a:solidFill>
                <a:srgbClr val="000000"/>
              </a:solidFill>
              <a:latin typeface="Times New Roman"/>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76803671-A43C-47C7-9AD8-280BE14B0CF5}"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defTabSz="914400">
              <a:defRPr/>
            </a:pPr>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defTabSz="914400">
              <a:defRPr/>
            </a:pPr>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defTabSz="914400">
              <a:defRPr/>
            </a:pPr>
            <a:fld id="{0B8AEC29-4C57-49C8-9993-28ED074B4C55}" type="slidenum">
              <a:rPr lang="en-US">
                <a:solidFill>
                  <a:srgbClr val="000000"/>
                </a:solidFill>
                <a:latin typeface="Arial"/>
              </a:rPr>
              <a:pPr defTabSz="914400">
                <a:defRPr/>
              </a:pPr>
              <a:t>‹#›</a:t>
            </a:fld>
            <a:endParaRPr lang="en-US">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a:endParaRPr lang="en-US">
              <a:solidFill>
                <a:srgbClr val="FFFFFF"/>
              </a:solidFill>
              <a:latin typeface="Arial"/>
            </a:endParaRPr>
          </a:p>
        </p:txBody>
      </p:sp>
      <p:grpSp>
        <p:nvGrpSpPr>
          <p:cNvPr id="2" name="Group 3"/>
          <p:cNvGrpSpPr>
            <a:grpSpLocks/>
          </p:cNvGrpSpPr>
          <p:nvPr/>
        </p:nvGrpSpPr>
        <p:grpSpPr bwMode="auto">
          <a:xfrm>
            <a:off x="3175" y="4267200"/>
            <a:ext cx="9140825" cy="2590800"/>
            <a:chOff x="2" y="2688"/>
            <a:chExt cx="5758" cy="1632"/>
          </a:xfrm>
        </p:grpSpPr>
        <p:sp>
          <p:nvSpPr>
            <p:cNvPr id="10547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5"/>
            <p:cNvGrpSpPr>
              <a:grpSpLocks/>
            </p:cNvGrpSpPr>
            <p:nvPr userDrawn="1"/>
          </p:nvGrpSpPr>
          <p:grpSpPr bwMode="auto">
            <a:xfrm>
              <a:off x="3528" y="3715"/>
              <a:ext cx="792" cy="521"/>
              <a:chOff x="3527" y="3715"/>
              <a:chExt cx="792" cy="521"/>
            </a:xfrm>
          </p:grpSpPr>
          <p:sp>
            <p:nvSpPr>
              <p:cNvPr id="1054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54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54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54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4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7"/>
            <p:cNvGrpSpPr>
              <a:grpSpLocks/>
            </p:cNvGrpSpPr>
            <p:nvPr userDrawn="1"/>
          </p:nvGrpSpPr>
          <p:grpSpPr bwMode="auto">
            <a:xfrm>
              <a:off x="1776" y="3631"/>
              <a:ext cx="1626" cy="683"/>
              <a:chOff x="1776" y="3631"/>
              <a:chExt cx="1626" cy="683"/>
            </a:xfrm>
          </p:grpSpPr>
          <p:sp>
            <p:nvSpPr>
              <p:cNvPr id="1054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4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55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5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6"/>
            <p:cNvGrpSpPr>
              <a:grpSpLocks/>
            </p:cNvGrpSpPr>
            <p:nvPr userDrawn="1"/>
          </p:nvGrpSpPr>
          <p:grpSpPr bwMode="auto">
            <a:xfrm>
              <a:off x="4128" y="3360"/>
              <a:ext cx="1351" cy="821"/>
              <a:chOff x="4128" y="3360"/>
              <a:chExt cx="1351" cy="821"/>
            </a:xfrm>
          </p:grpSpPr>
          <p:sp>
            <p:nvSpPr>
              <p:cNvPr id="1055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55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5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4"/>
            <p:cNvGrpSpPr>
              <a:grpSpLocks/>
            </p:cNvGrpSpPr>
            <p:nvPr userDrawn="1"/>
          </p:nvGrpSpPr>
          <p:grpSpPr bwMode="auto">
            <a:xfrm>
              <a:off x="5280" y="3024"/>
              <a:ext cx="425" cy="258"/>
              <a:chOff x="5280" y="3024"/>
              <a:chExt cx="425" cy="258"/>
            </a:xfrm>
          </p:grpSpPr>
          <p:sp>
            <p:nvSpPr>
              <p:cNvPr id="10552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2"/>
              <p:cNvGrpSpPr>
                <a:grpSpLocks/>
              </p:cNvGrpSpPr>
              <p:nvPr/>
            </p:nvGrpSpPr>
            <p:grpSpPr bwMode="auto">
              <a:xfrm>
                <a:off x="5381" y="3085"/>
                <a:ext cx="227" cy="132"/>
                <a:chOff x="5381" y="3085"/>
                <a:chExt cx="227" cy="132"/>
              </a:xfrm>
            </p:grpSpPr>
            <p:sp>
              <p:nvSpPr>
                <p:cNvPr id="1055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55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5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defTabSz="914400"/>
            <a:fld id="{7120A451-1858-4687-93B2-3285F7452AFF}" type="slidenum">
              <a:rPr lang="en-US">
                <a:solidFill>
                  <a:srgbClr val="FFFFFF"/>
                </a:solidFill>
                <a:latin typeface="Arial"/>
              </a:rPr>
              <a:pPr defTabSz="914400"/>
              <a:t>‹#›</a:t>
            </a:fld>
            <a:endParaRPr lang="en-US">
              <a:solidFill>
                <a:srgbClr val="FFFFFF"/>
              </a:solidFill>
              <a:latin typeface="Arial"/>
            </a:endParaRP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a:endParaRPr lang="en-US">
              <a:solidFill>
                <a:srgbClr val="000000"/>
              </a:solidFill>
              <a:latin typeface="Times New Roman"/>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a:endParaRPr lang="en-US">
              <a:solidFill>
                <a:srgbClr val="000000"/>
              </a:solidFill>
              <a:latin typeface="Times New Roman"/>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76803671-A43C-47C7-9AD8-280BE14B0CF5}"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pPr defTabSz="914400"/>
            <a:endParaRPr lang="en-US">
              <a:solidFill>
                <a:srgbClr val="000000"/>
              </a:solidFill>
              <a:latin typeface="Times New Roman"/>
            </a:endParaRPr>
          </a:p>
        </p:txBody>
      </p:sp>
      <p:sp>
        <p:nvSpPr>
          <p:cNvPr id="1030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defTabSz="914400"/>
            <a:endParaRPr lang="en-US">
              <a:solidFill>
                <a:srgbClr val="000000"/>
              </a:solidFill>
              <a:latin typeface="Times New Roman"/>
            </a:endParaRPr>
          </a:p>
        </p:txBody>
      </p:sp>
      <p:sp>
        <p:nvSpPr>
          <p:cNvPr id="1030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pPr defTabSz="914400"/>
            <a:fld id="{3FD2850B-1F08-41DC-A8BF-305B2E9688A7}" type="slidenum">
              <a:rPr lang="en-US">
                <a:solidFill>
                  <a:srgbClr val="000000"/>
                </a:solidFill>
                <a:latin typeface="Times New Roman"/>
              </a:rPr>
              <a:pPr defTabSz="914400"/>
              <a:t>‹#›</a:t>
            </a:fld>
            <a:endParaRPr lang="en-US">
              <a:solidFill>
                <a:srgbClr val="000000"/>
              </a:solidFill>
              <a:latin typeface="Times New Roman"/>
            </a:endParaRPr>
          </a:p>
        </p:txBody>
      </p:sp>
      <p:grpSp>
        <p:nvGrpSpPr>
          <p:cNvPr id="2" name="Group 7"/>
          <p:cNvGrpSpPr>
            <a:grpSpLocks/>
          </p:cNvGrpSpPr>
          <p:nvPr/>
        </p:nvGrpSpPr>
        <p:grpSpPr bwMode="auto">
          <a:xfrm>
            <a:off x="1371600" y="87313"/>
            <a:ext cx="6172200" cy="598487"/>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10301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a:endParaRPr lang="en-US">
                  <a:solidFill>
                    <a:srgbClr val="000000"/>
                  </a:solidFill>
                  <a:latin typeface="Tahoma"/>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301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nvGrpSpPr>
                <p:cNvPr id="6" name="Group 68"/>
                <p:cNvGrpSpPr>
                  <a:grpSpLocks/>
                </p:cNvGrpSpPr>
                <p:nvPr/>
              </p:nvGrpSpPr>
              <p:grpSpPr bwMode="auto">
                <a:xfrm>
                  <a:off x="3709" y="240"/>
                  <a:ext cx="1139" cy="429"/>
                  <a:chOff x="3709" y="240"/>
                  <a:chExt cx="1139" cy="429"/>
                </a:xfrm>
              </p:grpSpPr>
              <p:sp>
                <p:nvSpPr>
                  <p:cNvPr id="10302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grpSp>
            <p:nvGrpSpPr>
              <p:cNvPr id="7" name="Group 111"/>
              <p:cNvGrpSpPr>
                <a:grpSpLocks/>
              </p:cNvGrpSpPr>
              <p:nvPr/>
            </p:nvGrpSpPr>
            <p:grpSpPr bwMode="auto">
              <a:xfrm>
                <a:off x="798" y="111"/>
                <a:ext cx="4702" cy="418"/>
                <a:chOff x="798" y="255"/>
                <a:chExt cx="4702" cy="418"/>
              </a:xfrm>
            </p:grpSpPr>
            <p:sp>
              <p:nvSpPr>
                <p:cNvPr id="10302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grpSp>
          <p:grpSp>
            <p:nvGrpSpPr>
              <p:cNvPr id="8" name="Group 133"/>
              <p:cNvGrpSpPr>
                <a:grpSpLocks/>
              </p:cNvGrpSpPr>
              <p:nvPr/>
            </p:nvGrpSpPr>
            <p:grpSpPr bwMode="auto">
              <a:xfrm>
                <a:off x="1208" y="109"/>
                <a:ext cx="3694" cy="423"/>
                <a:chOff x="1034" y="245"/>
                <a:chExt cx="3694" cy="423"/>
              </a:xfrm>
            </p:grpSpPr>
            <p:sp>
              <p:nvSpPr>
                <p:cNvPr id="10302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grpSp>
        </p:grpSp>
        <p:pic>
          <p:nvPicPr>
            <p:cNvPr id="1030303" name="Picture 159"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789" r:id="rId1"/>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pPr defTabSz="914400"/>
            <a:endParaRPr lang="en-US">
              <a:solidFill>
                <a:srgbClr val="000000"/>
              </a:solidFill>
              <a:latin typeface="Times New Roman"/>
            </a:endParaRPr>
          </a:p>
        </p:txBody>
      </p:sp>
      <p:sp>
        <p:nvSpPr>
          <p:cNvPr id="1030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defTabSz="914400"/>
            <a:endParaRPr lang="en-US">
              <a:solidFill>
                <a:srgbClr val="000000"/>
              </a:solidFill>
              <a:latin typeface="Times New Roman"/>
            </a:endParaRPr>
          </a:p>
        </p:txBody>
      </p:sp>
      <p:sp>
        <p:nvSpPr>
          <p:cNvPr id="1030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pPr defTabSz="914400"/>
            <a:fld id="{3FD2850B-1F08-41DC-A8BF-305B2E9688A7}" type="slidenum">
              <a:rPr lang="en-US">
                <a:solidFill>
                  <a:srgbClr val="000000"/>
                </a:solidFill>
                <a:latin typeface="Times New Roman"/>
              </a:rPr>
              <a:pPr defTabSz="914400"/>
              <a:t>‹#›</a:t>
            </a:fld>
            <a:endParaRPr lang="en-US">
              <a:solidFill>
                <a:srgbClr val="000000"/>
              </a:solidFill>
              <a:latin typeface="Times New Roman"/>
            </a:endParaRPr>
          </a:p>
        </p:txBody>
      </p:sp>
      <p:grpSp>
        <p:nvGrpSpPr>
          <p:cNvPr id="2" name="Group 7"/>
          <p:cNvGrpSpPr>
            <a:grpSpLocks/>
          </p:cNvGrpSpPr>
          <p:nvPr/>
        </p:nvGrpSpPr>
        <p:grpSpPr bwMode="auto">
          <a:xfrm>
            <a:off x="1371600" y="87313"/>
            <a:ext cx="6172200" cy="598487"/>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10301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a:endParaRPr lang="en-US">
                  <a:solidFill>
                    <a:srgbClr val="000000"/>
                  </a:solidFill>
                  <a:latin typeface="Tahoma"/>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301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nvGrpSpPr>
                <p:cNvPr id="6" name="Group 68"/>
                <p:cNvGrpSpPr>
                  <a:grpSpLocks/>
                </p:cNvGrpSpPr>
                <p:nvPr/>
              </p:nvGrpSpPr>
              <p:grpSpPr bwMode="auto">
                <a:xfrm>
                  <a:off x="3709" y="240"/>
                  <a:ext cx="1139" cy="429"/>
                  <a:chOff x="3709" y="240"/>
                  <a:chExt cx="1139" cy="429"/>
                </a:xfrm>
              </p:grpSpPr>
              <p:sp>
                <p:nvSpPr>
                  <p:cNvPr id="10302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grpSp>
            <p:nvGrpSpPr>
              <p:cNvPr id="7" name="Group 111"/>
              <p:cNvGrpSpPr>
                <a:grpSpLocks/>
              </p:cNvGrpSpPr>
              <p:nvPr/>
            </p:nvGrpSpPr>
            <p:grpSpPr bwMode="auto">
              <a:xfrm>
                <a:off x="798" y="111"/>
                <a:ext cx="4702" cy="418"/>
                <a:chOff x="798" y="255"/>
                <a:chExt cx="4702" cy="418"/>
              </a:xfrm>
            </p:grpSpPr>
            <p:sp>
              <p:nvSpPr>
                <p:cNvPr id="10302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grpSp>
          <p:grpSp>
            <p:nvGrpSpPr>
              <p:cNvPr id="8" name="Group 133"/>
              <p:cNvGrpSpPr>
                <a:grpSpLocks/>
              </p:cNvGrpSpPr>
              <p:nvPr/>
            </p:nvGrpSpPr>
            <p:grpSpPr bwMode="auto">
              <a:xfrm>
                <a:off x="1208" y="109"/>
                <a:ext cx="3694" cy="423"/>
                <a:chOff x="1034" y="245"/>
                <a:chExt cx="3694" cy="423"/>
              </a:xfrm>
            </p:grpSpPr>
            <p:sp>
              <p:nvSpPr>
                <p:cNvPr id="10302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grpSp>
        </p:grpSp>
        <p:pic>
          <p:nvPicPr>
            <p:cNvPr id="1030303" name="Picture 159"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pPr defTabSz="914400"/>
            <a:endParaRPr lang="en-US">
              <a:solidFill>
                <a:srgbClr val="000000"/>
              </a:solidFill>
              <a:latin typeface="Times New Roman"/>
            </a:endParaRPr>
          </a:p>
        </p:txBody>
      </p:sp>
      <p:sp>
        <p:nvSpPr>
          <p:cNvPr id="1030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defTabSz="914400"/>
            <a:endParaRPr lang="en-US">
              <a:solidFill>
                <a:srgbClr val="000000"/>
              </a:solidFill>
              <a:latin typeface="Times New Roman"/>
            </a:endParaRPr>
          </a:p>
        </p:txBody>
      </p:sp>
      <p:sp>
        <p:nvSpPr>
          <p:cNvPr id="1030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pPr defTabSz="914400"/>
            <a:fld id="{3FD2850B-1F08-41DC-A8BF-305B2E9688A7}" type="slidenum">
              <a:rPr lang="en-US">
                <a:solidFill>
                  <a:srgbClr val="000000"/>
                </a:solidFill>
                <a:latin typeface="Times New Roman"/>
              </a:rPr>
              <a:pPr defTabSz="914400"/>
              <a:t>‹#›</a:t>
            </a:fld>
            <a:endParaRPr lang="en-US">
              <a:solidFill>
                <a:srgbClr val="000000"/>
              </a:solidFill>
              <a:latin typeface="Times New Roman"/>
            </a:endParaRPr>
          </a:p>
        </p:txBody>
      </p:sp>
      <p:grpSp>
        <p:nvGrpSpPr>
          <p:cNvPr id="2" name="Group 7"/>
          <p:cNvGrpSpPr>
            <a:grpSpLocks/>
          </p:cNvGrpSpPr>
          <p:nvPr/>
        </p:nvGrpSpPr>
        <p:grpSpPr bwMode="auto">
          <a:xfrm>
            <a:off x="1371600" y="87313"/>
            <a:ext cx="6172200" cy="598487"/>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10301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a:endParaRPr lang="en-US">
                  <a:solidFill>
                    <a:srgbClr val="000000"/>
                  </a:solidFill>
                  <a:latin typeface="Tahoma"/>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301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nvGrpSpPr>
                <p:cNvPr id="6" name="Group 68"/>
                <p:cNvGrpSpPr>
                  <a:grpSpLocks/>
                </p:cNvGrpSpPr>
                <p:nvPr/>
              </p:nvGrpSpPr>
              <p:grpSpPr bwMode="auto">
                <a:xfrm>
                  <a:off x="3709" y="240"/>
                  <a:ext cx="1139" cy="429"/>
                  <a:chOff x="3709" y="240"/>
                  <a:chExt cx="1139" cy="429"/>
                </a:xfrm>
              </p:grpSpPr>
              <p:sp>
                <p:nvSpPr>
                  <p:cNvPr id="10302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grpSp>
            <p:nvGrpSpPr>
              <p:cNvPr id="7" name="Group 111"/>
              <p:cNvGrpSpPr>
                <a:grpSpLocks/>
              </p:cNvGrpSpPr>
              <p:nvPr/>
            </p:nvGrpSpPr>
            <p:grpSpPr bwMode="auto">
              <a:xfrm>
                <a:off x="798" y="111"/>
                <a:ext cx="4702" cy="418"/>
                <a:chOff x="798" y="255"/>
                <a:chExt cx="4702" cy="418"/>
              </a:xfrm>
            </p:grpSpPr>
            <p:sp>
              <p:nvSpPr>
                <p:cNvPr id="10302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grpSp>
          <p:grpSp>
            <p:nvGrpSpPr>
              <p:cNvPr id="8" name="Group 133"/>
              <p:cNvGrpSpPr>
                <a:grpSpLocks/>
              </p:cNvGrpSpPr>
              <p:nvPr/>
            </p:nvGrpSpPr>
            <p:grpSpPr bwMode="auto">
              <a:xfrm>
                <a:off x="1208" y="109"/>
                <a:ext cx="3694" cy="423"/>
                <a:chOff x="1034" y="245"/>
                <a:chExt cx="3694" cy="423"/>
              </a:xfrm>
            </p:grpSpPr>
            <p:sp>
              <p:nvSpPr>
                <p:cNvPr id="10302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grpSp>
        </p:grpSp>
        <p:pic>
          <p:nvPicPr>
            <p:cNvPr id="1030303" name="Picture 159"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793" r:id="rId1"/>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atin typeface="Times New Roman" pitchFamily="18" charset="0"/>
              </a:defRPr>
            </a:lvl1pPr>
          </a:lstStyle>
          <a:p>
            <a:pPr defTabSz="914400" fontAlgn="base">
              <a:spcBef>
                <a:spcPct val="0"/>
              </a:spcBef>
              <a:spcAft>
                <a:spcPct val="0"/>
              </a:spcAft>
              <a:defRPr/>
            </a:pPr>
            <a:endParaRPr lang="en-US">
              <a:solidFill>
                <a:srgbClr val="000000"/>
              </a:solidFill>
            </a:endParaRPr>
          </a:p>
        </p:txBody>
      </p:sp>
      <p:sp>
        <p:nvSpPr>
          <p:cNvPr id="183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atin typeface="Times New Roman" pitchFamily="18" charset="0"/>
              </a:defRPr>
            </a:lvl1pPr>
          </a:lstStyle>
          <a:p>
            <a:pPr defTabSz="914400" fontAlgn="base">
              <a:spcBef>
                <a:spcPct val="0"/>
              </a:spcBef>
              <a:spcAft>
                <a:spcPct val="0"/>
              </a:spcAft>
              <a:defRPr/>
            </a:pPr>
            <a:endParaRPr lang="en-US">
              <a:solidFill>
                <a:srgbClr val="000000"/>
              </a:solidFill>
            </a:endParaRPr>
          </a:p>
        </p:txBody>
      </p:sp>
      <p:sp>
        <p:nvSpPr>
          <p:cNvPr id="183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pPr defTabSz="914400" fontAlgn="base">
              <a:spcBef>
                <a:spcPct val="0"/>
              </a:spcBef>
              <a:spcAft>
                <a:spcPct val="0"/>
              </a:spcAft>
            </a:pPr>
            <a:fld id="{ADE63A02-4672-334A-BF70-05A28185DBDD}" type="slidenum">
              <a:rPr lang="en-US">
                <a:solidFill>
                  <a:srgbClr val="000000"/>
                </a:solidFill>
                <a:latin typeface="Times New Roman" pitchFamily="30" charset="0"/>
              </a:rPr>
              <a:pPr defTabSz="914400" fontAlgn="base">
                <a:spcBef>
                  <a:spcPct val="0"/>
                </a:spcBef>
                <a:spcAft>
                  <a:spcPct val="0"/>
                </a:spcAft>
              </a:pPr>
              <a:t>‹#›</a:t>
            </a:fld>
            <a:endParaRPr lang="en-US">
              <a:solidFill>
                <a:srgbClr val="000000"/>
              </a:solidFill>
              <a:latin typeface="Times New Roman" pitchFamily="30" charset="0"/>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pPr defTabSz="914400"/>
            <a:endParaRPr lang="en-US">
              <a:solidFill>
                <a:srgbClr val="000000"/>
              </a:solidFill>
              <a:latin typeface="Times New Roman"/>
            </a:endParaRPr>
          </a:p>
        </p:txBody>
      </p:sp>
      <p:sp>
        <p:nvSpPr>
          <p:cNvPr id="1030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defTabSz="914400"/>
            <a:endParaRPr lang="en-US">
              <a:solidFill>
                <a:srgbClr val="000000"/>
              </a:solidFill>
              <a:latin typeface="Times New Roman"/>
            </a:endParaRPr>
          </a:p>
        </p:txBody>
      </p:sp>
      <p:sp>
        <p:nvSpPr>
          <p:cNvPr id="1030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pPr defTabSz="914400"/>
            <a:fld id="{3FD2850B-1F08-41DC-A8BF-305B2E9688A7}" type="slidenum">
              <a:rPr lang="en-US">
                <a:solidFill>
                  <a:srgbClr val="000000"/>
                </a:solidFill>
                <a:latin typeface="Times New Roman"/>
              </a:rPr>
              <a:pPr defTabSz="914400"/>
              <a:t>‹#›</a:t>
            </a:fld>
            <a:endParaRPr lang="en-US">
              <a:solidFill>
                <a:srgbClr val="000000"/>
              </a:solidFill>
              <a:latin typeface="Times New Roman"/>
            </a:endParaRPr>
          </a:p>
        </p:txBody>
      </p:sp>
      <p:grpSp>
        <p:nvGrpSpPr>
          <p:cNvPr id="2" name="Group 7"/>
          <p:cNvGrpSpPr>
            <a:grpSpLocks/>
          </p:cNvGrpSpPr>
          <p:nvPr/>
        </p:nvGrpSpPr>
        <p:grpSpPr bwMode="auto">
          <a:xfrm>
            <a:off x="1371600" y="87313"/>
            <a:ext cx="6172200" cy="598487"/>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10301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a:endParaRPr lang="en-US">
                  <a:solidFill>
                    <a:srgbClr val="000000"/>
                  </a:solidFill>
                  <a:latin typeface="Tahoma"/>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301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nvGrpSpPr>
                <p:cNvPr id="6" name="Group 68"/>
                <p:cNvGrpSpPr>
                  <a:grpSpLocks/>
                </p:cNvGrpSpPr>
                <p:nvPr/>
              </p:nvGrpSpPr>
              <p:grpSpPr bwMode="auto">
                <a:xfrm>
                  <a:off x="3709" y="240"/>
                  <a:ext cx="1139" cy="429"/>
                  <a:chOff x="3709" y="240"/>
                  <a:chExt cx="1139" cy="429"/>
                </a:xfrm>
              </p:grpSpPr>
              <p:sp>
                <p:nvSpPr>
                  <p:cNvPr id="10302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grpSp>
            <p:nvGrpSpPr>
              <p:cNvPr id="7" name="Group 111"/>
              <p:cNvGrpSpPr>
                <a:grpSpLocks/>
              </p:cNvGrpSpPr>
              <p:nvPr/>
            </p:nvGrpSpPr>
            <p:grpSpPr bwMode="auto">
              <a:xfrm>
                <a:off x="798" y="111"/>
                <a:ext cx="4702" cy="418"/>
                <a:chOff x="798" y="255"/>
                <a:chExt cx="4702" cy="418"/>
              </a:xfrm>
            </p:grpSpPr>
            <p:sp>
              <p:nvSpPr>
                <p:cNvPr id="10302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grpSp>
          <p:grpSp>
            <p:nvGrpSpPr>
              <p:cNvPr id="8" name="Group 133"/>
              <p:cNvGrpSpPr>
                <a:grpSpLocks/>
              </p:cNvGrpSpPr>
              <p:nvPr/>
            </p:nvGrpSpPr>
            <p:grpSpPr bwMode="auto">
              <a:xfrm>
                <a:off x="1208" y="109"/>
                <a:ext cx="3694" cy="423"/>
                <a:chOff x="1034" y="245"/>
                <a:chExt cx="3694" cy="423"/>
              </a:xfrm>
            </p:grpSpPr>
            <p:sp>
              <p:nvSpPr>
                <p:cNvPr id="10302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grpSp>
        </p:grpSp>
        <p:pic>
          <p:nvPicPr>
            <p:cNvPr id="1030303" name="Picture 159"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795" r:id="rId1"/>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pPr defTabSz="914400"/>
            <a:endParaRPr lang="en-US">
              <a:solidFill>
                <a:srgbClr val="000000"/>
              </a:solidFill>
              <a:latin typeface="Times New Roman"/>
            </a:endParaRPr>
          </a:p>
        </p:txBody>
      </p:sp>
      <p:sp>
        <p:nvSpPr>
          <p:cNvPr id="1030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defTabSz="914400"/>
            <a:endParaRPr lang="en-US">
              <a:solidFill>
                <a:srgbClr val="000000"/>
              </a:solidFill>
              <a:latin typeface="Times New Roman"/>
            </a:endParaRPr>
          </a:p>
        </p:txBody>
      </p:sp>
      <p:sp>
        <p:nvSpPr>
          <p:cNvPr id="1030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pPr defTabSz="914400"/>
            <a:fld id="{3FD2850B-1F08-41DC-A8BF-305B2E9688A7}" type="slidenum">
              <a:rPr lang="en-US">
                <a:solidFill>
                  <a:srgbClr val="000000"/>
                </a:solidFill>
                <a:latin typeface="Times New Roman"/>
              </a:rPr>
              <a:pPr defTabSz="914400"/>
              <a:t>‹#›</a:t>
            </a:fld>
            <a:endParaRPr lang="en-US">
              <a:solidFill>
                <a:srgbClr val="000000"/>
              </a:solidFill>
              <a:latin typeface="Times New Roman"/>
            </a:endParaRPr>
          </a:p>
        </p:txBody>
      </p:sp>
      <p:grpSp>
        <p:nvGrpSpPr>
          <p:cNvPr id="2" name="Group 7"/>
          <p:cNvGrpSpPr>
            <a:grpSpLocks/>
          </p:cNvGrpSpPr>
          <p:nvPr/>
        </p:nvGrpSpPr>
        <p:grpSpPr bwMode="auto">
          <a:xfrm>
            <a:off x="1371600" y="87313"/>
            <a:ext cx="6172200" cy="598487"/>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10301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a:endParaRPr lang="en-US">
                  <a:solidFill>
                    <a:srgbClr val="000000"/>
                  </a:solidFill>
                  <a:latin typeface="Tahoma"/>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301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nvGrpSpPr>
                <p:cNvPr id="6" name="Group 68"/>
                <p:cNvGrpSpPr>
                  <a:grpSpLocks/>
                </p:cNvGrpSpPr>
                <p:nvPr/>
              </p:nvGrpSpPr>
              <p:grpSpPr bwMode="auto">
                <a:xfrm>
                  <a:off x="3709" y="240"/>
                  <a:ext cx="1139" cy="429"/>
                  <a:chOff x="3709" y="240"/>
                  <a:chExt cx="1139" cy="429"/>
                </a:xfrm>
              </p:grpSpPr>
              <p:sp>
                <p:nvSpPr>
                  <p:cNvPr id="10302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grpSp>
            <p:nvGrpSpPr>
              <p:cNvPr id="7" name="Group 111"/>
              <p:cNvGrpSpPr>
                <a:grpSpLocks/>
              </p:cNvGrpSpPr>
              <p:nvPr/>
            </p:nvGrpSpPr>
            <p:grpSpPr bwMode="auto">
              <a:xfrm>
                <a:off x="798" y="111"/>
                <a:ext cx="4702" cy="418"/>
                <a:chOff x="798" y="255"/>
                <a:chExt cx="4702" cy="418"/>
              </a:xfrm>
            </p:grpSpPr>
            <p:sp>
              <p:nvSpPr>
                <p:cNvPr id="10302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grpSp>
          <p:grpSp>
            <p:nvGrpSpPr>
              <p:cNvPr id="8" name="Group 133"/>
              <p:cNvGrpSpPr>
                <a:grpSpLocks/>
              </p:cNvGrpSpPr>
              <p:nvPr/>
            </p:nvGrpSpPr>
            <p:grpSpPr bwMode="auto">
              <a:xfrm>
                <a:off x="1208" y="109"/>
                <a:ext cx="3694" cy="423"/>
                <a:chOff x="1034" y="245"/>
                <a:chExt cx="3694" cy="423"/>
              </a:xfrm>
            </p:grpSpPr>
            <p:sp>
              <p:nvSpPr>
                <p:cNvPr id="10302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grpSp>
        </p:grpSp>
        <p:pic>
          <p:nvPicPr>
            <p:cNvPr id="1030303" name="Picture 159"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797" r:id="rId1"/>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pPr defTabSz="914400"/>
            <a:endParaRPr lang="en-US">
              <a:solidFill>
                <a:srgbClr val="000000"/>
              </a:solidFill>
              <a:latin typeface="Times New Roman"/>
            </a:endParaRPr>
          </a:p>
        </p:txBody>
      </p:sp>
      <p:sp>
        <p:nvSpPr>
          <p:cNvPr id="1030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defTabSz="914400"/>
            <a:endParaRPr lang="en-US">
              <a:solidFill>
                <a:srgbClr val="000000"/>
              </a:solidFill>
              <a:latin typeface="Times New Roman"/>
            </a:endParaRPr>
          </a:p>
        </p:txBody>
      </p:sp>
      <p:sp>
        <p:nvSpPr>
          <p:cNvPr id="1030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pPr defTabSz="914400"/>
            <a:fld id="{3FD2850B-1F08-41DC-A8BF-305B2E9688A7}" type="slidenum">
              <a:rPr lang="en-US">
                <a:solidFill>
                  <a:srgbClr val="000000"/>
                </a:solidFill>
                <a:latin typeface="Times New Roman"/>
              </a:rPr>
              <a:pPr defTabSz="914400"/>
              <a:t>‹#›</a:t>
            </a:fld>
            <a:endParaRPr lang="en-US">
              <a:solidFill>
                <a:srgbClr val="000000"/>
              </a:solidFill>
              <a:latin typeface="Times New Roman"/>
            </a:endParaRPr>
          </a:p>
        </p:txBody>
      </p:sp>
      <p:grpSp>
        <p:nvGrpSpPr>
          <p:cNvPr id="2" name="Group 7"/>
          <p:cNvGrpSpPr>
            <a:grpSpLocks/>
          </p:cNvGrpSpPr>
          <p:nvPr/>
        </p:nvGrpSpPr>
        <p:grpSpPr bwMode="auto">
          <a:xfrm>
            <a:off x="1371600" y="87313"/>
            <a:ext cx="6172200" cy="598487"/>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10301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a:endParaRPr lang="en-US">
                  <a:solidFill>
                    <a:srgbClr val="000000"/>
                  </a:solidFill>
                  <a:latin typeface="Tahoma"/>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301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nvGrpSpPr>
                <p:cNvPr id="6" name="Group 68"/>
                <p:cNvGrpSpPr>
                  <a:grpSpLocks/>
                </p:cNvGrpSpPr>
                <p:nvPr/>
              </p:nvGrpSpPr>
              <p:grpSpPr bwMode="auto">
                <a:xfrm>
                  <a:off x="3709" y="240"/>
                  <a:ext cx="1139" cy="429"/>
                  <a:chOff x="3709" y="240"/>
                  <a:chExt cx="1139" cy="429"/>
                </a:xfrm>
              </p:grpSpPr>
              <p:sp>
                <p:nvSpPr>
                  <p:cNvPr id="10302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grpSp>
            <p:nvGrpSpPr>
              <p:cNvPr id="7" name="Group 111"/>
              <p:cNvGrpSpPr>
                <a:grpSpLocks/>
              </p:cNvGrpSpPr>
              <p:nvPr/>
            </p:nvGrpSpPr>
            <p:grpSpPr bwMode="auto">
              <a:xfrm>
                <a:off x="798" y="111"/>
                <a:ext cx="4702" cy="418"/>
                <a:chOff x="798" y="255"/>
                <a:chExt cx="4702" cy="418"/>
              </a:xfrm>
            </p:grpSpPr>
            <p:sp>
              <p:nvSpPr>
                <p:cNvPr id="10302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grpSp>
          <p:grpSp>
            <p:nvGrpSpPr>
              <p:cNvPr id="8" name="Group 133"/>
              <p:cNvGrpSpPr>
                <a:grpSpLocks/>
              </p:cNvGrpSpPr>
              <p:nvPr/>
            </p:nvGrpSpPr>
            <p:grpSpPr bwMode="auto">
              <a:xfrm>
                <a:off x="1208" y="109"/>
                <a:ext cx="3694" cy="423"/>
                <a:chOff x="1034" y="245"/>
                <a:chExt cx="3694" cy="423"/>
              </a:xfrm>
            </p:grpSpPr>
            <p:sp>
              <p:nvSpPr>
                <p:cNvPr id="10302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grpSp>
        </p:grpSp>
        <p:pic>
          <p:nvPicPr>
            <p:cNvPr id="1030303" name="Picture 159"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799" r:id="rId1"/>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pPr defTabSz="914400"/>
            <a:endParaRPr lang="en-US">
              <a:solidFill>
                <a:srgbClr val="000000"/>
              </a:solidFill>
              <a:latin typeface="Times New Roman"/>
            </a:endParaRPr>
          </a:p>
        </p:txBody>
      </p:sp>
      <p:sp>
        <p:nvSpPr>
          <p:cNvPr id="1030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defTabSz="914400"/>
            <a:endParaRPr lang="en-US">
              <a:solidFill>
                <a:srgbClr val="000000"/>
              </a:solidFill>
              <a:latin typeface="Times New Roman"/>
            </a:endParaRPr>
          </a:p>
        </p:txBody>
      </p:sp>
      <p:sp>
        <p:nvSpPr>
          <p:cNvPr id="1030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pPr defTabSz="914400"/>
            <a:fld id="{3FD2850B-1F08-41DC-A8BF-305B2E9688A7}" type="slidenum">
              <a:rPr lang="en-US">
                <a:solidFill>
                  <a:srgbClr val="000000"/>
                </a:solidFill>
                <a:latin typeface="Times New Roman"/>
              </a:rPr>
              <a:pPr defTabSz="914400"/>
              <a:t>‹#›</a:t>
            </a:fld>
            <a:endParaRPr lang="en-US">
              <a:solidFill>
                <a:srgbClr val="000000"/>
              </a:solidFill>
              <a:latin typeface="Times New Roman"/>
            </a:endParaRPr>
          </a:p>
        </p:txBody>
      </p:sp>
      <p:grpSp>
        <p:nvGrpSpPr>
          <p:cNvPr id="2" name="Group 7"/>
          <p:cNvGrpSpPr>
            <a:grpSpLocks/>
          </p:cNvGrpSpPr>
          <p:nvPr/>
        </p:nvGrpSpPr>
        <p:grpSpPr bwMode="auto">
          <a:xfrm>
            <a:off x="1371600" y="87313"/>
            <a:ext cx="6172200" cy="598487"/>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10301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a:endParaRPr lang="en-US">
                  <a:solidFill>
                    <a:srgbClr val="000000"/>
                  </a:solidFill>
                  <a:latin typeface="Tahoma"/>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301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nvGrpSpPr>
                <p:cNvPr id="6" name="Group 68"/>
                <p:cNvGrpSpPr>
                  <a:grpSpLocks/>
                </p:cNvGrpSpPr>
                <p:nvPr/>
              </p:nvGrpSpPr>
              <p:grpSpPr bwMode="auto">
                <a:xfrm>
                  <a:off x="3709" y="240"/>
                  <a:ext cx="1139" cy="429"/>
                  <a:chOff x="3709" y="240"/>
                  <a:chExt cx="1139" cy="429"/>
                </a:xfrm>
              </p:grpSpPr>
              <p:sp>
                <p:nvSpPr>
                  <p:cNvPr id="10302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grpSp>
            <p:nvGrpSpPr>
              <p:cNvPr id="7" name="Group 111"/>
              <p:cNvGrpSpPr>
                <a:grpSpLocks/>
              </p:cNvGrpSpPr>
              <p:nvPr/>
            </p:nvGrpSpPr>
            <p:grpSpPr bwMode="auto">
              <a:xfrm>
                <a:off x="798" y="111"/>
                <a:ext cx="4702" cy="418"/>
                <a:chOff x="798" y="255"/>
                <a:chExt cx="4702" cy="418"/>
              </a:xfrm>
            </p:grpSpPr>
            <p:sp>
              <p:nvSpPr>
                <p:cNvPr id="10302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grpSp>
          <p:grpSp>
            <p:nvGrpSpPr>
              <p:cNvPr id="8" name="Group 133"/>
              <p:cNvGrpSpPr>
                <a:grpSpLocks/>
              </p:cNvGrpSpPr>
              <p:nvPr/>
            </p:nvGrpSpPr>
            <p:grpSpPr bwMode="auto">
              <a:xfrm>
                <a:off x="1208" y="109"/>
                <a:ext cx="3694" cy="423"/>
                <a:chOff x="1034" y="245"/>
                <a:chExt cx="3694" cy="423"/>
              </a:xfrm>
            </p:grpSpPr>
            <p:sp>
              <p:nvSpPr>
                <p:cNvPr id="10302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grpSp>
        </p:grpSp>
        <p:pic>
          <p:nvPicPr>
            <p:cNvPr id="1030303" name="Picture 159"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801" r:id="rId1"/>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pPr defTabSz="914400"/>
            <a:endParaRPr lang="en-US">
              <a:solidFill>
                <a:srgbClr val="000000"/>
              </a:solidFill>
              <a:latin typeface="Times New Roman"/>
            </a:endParaRPr>
          </a:p>
        </p:txBody>
      </p:sp>
      <p:sp>
        <p:nvSpPr>
          <p:cNvPr id="1030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pPr defTabSz="914400"/>
            <a:endParaRPr lang="en-US">
              <a:solidFill>
                <a:srgbClr val="000000"/>
              </a:solidFill>
              <a:latin typeface="Times New Roman"/>
            </a:endParaRPr>
          </a:p>
        </p:txBody>
      </p:sp>
      <p:sp>
        <p:nvSpPr>
          <p:cNvPr id="1030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pPr defTabSz="914400"/>
            <a:fld id="{3FD2850B-1F08-41DC-A8BF-305B2E9688A7}" type="slidenum">
              <a:rPr lang="en-US">
                <a:solidFill>
                  <a:srgbClr val="000000"/>
                </a:solidFill>
                <a:latin typeface="Times New Roman"/>
              </a:rPr>
              <a:pPr defTabSz="914400"/>
              <a:t>‹#›</a:t>
            </a:fld>
            <a:endParaRPr lang="en-US">
              <a:solidFill>
                <a:srgbClr val="000000"/>
              </a:solidFill>
              <a:latin typeface="Times New Roman"/>
            </a:endParaRPr>
          </a:p>
        </p:txBody>
      </p:sp>
      <p:grpSp>
        <p:nvGrpSpPr>
          <p:cNvPr id="2" name="Group 7"/>
          <p:cNvGrpSpPr>
            <a:grpSpLocks/>
          </p:cNvGrpSpPr>
          <p:nvPr/>
        </p:nvGrpSpPr>
        <p:grpSpPr bwMode="auto">
          <a:xfrm>
            <a:off x="1371600" y="87313"/>
            <a:ext cx="6172200" cy="598487"/>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10301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a:endParaRPr lang="en-US">
                  <a:solidFill>
                    <a:srgbClr val="000000"/>
                  </a:solidFill>
                  <a:latin typeface="Tahoma"/>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10301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1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nvGrpSpPr>
                <p:cNvPr id="6" name="Group 68"/>
                <p:cNvGrpSpPr>
                  <a:grpSpLocks/>
                </p:cNvGrpSpPr>
                <p:nvPr/>
              </p:nvGrpSpPr>
              <p:grpSpPr bwMode="auto">
                <a:xfrm>
                  <a:off x="3709" y="240"/>
                  <a:ext cx="1139" cy="429"/>
                  <a:chOff x="3709" y="240"/>
                  <a:chExt cx="1139" cy="429"/>
                </a:xfrm>
              </p:grpSpPr>
              <p:sp>
                <p:nvSpPr>
                  <p:cNvPr id="10302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sp>
                <p:nvSpPr>
                  <p:cNvPr id="10302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a:endParaRPr lang="en-US">
                      <a:solidFill>
                        <a:srgbClr val="000000"/>
                      </a:solidFill>
                      <a:latin typeface="Tahoma"/>
                    </a:endParaRPr>
                  </a:p>
                </p:txBody>
              </p:sp>
            </p:grpSp>
          </p:grpSp>
          <p:grpSp>
            <p:nvGrpSpPr>
              <p:cNvPr id="7" name="Group 111"/>
              <p:cNvGrpSpPr>
                <a:grpSpLocks/>
              </p:cNvGrpSpPr>
              <p:nvPr/>
            </p:nvGrpSpPr>
            <p:grpSpPr bwMode="auto">
              <a:xfrm>
                <a:off x="798" y="111"/>
                <a:ext cx="4702" cy="418"/>
                <a:chOff x="798" y="255"/>
                <a:chExt cx="4702" cy="418"/>
              </a:xfrm>
            </p:grpSpPr>
            <p:sp>
              <p:nvSpPr>
                <p:cNvPr id="10302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sp>
              <p:nvSpPr>
                <p:cNvPr id="10302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a:endParaRPr lang="en-US">
                    <a:solidFill>
                      <a:srgbClr val="000000"/>
                    </a:solidFill>
                    <a:latin typeface="Tahoma"/>
                  </a:endParaRPr>
                </a:p>
              </p:txBody>
            </p:sp>
          </p:grpSp>
          <p:grpSp>
            <p:nvGrpSpPr>
              <p:cNvPr id="8" name="Group 133"/>
              <p:cNvGrpSpPr>
                <a:grpSpLocks/>
              </p:cNvGrpSpPr>
              <p:nvPr/>
            </p:nvGrpSpPr>
            <p:grpSpPr bwMode="auto">
              <a:xfrm>
                <a:off x="1208" y="109"/>
                <a:ext cx="3694" cy="423"/>
                <a:chOff x="1034" y="245"/>
                <a:chExt cx="3694" cy="423"/>
              </a:xfrm>
            </p:grpSpPr>
            <p:sp>
              <p:nvSpPr>
                <p:cNvPr id="10302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2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sp>
              <p:nvSpPr>
                <p:cNvPr id="10303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defTabSz="914400"/>
                  <a:endParaRPr lang="en-US">
                    <a:solidFill>
                      <a:srgbClr val="000000"/>
                    </a:solidFill>
                    <a:latin typeface="Tahoma"/>
                  </a:endParaRPr>
                </a:p>
              </p:txBody>
            </p:sp>
          </p:grpSp>
        </p:grpSp>
        <p:pic>
          <p:nvPicPr>
            <p:cNvPr id="1030303" name="Picture 159" descr="earth"/>
            <p:cNvPicPr>
              <a:picLocks noChangeAspect="1" noChangeArrowheads="1"/>
            </p:cNvPicPr>
            <p:nvPr userDrawn="1"/>
          </p:nvPicPr>
          <p:blipFill>
            <a:blip r:embed="rId3">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803" r:id="rId1"/>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18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18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a:endParaRPr lang="en-US">
              <a:solidFill>
                <a:srgbClr val="000000"/>
              </a:solidFill>
              <a:latin typeface="Times New Roman"/>
            </a:endParaRPr>
          </a:p>
        </p:txBody>
      </p:sp>
      <p:sp>
        <p:nvSpPr>
          <p:cNvPr id="4618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endParaRPr lang="en-US">
              <a:solidFill>
                <a:srgbClr val="000000"/>
              </a:solidFill>
              <a:latin typeface="Times New Roman"/>
            </a:endParaRPr>
          </a:p>
        </p:txBody>
      </p:sp>
      <p:sp>
        <p:nvSpPr>
          <p:cNvPr id="4618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fld id="{9CDE1656-F387-4B59-88E2-2CC0422C3F9C}"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809" r:id="rId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18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18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a:endParaRPr lang="en-US">
              <a:solidFill>
                <a:srgbClr val="000000"/>
              </a:solidFill>
              <a:latin typeface="Times New Roman"/>
            </a:endParaRPr>
          </a:p>
        </p:txBody>
      </p:sp>
      <p:sp>
        <p:nvSpPr>
          <p:cNvPr id="4618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endParaRPr lang="en-US">
              <a:solidFill>
                <a:srgbClr val="000000"/>
              </a:solidFill>
              <a:latin typeface="Times New Roman"/>
            </a:endParaRPr>
          </a:p>
        </p:txBody>
      </p:sp>
      <p:sp>
        <p:nvSpPr>
          <p:cNvPr id="4618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fld id="{9CDE1656-F387-4B59-88E2-2CC0422C3F9C}"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6063" y="930275"/>
            <a:ext cx="7754937" cy="822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u="none">
                <a:latin typeface="Times New Roman" pitchFamily="18" charset="0"/>
              </a:defRPr>
            </a:lvl1pPr>
          </a:lstStyle>
          <a:p>
            <a:pPr defTabSz="914400" fontAlgn="base">
              <a:spcBef>
                <a:spcPct val="0"/>
              </a:spcBef>
              <a:spcAft>
                <a:spcPct val="0"/>
              </a:spcAft>
              <a:defRPr/>
            </a:pPr>
            <a:endParaRPr lang="en-US">
              <a:solidFill>
                <a:srgbClr val="000000"/>
              </a:solidFill>
            </a:endParaRPr>
          </a:p>
        </p:txBody>
      </p:sp>
      <p:sp>
        <p:nvSpPr>
          <p:cNvPr id="1085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u="none">
                <a:latin typeface="Times New Roman" pitchFamily="18" charset="0"/>
              </a:defRPr>
            </a:lvl1pPr>
          </a:lstStyle>
          <a:p>
            <a:pPr defTabSz="914400" fontAlgn="base">
              <a:spcBef>
                <a:spcPct val="0"/>
              </a:spcBef>
              <a:spcAft>
                <a:spcPct val="0"/>
              </a:spcAft>
              <a:defRPr/>
            </a:pPr>
            <a:endParaRPr lang="en-US">
              <a:solidFill>
                <a:srgbClr val="000000"/>
              </a:solidFill>
            </a:endParaRPr>
          </a:p>
        </p:txBody>
      </p:sp>
      <p:sp>
        <p:nvSpPr>
          <p:cNvPr id="1085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u="none"/>
            </a:lvl1pPr>
          </a:lstStyle>
          <a:p>
            <a:pPr defTabSz="914400" fontAlgn="base">
              <a:spcBef>
                <a:spcPct val="0"/>
              </a:spcBef>
              <a:spcAft>
                <a:spcPct val="0"/>
              </a:spcAft>
            </a:pPr>
            <a:fld id="{130BF1A3-B4E4-8E44-B7D0-769D54BCD773}" type="slidenum">
              <a:rPr lang="en-US">
                <a:solidFill>
                  <a:srgbClr val="000000"/>
                </a:solidFill>
                <a:latin typeface="Times New Roman" pitchFamily="30" charset="0"/>
              </a:rPr>
              <a:pPr defTabSz="914400" fontAlgn="base">
                <a:spcBef>
                  <a:spcPct val="0"/>
                </a:spcBef>
                <a:spcAft>
                  <a:spcPct val="0"/>
                </a:spcAft>
              </a:pPr>
              <a:t>‹#›</a:t>
            </a:fld>
            <a:endParaRPr lang="en-US">
              <a:solidFill>
                <a:srgbClr val="000000"/>
              </a:solidFill>
              <a:latin typeface="Times New Roman" pitchFamily="30" charset="0"/>
            </a:endParaRPr>
          </a:p>
        </p:txBody>
      </p:sp>
      <p:grpSp>
        <p:nvGrpSpPr>
          <p:cNvPr id="3079" name="Group 7"/>
          <p:cNvGrpSpPr>
            <a:grpSpLocks/>
          </p:cNvGrpSpPr>
          <p:nvPr/>
        </p:nvGrpSpPr>
        <p:grpSpPr bwMode="auto">
          <a:xfrm>
            <a:off x="1371600" y="87313"/>
            <a:ext cx="6172200" cy="598487"/>
            <a:chOff x="165" y="55"/>
            <a:chExt cx="5347" cy="524"/>
          </a:xfrm>
        </p:grpSpPr>
        <p:grpSp>
          <p:nvGrpSpPr>
            <p:cNvPr id="3080" name="Group 8"/>
            <p:cNvGrpSpPr>
              <a:grpSpLocks/>
            </p:cNvGrpSpPr>
            <p:nvPr userDrawn="1"/>
          </p:nvGrpSpPr>
          <p:grpSpPr bwMode="auto">
            <a:xfrm>
              <a:off x="664" y="104"/>
              <a:ext cx="4848" cy="432"/>
              <a:chOff x="664" y="104"/>
              <a:chExt cx="4848" cy="432"/>
            </a:xfrm>
          </p:grpSpPr>
          <p:sp>
            <p:nvSpPr>
              <p:cNvPr id="1085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nvGrpSpPr>
              <p:cNvPr id="3083" name="Group 10"/>
              <p:cNvGrpSpPr>
                <a:grpSpLocks/>
              </p:cNvGrpSpPr>
              <p:nvPr/>
            </p:nvGrpSpPr>
            <p:grpSpPr bwMode="auto">
              <a:xfrm>
                <a:off x="1195" y="104"/>
                <a:ext cx="3827" cy="429"/>
                <a:chOff x="1021" y="240"/>
                <a:chExt cx="3827" cy="429"/>
              </a:xfrm>
            </p:grpSpPr>
            <p:grpSp>
              <p:nvGrpSpPr>
                <p:cNvPr id="3132" name="Group 11"/>
                <p:cNvGrpSpPr>
                  <a:grpSpLocks/>
                </p:cNvGrpSpPr>
                <p:nvPr/>
              </p:nvGrpSpPr>
              <p:grpSpPr bwMode="auto">
                <a:xfrm>
                  <a:off x="1021" y="241"/>
                  <a:ext cx="2208" cy="427"/>
                  <a:chOff x="1021" y="241"/>
                  <a:chExt cx="2208" cy="427"/>
                </a:xfrm>
              </p:grpSpPr>
              <p:sp>
                <p:nvSpPr>
                  <p:cNvPr id="1085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57" name="Freeform 13"/>
                  <p:cNvSpPr>
                    <a:spLocks/>
                  </p:cNvSpPr>
                  <p:nvPr/>
                </p:nvSpPr>
                <p:spPr bwMode="ltGray">
                  <a:xfrm>
                    <a:off x="2333" y="659"/>
                    <a:ext cx="8" cy="7"/>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58" name="Freeform 14"/>
                  <p:cNvSpPr>
                    <a:spLocks/>
                  </p:cNvSpPr>
                  <p:nvPr/>
                </p:nvSpPr>
                <p:spPr bwMode="ltGray">
                  <a:xfrm>
                    <a:off x="2120" y="616"/>
                    <a:ext cx="15"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59" name="Freeform 15"/>
                  <p:cNvSpPr>
                    <a:spLocks/>
                  </p:cNvSpPr>
                  <p:nvPr/>
                </p:nvSpPr>
                <p:spPr bwMode="ltGray">
                  <a:xfrm>
                    <a:off x="1967" y="629"/>
                    <a:ext cx="11" cy="6"/>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0" name="Freeform 16"/>
                  <p:cNvSpPr>
                    <a:spLocks/>
                  </p:cNvSpPr>
                  <p:nvPr/>
                </p:nvSpPr>
                <p:spPr bwMode="ltGray">
                  <a:xfrm>
                    <a:off x="1922" y="634"/>
                    <a:ext cx="29" cy="17"/>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1" name="Freeform 17"/>
                  <p:cNvSpPr>
                    <a:spLocks/>
                  </p:cNvSpPr>
                  <p:nvPr/>
                </p:nvSpPr>
                <p:spPr bwMode="ltGray">
                  <a:xfrm>
                    <a:off x="1893" y="634"/>
                    <a:ext cx="29" cy="14"/>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4" name="Freeform 20"/>
                  <p:cNvSpPr>
                    <a:spLocks/>
                  </p:cNvSpPr>
                  <p:nvPr/>
                </p:nvSpPr>
                <p:spPr bwMode="ltGray">
                  <a:xfrm>
                    <a:off x="1893"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5" name="Freeform 21"/>
                  <p:cNvSpPr>
                    <a:spLocks/>
                  </p:cNvSpPr>
                  <p:nvPr/>
                </p:nvSpPr>
                <p:spPr bwMode="ltGray">
                  <a:xfrm>
                    <a:off x="1890" y="587"/>
                    <a:ext cx="32" cy="35"/>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6" name="Freeform 22"/>
                  <p:cNvSpPr>
                    <a:spLocks/>
                  </p:cNvSpPr>
                  <p:nvPr/>
                </p:nvSpPr>
                <p:spPr bwMode="ltGray">
                  <a:xfrm>
                    <a:off x="1944" y="569"/>
                    <a:ext cx="18" cy="18"/>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7" name="Freeform 23"/>
                  <p:cNvSpPr>
                    <a:spLocks/>
                  </p:cNvSpPr>
                  <p:nvPr/>
                </p:nvSpPr>
                <p:spPr bwMode="ltGray">
                  <a:xfrm>
                    <a:off x="1948" y="600"/>
                    <a:ext cx="22"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8" name="Freeform 24"/>
                  <p:cNvSpPr>
                    <a:spLocks/>
                  </p:cNvSpPr>
                  <p:nvPr/>
                </p:nvSpPr>
                <p:spPr bwMode="ltGray">
                  <a:xfrm>
                    <a:off x="1970" y="584"/>
                    <a:ext cx="25" cy="18"/>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69" name="Freeform 25"/>
                  <p:cNvSpPr>
                    <a:spLocks/>
                  </p:cNvSpPr>
                  <p:nvPr/>
                </p:nvSpPr>
                <p:spPr bwMode="ltGray">
                  <a:xfrm>
                    <a:off x="1977" y="593"/>
                    <a:ext cx="121"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0" name="Freeform 26"/>
                  <p:cNvSpPr>
                    <a:spLocks/>
                  </p:cNvSpPr>
                  <p:nvPr/>
                </p:nvSpPr>
                <p:spPr bwMode="ltGray">
                  <a:xfrm>
                    <a:off x="2083" y="598"/>
                    <a:ext cx="33" cy="25"/>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1" name="Freeform 27"/>
                  <p:cNvSpPr>
                    <a:spLocks/>
                  </p:cNvSpPr>
                  <p:nvPr/>
                </p:nvSpPr>
                <p:spPr bwMode="ltGray">
                  <a:xfrm>
                    <a:off x="2153" y="544"/>
                    <a:ext cx="7"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2" name="Freeform 28"/>
                  <p:cNvSpPr>
                    <a:spLocks/>
                  </p:cNvSpPr>
                  <p:nvPr/>
                </p:nvSpPr>
                <p:spPr bwMode="ltGray">
                  <a:xfrm>
                    <a:off x="2194" y="584"/>
                    <a:ext cx="11" cy="7"/>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3" name="Freeform 29"/>
                  <p:cNvSpPr>
                    <a:spLocks/>
                  </p:cNvSpPr>
                  <p:nvPr/>
                </p:nvSpPr>
                <p:spPr bwMode="ltGray">
                  <a:xfrm>
                    <a:off x="2059" y="494"/>
                    <a:ext cx="8" cy="4"/>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4" name="Freeform 30"/>
                  <p:cNvSpPr>
                    <a:spLocks/>
                  </p:cNvSpPr>
                  <p:nvPr/>
                </p:nvSpPr>
                <p:spPr bwMode="ltGray">
                  <a:xfrm>
                    <a:off x="1988" y="536"/>
                    <a:ext cx="8" cy="6"/>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5" name="Freeform 31"/>
                  <p:cNvSpPr>
                    <a:spLocks/>
                  </p:cNvSpPr>
                  <p:nvPr/>
                </p:nvSpPr>
                <p:spPr bwMode="ltGray">
                  <a:xfrm>
                    <a:off x="1911" y="523"/>
                    <a:ext cx="33" cy="25"/>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6" name="Freeform 32"/>
                  <p:cNvSpPr>
                    <a:spLocks/>
                  </p:cNvSpPr>
                  <p:nvPr/>
                </p:nvSpPr>
                <p:spPr bwMode="ltGray">
                  <a:xfrm>
                    <a:off x="1900" y="466"/>
                    <a:ext cx="40" cy="57"/>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8" name="Freeform 34"/>
                  <p:cNvSpPr>
                    <a:spLocks/>
                  </p:cNvSpPr>
                  <p:nvPr/>
                </p:nvSpPr>
                <p:spPr bwMode="ltGray">
                  <a:xfrm>
                    <a:off x="1882" y="512"/>
                    <a:ext cx="18"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79" name="Freeform 35"/>
                  <p:cNvSpPr>
                    <a:spLocks/>
                  </p:cNvSpPr>
                  <p:nvPr/>
                </p:nvSpPr>
                <p:spPr bwMode="ltGray">
                  <a:xfrm>
                    <a:off x="2931" y="488"/>
                    <a:ext cx="298" cy="17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0" name="Freeform 36"/>
                  <p:cNvSpPr>
                    <a:spLocks/>
                  </p:cNvSpPr>
                  <p:nvPr/>
                </p:nvSpPr>
                <p:spPr bwMode="ltGray">
                  <a:xfrm>
                    <a:off x="2534" y="242"/>
                    <a:ext cx="422" cy="281"/>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1" name="Freeform 37"/>
                  <p:cNvSpPr>
                    <a:spLocks/>
                  </p:cNvSpPr>
                  <p:nvPr/>
                </p:nvSpPr>
                <p:spPr bwMode="ltGray">
                  <a:xfrm>
                    <a:off x="2406" y="445"/>
                    <a:ext cx="15" cy="14"/>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2" name="Freeform 38"/>
                  <p:cNvSpPr>
                    <a:spLocks/>
                  </p:cNvSpPr>
                  <p:nvPr/>
                </p:nvSpPr>
                <p:spPr bwMode="ltGray">
                  <a:xfrm>
                    <a:off x="2395" y="438"/>
                    <a:ext cx="18" cy="13"/>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3" name="Freeform 39"/>
                  <p:cNvSpPr>
                    <a:spLocks/>
                  </p:cNvSpPr>
                  <p:nvPr/>
                </p:nvSpPr>
                <p:spPr bwMode="ltGray">
                  <a:xfrm>
                    <a:off x="2879" y="406"/>
                    <a:ext cx="74" cy="32"/>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4" name="Freeform 40"/>
                  <p:cNvSpPr>
                    <a:spLocks/>
                  </p:cNvSpPr>
                  <p:nvPr/>
                </p:nvSpPr>
                <p:spPr bwMode="ltGray">
                  <a:xfrm>
                    <a:off x="2956"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5" name="Freeform 41"/>
                  <p:cNvSpPr>
                    <a:spLocks/>
                  </p:cNvSpPr>
                  <p:nvPr/>
                </p:nvSpPr>
                <p:spPr bwMode="ltGray">
                  <a:xfrm>
                    <a:off x="2924" y="441"/>
                    <a:ext cx="25"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6" name="Freeform 42"/>
                  <p:cNvSpPr>
                    <a:spLocks/>
                  </p:cNvSpPr>
                  <p:nvPr/>
                </p:nvSpPr>
                <p:spPr bwMode="ltGray">
                  <a:xfrm>
                    <a:off x="2909" y="398"/>
                    <a:ext cx="15"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7" name="Freeform 43"/>
                  <p:cNvSpPr>
                    <a:spLocks/>
                  </p:cNvSpPr>
                  <p:nvPr/>
                </p:nvSpPr>
                <p:spPr bwMode="ltGray">
                  <a:xfrm>
                    <a:off x="3037" y="452"/>
                    <a:ext cx="18" cy="25"/>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8" name="Freeform 44"/>
                  <p:cNvSpPr>
                    <a:spLocks/>
                  </p:cNvSpPr>
                  <p:nvPr/>
                </p:nvSpPr>
                <p:spPr bwMode="ltGray">
                  <a:xfrm>
                    <a:off x="2696" y="247"/>
                    <a:ext cx="205" cy="43"/>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89" name="Freeform 45"/>
                  <p:cNvSpPr>
                    <a:spLocks/>
                  </p:cNvSpPr>
                  <p:nvPr/>
                </p:nvSpPr>
                <p:spPr bwMode="ltGray">
                  <a:xfrm>
                    <a:off x="2516" y="247"/>
                    <a:ext cx="191" cy="1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0" name="Freeform 46"/>
                  <p:cNvSpPr>
                    <a:spLocks/>
                  </p:cNvSpPr>
                  <p:nvPr/>
                </p:nvSpPr>
                <p:spPr bwMode="ltGray">
                  <a:xfrm>
                    <a:off x="2098" y="274"/>
                    <a:ext cx="18" cy="11"/>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1" name="Freeform 47"/>
                  <p:cNvSpPr>
                    <a:spLocks/>
                  </p:cNvSpPr>
                  <p:nvPr/>
                </p:nvSpPr>
                <p:spPr bwMode="ltGray">
                  <a:xfrm>
                    <a:off x="1607" y="247"/>
                    <a:ext cx="436" cy="153"/>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2" name="Freeform 48"/>
                  <p:cNvSpPr>
                    <a:spLocks/>
                  </p:cNvSpPr>
                  <p:nvPr/>
                </p:nvSpPr>
                <p:spPr bwMode="ltGray">
                  <a:xfrm>
                    <a:off x="2043" y="241"/>
                    <a:ext cx="22" cy="56"/>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3" name="Freeform 49"/>
                  <p:cNvSpPr>
                    <a:spLocks/>
                  </p:cNvSpPr>
                  <p:nvPr/>
                </p:nvSpPr>
                <p:spPr bwMode="ltGray">
                  <a:xfrm>
                    <a:off x="2032" y="287"/>
                    <a:ext cx="59" cy="35"/>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4" name="Freeform 50"/>
                  <p:cNvSpPr>
                    <a:spLocks/>
                  </p:cNvSpPr>
                  <p:nvPr/>
                </p:nvSpPr>
                <p:spPr bwMode="ltGray">
                  <a:xfrm>
                    <a:off x="1970"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5" name="Freeform 51"/>
                  <p:cNvSpPr>
                    <a:spLocks/>
                  </p:cNvSpPr>
                  <p:nvPr/>
                </p:nvSpPr>
                <p:spPr bwMode="ltGray">
                  <a:xfrm>
                    <a:off x="2021" y="340"/>
                    <a:ext cx="7"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6" name="Freeform 52"/>
                  <p:cNvSpPr>
                    <a:spLocks/>
                  </p:cNvSpPr>
                  <p:nvPr/>
                </p:nvSpPr>
                <p:spPr bwMode="ltGray">
                  <a:xfrm>
                    <a:off x="1574" y="388"/>
                    <a:ext cx="348"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8" name="Freeform 54"/>
                  <p:cNvSpPr>
                    <a:spLocks/>
                  </p:cNvSpPr>
                  <p:nvPr/>
                </p:nvSpPr>
                <p:spPr bwMode="ltGray">
                  <a:xfrm>
                    <a:off x="1900" y="420"/>
                    <a:ext cx="18" cy="25"/>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599" name="Freeform 55"/>
                  <p:cNvSpPr>
                    <a:spLocks/>
                  </p:cNvSpPr>
                  <p:nvPr/>
                </p:nvSpPr>
                <p:spPr bwMode="ltGray">
                  <a:xfrm>
                    <a:off x="1951" y="409"/>
                    <a:ext cx="11"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0" name="Freeform 56"/>
                  <p:cNvSpPr>
                    <a:spLocks/>
                  </p:cNvSpPr>
                  <p:nvPr/>
                </p:nvSpPr>
                <p:spPr bwMode="ltGray">
                  <a:xfrm>
                    <a:off x="1021" y="313"/>
                    <a:ext cx="433" cy="353"/>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1" name="Freeform 57"/>
                  <p:cNvSpPr>
                    <a:spLocks/>
                  </p:cNvSpPr>
                  <p:nvPr/>
                </p:nvSpPr>
                <p:spPr bwMode="ltGray">
                  <a:xfrm>
                    <a:off x="1189" y="447"/>
                    <a:ext cx="164"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2" name="Freeform 58"/>
                  <p:cNvSpPr>
                    <a:spLocks/>
                  </p:cNvSpPr>
                  <p:nvPr/>
                </p:nvSpPr>
                <p:spPr bwMode="ltGray">
                  <a:xfrm>
                    <a:off x="1476" y="611"/>
                    <a:ext cx="7" cy="13"/>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3" name="Freeform 59"/>
                  <p:cNvSpPr>
                    <a:spLocks/>
                  </p:cNvSpPr>
                  <p:nvPr/>
                </p:nvSpPr>
                <p:spPr bwMode="ltGray">
                  <a:xfrm>
                    <a:off x="1467" y="497"/>
                    <a:ext cx="11"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4" name="Freeform 60"/>
                  <p:cNvSpPr>
                    <a:spLocks/>
                  </p:cNvSpPr>
                  <p:nvPr/>
                </p:nvSpPr>
                <p:spPr bwMode="ltGray">
                  <a:xfrm>
                    <a:off x="1072" y="356"/>
                    <a:ext cx="25" cy="11"/>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5" name="Freeform 61"/>
                  <p:cNvSpPr>
                    <a:spLocks/>
                  </p:cNvSpPr>
                  <p:nvPr/>
                </p:nvSpPr>
                <p:spPr bwMode="ltGray">
                  <a:xfrm>
                    <a:off x="1375" y="265"/>
                    <a:ext cx="294" cy="234"/>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6" name="Freeform 62"/>
                  <p:cNvSpPr>
                    <a:spLocks/>
                  </p:cNvSpPr>
                  <p:nvPr/>
                </p:nvSpPr>
                <p:spPr bwMode="ltGray">
                  <a:xfrm>
                    <a:off x="1174" y="247"/>
                    <a:ext cx="590" cy="96"/>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7" name="Freeform 63"/>
                  <p:cNvSpPr>
                    <a:spLocks/>
                  </p:cNvSpPr>
                  <p:nvPr/>
                </p:nvSpPr>
                <p:spPr bwMode="ltGray">
                  <a:xfrm>
                    <a:off x="1293" y="281"/>
                    <a:ext cx="12" cy="11"/>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8" name="Freeform 64"/>
                  <p:cNvSpPr>
                    <a:spLocks/>
                  </p:cNvSpPr>
                  <p:nvPr/>
                </p:nvSpPr>
                <p:spPr bwMode="ltGray">
                  <a:xfrm>
                    <a:off x="1278" y="297"/>
                    <a:ext cx="19" cy="10"/>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grpSp>
              <p:nvGrpSpPr>
                <p:cNvPr id="3133" name="Group 68"/>
                <p:cNvGrpSpPr>
                  <a:grpSpLocks/>
                </p:cNvGrpSpPr>
                <p:nvPr/>
              </p:nvGrpSpPr>
              <p:grpSpPr bwMode="auto">
                <a:xfrm>
                  <a:off x="3709" y="240"/>
                  <a:ext cx="1139" cy="429"/>
                  <a:chOff x="3709" y="240"/>
                  <a:chExt cx="1139" cy="429"/>
                </a:xfrm>
              </p:grpSpPr>
              <p:sp>
                <p:nvSpPr>
                  <p:cNvPr id="108613" name="Freeform 69"/>
                  <p:cNvSpPr>
                    <a:spLocks/>
                  </p:cNvSpPr>
                  <p:nvPr/>
                </p:nvSpPr>
                <p:spPr bwMode="ltGray">
                  <a:xfrm>
                    <a:off x="4810" y="616"/>
                    <a:ext cx="11"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14" name="Freeform 70"/>
                  <p:cNvSpPr>
                    <a:spLocks/>
                  </p:cNvSpPr>
                  <p:nvPr/>
                </p:nvSpPr>
                <p:spPr bwMode="ltGray">
                  <a:xfrm>
                    <a:off x="4656" y="629"/>
                    <a:ext cx="11" cy="7"/>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15" name="Freeform 71"/>
                  <p:cNvSpPr>
                    <a:spLocks/>
                  </p:cNvSpPr>
                  <p:nvPr/>
                </p:nvSpPr>
                <p:spPr bwMode="ltGray">
                  <a:xfrm>
                    <a:off x="4609" y="636"/>
                    <a:ext cx="29" cy="15"/>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16" name="Freeform 72"/>
                  <p:cNvSpPr>
                    <a:spLocks/>
                  </p:cNvSpPr>
                  <p:nvPr/>
                </p:nvSpPr>
                <p:spPr bwMode="ltGray">
                  <a:xfrm>
                    <a:off x="4580" y="634"/>
                    <a:ext cx="29" cy="15"/>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18" name="Freeform 74"/>
                  <p:cNvSpPr>
                    <a:spLocks/>
                  </p:cNvSpPr>
                  <p:nvPr/>
                </p:nvSpPr>
                <p:spPr bwMode="ltGray">
                  <a:xfrm>
                    <a:off x="4517" y="541"/>
                    <a:ext cx="66"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0" name="Freeform 76"/>
                  <p:cNvSpPr>
                    <a:spLocks/>
                  </p:cNvSpPr>
                  <p:nvPr/>
                </p:nvSpPr>
                <p:spPr bwMode="ltGray">
                  <a:xfrm>
                    <a:off x="4579" y="589"/>
                    <a:ext cx="33" cy="33"/>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1" name="Freeform 77"/>
                  <p:cNvSpPr>
                    <a:spLocks/>
                  </p:cNvSpPr>
                  <p:nvPr/>
                </p:nvSpPr>
                <p:spPr bwMode="ltGray">
                  <a:xfrm>
                    <a:off x="4632" y="569"/>
                    <a:ext cx="17" cy="1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2" name="Freeform 78"/>
                  <p:cNvSpPr>
                    <a:spLocks/>
                  </p:cNvSpPr>
                  <p:nvPr/>
                </p:nvSpPr>
                <p:spPr bwMode="ltGray">
                  <a:xfrm>
                    <a:off x="4638" y="600"/>
                    <a:ext cx="18" cy="11"/>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3" name="Freeform 79"/>
                  <p:cNvSpPr>
                    <a:spLocks/>
                  </p:cNvSpPr>
                  <p:nvPr/>
                </p:nvSpPr>
                <p:spPr bwMode="ltGray">
                  <a:xfrm>
                    <a:off x="4657" y="584"/>
                    <a:ext cx="26" cy="18"/>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5" name="Freeform 81"/>
                  <p:cNvSpPr>
                    <a:spLocks/>
                  </p:cNvSpPr>
                  <p:nvPr/>
                </p:nvSpPr>
                <p:spPr bwMode="ltGray">
                  <a:xfrm>
                    <a:off x="4770" y="600"/>
                    <a:ext cx="33" cy="25"/>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7" name="Freeform 83"/>
                  <p:cNvSpPr>
                    <a:spLocks/>
                  </p:cNvSpPr>
                  <p:nvPr/>
                </p:nvSpPr>
                <p:spPr bwMode="ltGray">
                  <a:xfrm>
                    <a:off x="4748" y="494"/>
                    <a:ext cx="7" cy="6"/>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8" name="Freeform 84"/>
                  <p:cNvSpPr>
                    <a:spLocks/>
                  </p:cNvSpPr>
                  <p:nvPr/>
                </p:nvSpPr>
                <p:spPr bwMode="ltGray">
                  <a:xfrm>
                    <a:off x="4678" y="536"/>
                    <a:ext cx="8" cy="7"/>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29" name="Freeform 85"/>
                  <p:cNvSpPr>
                    <a:spLocks/>
                  </p:cNvSpPr>
                  <p:nvPr/>
                </p:nvSpPr>
                <p:spPr bwMode="ltGray">
                  <a:xfrm>
                    <a:off x="4598" y="523"/>
                    <a:ext cx="34" cy="2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1" name="Freeform 87"/>
                  <p:cNvSpPr>
                    <a:spLocks/>
                  </p:cNvSpPr>
                  <p:nvPr/>
                </p:nvSpPr>
                <p:spPr bwMode="ltGray">
                  <a:xfrm>
                    <a:off x="4598"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3" name="Freeform 89"/>
                  <p:cNvSpPr>
                    <a:spLocks/>
                  </p:cNvSpPr>
                  <p:nvPr/>
                </p:nvSpPr>
                <p:spPr bwMode="ltGray">
                  <a:xfrm>
                    <a:off x="4784" y="273"/>
                    <a:ext cx="19" cy="11"/>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4" name="Freeform 90"/>
                  <p:cNvSpPr>
                    <a:spLocks/>
                  </p:cNvSpPr>
                  <p:nvPr/>
                </p:nvSpPr>
                <p:spPr bwMode="ltGray">
                  <a:xfrm>
                    <a:off x="4294" y="245"/>
                    <a:ext cx="437" cy="153"/>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5" name="Freeform 91"/>
                  <p:cNvSpPr>
                    <a:spLocks/>
                  </p:cNvSpPr>
                  <p:nvPr/>
                </p:nvSpPr>
                <p:spPr bwMode="ltGray">
                  <a:xfrm>
                    <a:off x="4733" y="240"/>
                    <a:ext cx="18" cy="56"/>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6" name="Freeform 92"/>
                  <p:cNvSpPr>
                    <a:spLocks/>
                  </p:cNvSpPr>
                  <p:nvPr/>
                </p:nvSpPr>
                <p:spPr bwMode="ltGray">
                  <a:xfrm>
                    <a:off x="4719" y="287"/>
                    <a:ext cx="59" cy="33"/>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7" name="Freeform 93"/>
                  <p:cNvSpPr>
                    <a:spLocks/>
                  </p:cNvSpPr>
                  <p:nvPr/>
                </p:nvSpPr>
                <p:spPr bwMode="ltGray">
                  <a:xfrm>
                    <a:off x="4656" y="319"/>
                    <a:ext cx="81"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8" name="Freeform 94"/>
                  <p:cNvSpPr>
                    <a:spLocks/>
                  </p:cNvSpPr>
                  <p:nvPr/>
                </p:nvSpPr>
                <p:spPr bwMode="ltGray">
                  <a:xfrm>
                    <a:off x="4711" y="340"/>
                    <a:ext cx="7"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39" name="Freeform 95"/>
                  <p:cNvSpPr>
                    <a:spLocks/>
                  </p:cNvSpPr>
                  <p:nvPr/>
                </p:nvSpPr>
                <p:spPr bwMode="ltGray">
                  <a:xfrm>
                    <a:off x="4261" y="388"/>
                    <a:ext cx="348"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0" name="Freeform 96"/>
                  <p:cNvSpPr>
                    <a:spLocks/>
                  </p:cNvSpPr>
                  <p:nvPr/>
                </p:nvSpPr>
                <p:spPr bwMode="ltGray">
                  <a:xfrm>
                    <a:off x="4323" y="519"/>
                    <a:ext cx="18"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1" name="Freeform 97"/>
                  <p:cNvSpPr>
                    <a:spLocks/>
                  </p:cNvSpPr>
                  <p:nvPr/>
                </p:nvSpPr>
                <p:spPr bwMode="ltGray">
                  <a:xfrm>
                    <a:off x="4588" y="420"/>
                    <a:ext cx="18" cy="25"/>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2" name="Freeform 98"/>
                  <p:cNvSpPr>
                    <a:spLocks/>
                  </p:cNvSpPr>
                  <p:nvPr/>
                </p:nvSpPr>
                <p:spPr bwMode="ltGray">
                  <a:xfrm>
                    <a:off x="4639" y="409"/>
                    <a:ext cx="10"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3" name="Freeform 99"/>
                  <p:cNvSpPr>
                    <a:spLocks/>
                  </p:cNvSpPr>
                  <p:nvPr/>
                </p:nvSpPr>
                <p:spPr bwMode="ltGray">
                  <a:xfrm>
                    <a:off x="3711" y="315"/>
                    <a:ext cx="432"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4" name="Freeform 100"/>
                  <p:cNvSpPr>
                    <a:spLocks/>
                  </p:cNvSpPr>
                  <p:nvPr/>
                </p:nvSpPr>
                <p:spPr bwMode="ltGray">
                  <a:xfrm>
                    <a:off x="3877" y="448"/>
                    <a:ext cx="164"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5" name="Freeform 101"/>
                  <p:cNvSpPr>
                    <a:spLocks/>
                  </p:cNvSpPr>
                  <p:nvPr/>
                </p:nvSpPr>
                <p:spPr bwMode="ltGray">
                  <a:xfrm>
                    <a:off x="4165" y="611"/>
                    <a:ext cx="8" cy="14"/>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6" name="Freeform 102"/>
                  <p:cNvSpPr>
                    <a:spLocks/>
                  </p:cNvSpPr>
                  <p:nvPr/>
                </p:nvSpPr>
                <p:spPr bwMode="ltGray">
                  <a:xfrm>
                    <a:off x="4155" y="497"/>
                    <a:ext cx="10"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7" name="Freeform 103"/>
                  <p:cNvSpPr>
                    <a:spLocks/>
                  </p:cNvSpPr>
                  <p:nvPr/>
                </p:nvSpPr>
                <p:spPr bwMode="ltGray">
                  <a:xfrm>
                    <a:off x="3763" y="356"/>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8" name="Freeform 104"/>
                  <p:cNvSpPr>
                    <a:spLocks/>
                  </p:cNvSpPr>
                  <p:nvPr/>
                </p:nvSpPr>
                <p:spPr bwMode="ltGray">
                  <a:xfrm>
                    <a:off x="4063" y="265"/>
                    <a:ext cx="294" cy="235"/>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50" name="Freeform 106"/>
                  <p:cNvSpPr>
                    <a:spLocks/>
                  </p:cNvSpPr>
                  <p:nvPr/>
                </p:nvSpPr>
                <p:spPr bwMode="ltGray">
                  <a:xfrm>
                    <a:off x="3982" y="281"/>
                    <a:ext cx="12"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51" name="Freeform 107"/>
                  <p:cNvSpPr>
                    <a:spLocks/>
                  </p:cNvSpPr>
                  <p:nvPr/>
                </p:nvSpPr>
                <p:spPr bwMode="ltGray">
                  <a:xfrm>
                    <a:off x="3968" y="295"/>
                    <a:ext cx="18"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52" name="Freeform 108"/>
                  <p:cNvSpPr>
                    <a:spLocks/>
                  </p:cNvSpPr>
                  <p:nvPr/>
                </p:nvSpPr>
                <p:spPr bwMode="ltGray">
                  <a:xfrm>
                    <a:off x="4030" y="337"/>
                    <a:ext cx="33"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53" name="Freeform 109"/>
                  <p:cNvSpPr>
                    <a:spLocks/>
                  </p:cNvSpPr>
                  <p:nvPr/>
                </p:nvSpPr>
                <p:spPr bwMode="ltGray">
                  <a:xfrm>
                    <a:off x="408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54" name="Freeform 110"/>
                  <p:cNvSpPr>
                    <a:spLocks/>
                  </p:cNvSpPr>
                  <p:nvPr/>
                </p:nvSpPr>
                <p:spPr bwMode="ltGray">
                  <a:xfrm>
                    <a:off x="3938" y="295"/>
                    <a:ext cx="15"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grpSp>
          <p:grpSp>
            <p:nvGrpSpPr>
              <p:cNvPr id="3084" name="Group 111"/>
              <p:cNvGrpSpPr>
                <a:grpSpLocks/>
              </p:cNvGrpSpPr>
              <p:nvPr/>
            </p:nvGrpSpPr>
            <p:grpSpPr bwMode="auto">
              <a:xfrm>
                <a:off x="798" y="111"/>
                <a:ext cx="4702" cy="418"/>
                <a:chOff x="798" y="255"/>
                <a:chExt cx="4702" cy="418"/>
              </a:xfrm>
            </p:grpSpPr>
            <p:sp>
              <p:nvSpPr>
                <p:cNvPr id="1086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59" name="Line 115"/>
                <p:cNvSpPr>
                  <a:spLocks noChangeShapeType="1"/>
                </p:cNvSpPr>
                <p:nvPr/>
              </p:nvSpPr>
              <p:spPr bwMode="white">
                <a:xfrm>
                  <a:off x="1481"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0" name="Line 116"/>
                <p:cNvSpPr>
                  <a:spLocks noChangeShapeType="1"/>
                </p:cNvSpPr>
                <p:nvPr/>
              </p:nvSpPr>
              <p:spPr bwMode="white">
                <a:xfrm>
                  <a:off x="1708"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4" name="Line 120"/>
                <p:cNvSpPr>
                  <a:spLocks noChangeShapeType="1"/>
                </p:cNvSpPr>
                <p:nvPr/>
              </p:nvSpPr>
              <p:spPr bwMode="white">
                <a:xfrm>
                  <a:off x="2621"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8" name="Line 124"/>
                <p:cNvSpPr>
                  <a:spLocks noChangeShapeType="1"/>
                </p:cNvSpPr>
                <p:nvPr/>
              </p:nvSpPr>
              <p:spPr bwMode="white">
                <a:xfrm>
                  <a:off x="3533"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69" name="Line 125"/>
                <p:cNvSpPr>
                  <a:spLocks noChangeShapeType="1"/>
                </p:cNvSpPr>
                <p:nvPr/>
              </p:nvSpPr>
              <p:spPr bwMode="white">
                <a:xfrm>
                  <a:off x="3761"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73" name="Line 129"/>
                <p:cNvSpPr>
                  <a:spLocks noChangeShapeType="1"/>
                </p:cNvSpPr>
                <p:nvPr/>
              </p:nvSpPr>
              <p:spPr bwMode="white">
                <a:xfrm>
                  <a:off x="4673"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74" name="Line 130"/>
                <p:cNvSpPr>
                  <a:spLocks noChangeShapeType="1"/>
                </p:cNvSpPr>
                <p:nvPr/>
              </p:nvSpPr>
              <p:spPr bwMode="white">
                <a:xfrm>
                  <a:off x="4900"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grpSp>
            <p:nvGrpSpPr>
              <p:cNvPr id="3085" name="Group 133"/>
              <p:cNvGrpSpPr>
                <a:grpSpLocks/>
              </p:cNvGrpSpPr>
              <p:nvPr/>
            </p:nvGrpSpPr>
            <p:grpSpPr bwMode="auto">
              <a:xfrm>
                <a:off x="1208" y="109"/>
                <a:ext cx="3694" cy="423"/>
                <a:chOff x="1034" y="245"/>
                <a:chExt cx="3694" cy="423"/>
              </a:xfrm>
            </p:grpSpPr>
            <p:sp>
              <p:nvSpPr>
                <p:cNvPr id="108678" name="Line 134"/>
                <p:cNvSpPr>
                  <a:spLocks noChangeShapeType="1"/>
                </p:cNvSpPr>
                <p:nvPr/>
              </p:nvSpPr>
              <p:spPr bwMode="ltGray">
                <a:xfrm>
                  <a:off x="2676" y="247"/>
                  <a:ext cx="0" cy="142"/>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2" name="Line 138"/>
                <p:cNvSpPr>
                  <a:spLocks noChangeShapeType="1"/>
                </p:cNvSpPr>
                <p:nvPr/>
              </p:nvSpPr>
              <p:spPr bwMode="ltGray">
                <a:xfrm>
                  <a:off x="3816" y="358"/>
                  <a:ext cx="0" cy="181"/>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4" name="Line 140"/>
                <p:cNvSpPr>
                  <a:spLocks noChangeShapeType="1"/>
                </p:cNvSpPr>
                <p:nvPr/>
              </p:nvSpPr>
              <p:spPr bwMode="ltGray">
                <a:xfrm>
                  <a:off x="4044" y="372"/>
                  <a:ext cx="0" cy="295"/>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5" name="Line 141"/>
                <p:cNvSpPr>
                  <a:spLocks noChangeShapeType="1"/>
                </p:cNvSpPr>
                <p:nvPr/>
              </p:nvSpPr>
              <p:spPr bwMode="ltGray">
                <a:xfrm flipV="1">
                  <a:off x="4045" y="248"/>
                  <a:ext cx="0" cy="5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6" name="Line 142"/>
                <p:cNvSpPr>
                  <a:spLocks noChangeShapeType="1"/>
                </p:cNvSpPr>
                <p:nvPr/>
              </p:nvSpPr>
              <p:spPr bwMode="ltGray">
                <a:xfrm flipV="1">
                  <a:off x="4272" y="247"/>
                  <a:ext cx="0" cy="182"/>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7" name="Line 143"/>
                <p:cNvSpPr>
                  <a:spLocks noChangeShapeType="1"/>
                </p:cNvSpPr>
                <p:nvPr/>
              </p:nvSpPr>
              <p:spPr bwMode="ltGray">
                <a:xfrm flipH="1">
                  <a:off x="4422" y="468"/>
                  <a:ext cx="77"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89" name="Line 145"/>
                <p:cNvSpPr>
                  <a:spLocks noChangeShapeType="1"/>
                </p:cNvSpPr>
                <p:nvPr/>
              </p:nvSpPr>
              <p:spPr bwMode="ltGray">
                <a:xfrm flipV="1">
                  <a:off x="4499" y="247"/>
                  <a:ext cx="0" cy="27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0" name="Line 146"/>
                <p:cNvSpPr>
                  <a:spLocks noChangeShapeType="1"/>
                </p:cNvSpPr>
                <p:nvPr/>
              </p:nvSpPr>
              <p:spPr bwMode="ltGray">
                <a:xfrm>
                  <a:off x="4726" y="605"/>
                  <a:ext cx="0" cy="35"/>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1" name="Line 147"/>
                <p:cNvSpPr>
                  <a:spLocks noChangeShapeType="1"/>
                </p:cNvSpPr>
                <p:nvPr/>
              </p:nvSpPr>
              <p:spPr bwMode="ltGray">
                <a:xfrm>
                  <a:off x="1992" y="251"/>
                  <a:ext cx="0" cy="61"/>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2" name="Line 148"/>
                <p:cNvSpPr>
                  <a:spLocks noChangeShapeType="1"/>
                </p:cNvSpPr>
                <p:nvPr/>
              </p:nvSpPr>
              <p:spPr bwMode="ltGray">
                <a:xfrm>
                  <a:off x="1765" y="247"/>
                  <a:ext cx="0" cy="338"/>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3" name="Line 149"/>
                <p:cNvSpPr>
                  <a:spLocks noChangeShapeType="1"/>
                </p:cNvSpPr>
                <p:nvPr/>
              </p:nvSpPr>
              <p:spPr bwMode="ltGray">
                <a:xfrm flipH="1">
                  <a:off x="1739" y="468"/>
                  <a:ext cx="67"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4" name="Line 150"/>
                <p:cNvSpPr>
                  <a:spLocks noChangeShapeType="1"/>
                </p:cNvSpPr>
                <p:nvPr/>
              </p:nvSpPr>
              <p:spPr bwMode="ltGray">
                <a:xfrm>
                  <a:off x="1604" y="468"/>
                  <a:ext cx="62"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5" name="Line 151"/>
                <p:cNvSpPr>
                  <a:spLocks noChangeShapeType="1"/>
                </p:cNvSpPr>
                <p:nvPr/>
              </p:nvSpPr>
              <p:spPr bwMode="ltGray">
                <a:xfrm flipH="1">
                  <a:off x="1406" y="468"/>
                  <a:ext cx="84"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6" name="Line 152"/>
                <p:cNvSpPr>
                  <a:spLocks noChangeShapeType="1"/>
                </p:cNvSpPr>
                <p:nvPr/>
              </p:nvSpPr>
              <p:spPr bwMode="ltGray">
                <a:xfrm>
                  <a:off x="1036" y="468"/>
                  <a:ext cx="348"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7" name="Line 153"/>
                <p:cNvSpPr>
                  <a:spLocks noChangeShapeType="1"/>
                </p:cNvSpPr>
                <p:nvPr/>
              </p:nvSpPr>
              <p:spPr bwMode="ltGray">
                <a:xfrm>
                  <a:off x="1307" y="370"/>
                  <a:ext cx="0" cy="296"/>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699" name="Line 155"/>
                <p:cNvSpPr>
                  <a:spLocks noChangeShapeType="1"/>
                </p:cNvSpPr>
                <p:nvPr/>
              </p:nvSpPr>
              <p:spPr bwMode="ltGray">
                <a:xfrm flipH="1" flipV="1">
                  <a:off x="1308" y="245"/>
                  <a:ext cx="0" cy="26"/>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700" name="Line 156"/>
                <p:cNvSpPr>
                  <a:spLocks noChangeShapeType="1"/>
                </p:cNvSpPr>
                <p:nvPr/>
              </p:nvSpPr>
              <p:spPr bwMode="ltGray">
                <a:xfrm>
                  <a:off x="1538" y="316"/>
                  <a:ext cx="0" cy="96"/>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701" name="Line 157"/>
                <p:cNvSpPr>
                  <a:spLocks noChangeShapeType="1"/>
                </p:cNvSpPr>
                <p:nvPr/>
              </p:nvSpPr>
              <p:spPr bwMode="ltGray">
                <a:xfrm flipV="1">
                  <a:off x="1538" y="247"/>
                  <a:ext cx="0" cy="22"/>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sp>
              <p:nvSpPr>
                <p:cNvPr id="108702" name="Line 158"/>
                <p:cNvSpPr>
                  <a:spLocks noChangeShapeType="1"/>
                </p:cNvSpPr>
                <p:nvPr/>
              </p:nvSpPr>
              <p:spPr bwMode="ltGray">
                <a:xfrm>
                  <a:off x="4095" y="468"/>
                  <a:ext cx="80" cy="0"/>
                </a:xfrm>
                <a:prstGeom prst="line">
                  <a:avLst/>
                </a:prstGeom>
                <a:noFill/>
                <a:ln w="9525">
                  <a:solidFill>
                    <a:schemeClr val="hlink"/>
                  </a:solidFill>
                  <a:round/>
                  <a:headEnd/>
                  <a:tailEnd/>
                </a:ln>
                <a:effectLst/>
              </p:spPr>
              <p:txBody>
                <a:bodyPr wrap="none" anchor="ctr"/>
                <a:lstStyle/>
                <a:p>
                  <a:pPr defTabSz="914400" fontAlgn="base">
                    <a:spcBef>
                      <a:spcPct val="0"/>
                    </a:spcBef>
                    <a:spcAft>
                      <a:spcPct val="0"/>
                    </a:spcAft>
                    <a:defRPr/>
                  </a:pPr>
                  <a:endParaRPr lang="en-US" sz="2400" u="sng">
                    <a:solidFill>
                      <a:srgbClr val="000000"/>
                    </a:solidFill>
                    <a:latin typeface="Times New Roman" pitchFamily="18" charset="0"/>
                  </a:endParaRPr>
                </a:p>
              </p:txBody>
            </p:sp>
          </p:grpSp>
        </p:grpSp>
        <p:pic>
          <p:nvPicPr>
            <p:cNvPr id="3081" name="Picture 159" descr="earth"/>
            <p:cNvPicPr>
              <a:picLocks noChangeAspect="1" noChangeArrowheads="1"/>
            </p:cNvPicPr>
            <p:nvPr userDrawn="1"/>
          </p:nvPicPr>
          <p:blipFill>
            <a:blip r:embed="rId15">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hdr="0" ft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800">
          <a:solidFill>
            <a:schemeClr val="tx1"/>
          </a:solidFill>
          <a:latin typeface="+mn-lt"/>
          <a:ea typeface="ＭＳ Ｐゴシック" pitchFamily="3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0"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30" charset="-128"/>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a:endParaRPr lang="en-US">
              <a:solidFill>
                <a:srgbClr val="FFFFFF"/>
              </a:solidFill>
              <a:latin typeface="Arial"/>
            </a:endParaRPr>
          </a:p>
        </p:txBody>
      </p:sp>
      <p:grpSp>
        <p:nvGrpSpPr>
          <p:cNvPr id="2" name="Group 3"/>
          <p:cNvGrpSpPr>
            <a:grpSpLocks/>
          </p:cNvGrpSpPr>
          <p:nvPr/>
        </p:nvGrpSpPr>
        <p:grpSpPr bwMode="auto">
          <a:xfrm>
            <a:off x="3175" y="4267200"/>
            <a:ext cx="9140825" cy="2590800"/>
            <a:chOff x="2" y="2688"/>
            <a:chExt cx="5758" cy="1632"/>
          </a:xfrm>
        </p:grpSpPr>
        <p:sp>
          <p:nvSpPr>
            <p:cNvPr id="10547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5"/>
            <p:cNvGrpSpPr>
              <a:grpSpLocks/>
            </p:cNvGrpSpPr>
            <p:nvPr userDrawn="1"/>
          </p:nvGrpSpPr>
          <p:grpSpPr bwMode="auto">
            <a:xfrm>
              <a:off x="3528" y="3715"/>
              <a:ext cx="792" cy="521"/>
              <a:chOff x="3527" y="3715"/>
              <a:chExt cx="792" cy="521"/>
            </a:xfrm>
          </p:grpSpPr>
          <p:sp>
            <p:nvSpPr>
              <p:cNvPr id="1054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54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54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54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4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7"/>
            <p:cNvGrpSpPr>
              <a:grpSpLocks/>
            </p:cNvGrpSpPr>
            <p:nvPr userDrawn="1"/>
          </p:nvGrpSpPr>
          <p:grpSpPr bwMode="auto">
            <a:xfrm>
              <a:off x="1776" y="3631"/>
              <a:ext cx="1626" cy="683"/>
              <a:chOff x="1776" y="3631"/>
              <a:chExt cx="1626" cy="683"/>
            </a:xfrm>
          </p:grpSpPr>
          <p:sp>
            <p:nvSpPr>
              <p:cNvPr id="1054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4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55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5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6"/>
            <p:cNvGrpSpPr>
              <a:grpSpLocks/>
            </p:cNvGrpSpPr>
            <p:nvPr userDrawn="1"/>
          </p:nvGrpSpPr>
          <p:grpSpPr bwMode="auto">
            <a:xfrm>
              <a:off x="4128" y="3360"/>
              <a:ext cx="1351" cy="821"/>
              <a:chOff x="4128" y="3360"/>
              <a:chExt cx="1351" cy="821"/>
            </a:xfrm>
          </p:grpSpPr>
          <p:sp>
            <p:nvSpPr>
              <p:cNvPr id="1055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55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5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4"/>
            <p:cNvGrpSpPr>
              <a:grpSpLocks/>
            </p:cNvGrpSpPr>
            <p:nvPr userDrawn="1"/>
          </p:nvGrpSpPr>
          <p:grpSpPr bwMode="auto">
            <a:xfrm>
              <a:off x="5280" y="3024"/>
              <a:ext cx="425" cy="258"/>
              <a:chOff x="5280" y="3024"/>
              <a:chExt cx="425" cy="258"/>
            </a:xfrm>
          </p:grpSpPr>
          <p:sp>
            <p:nvSpPr>
              <p:cNvPr id="10552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2"/>
              <p:cNvGrpSpPr>
                <a:grpSpLocks/>
              </p:cNvGrpSpPr>
              <p:nvPr/>
            </p:nvGrpSpPr>
            <p:grpSpPr bwMode="auto">
              <a:xfrm>
                <a:off x="5381" y="3085"/>
                <a:ext cx="227" cy="132"/>
                <a:chOff x="5381" y="3085"/>
                <a:chExt cx="227" cy="132"/>
              </a:xfrm>
            </p:grpSpPr>
            <p:sp>
              <p:nvSpPr>
                <p:cNvPr id="1055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55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5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defTabSz="914400"/>
            <a:fld id="{7120A451-1858-4687-93B2-3285F7452AFF}" type="slidenum">
              <a:rPr lang="en-US">
                <a:solidFill>
                  <a:srgbClr val="FFFFFF"/>
                </a:solidFill>
                <a:latin typeface="Arial"/>
              </a:rPr>
              <a:pPr defTabSz="914400"/>
              <a:t>‹#›</a:t>
            </a:fld>
            <a:endParaRPr lang="en-US">
              <a:solidFill>
                <a:srgbClr val="FFFFFF"/>
              </a:solidFill>
              <a:latin typeface="Arial"/>
            </a:endParaRPr>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a:endParaRPr lang="en-US">
              <a:solidFill>
                <a:srgbClr val="FFFFFF"/>
              </a:solidFill>
              <a:latin typeface="Arial"/>
            </a:endParaRPr>
          </a:p>
        </p:txBody>
      </p:sp>
      <p:grpSp>
        <p:nvGrpSpPr>
          <p:cNvPr id="2" name="Group 3"/>
          <p:cNvGrpSpPr>
            <a:grpSpLocks/>
          </p:cNvGrpSpPr>
          <p:nvPr/>
        </p:nvGrpSpPr>
        <p:grpSpPr bwMode="auto">
          <a:xfrm>
            <a:off x="3175" y="4267200"/>
            <a:ext cx="9140825" cy="2590800"/>
            <a:chOff x="2" y="2688"/>
            <a:chExt cx="5758" cy="1632"/>
          </a:xfrm>
        </p:grpSpPr>
        <p:sp>
          <p:nvSpPr>
            <p:cNvPr id="10547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5"/>
            <p:cNvGrpSpPr>
              <a:grpSpLocks/>
            </p:cNvGrpSpPr>
            <p:nvPr userDrawn="1"/>
          </p:nvGrpSpPr>
          <p:grpSpPr bwMode="auto">
            <a:xfrm>
              <a:off x="3528" y="3715"/>
              <a:ext cx="792" cy="521"/>
              <a:chOff x="3527" y="3715"/>
              <a:chExt cx="792" cy="521"/>
            </a:xfrm>
          </p:grpSpPr>
          <p:sp>
            <p:nvSpPr>
              <p:cNvPr id="1054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54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54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54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4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7"/>
            <p:cNvGrpSpPr>
              <a:grpSpLocks/>
            </p:cNvGrpSpPr>
            <p:nvPr userDrawn="1"/>
          </p:nvGrpSpPr>
          <p:grpSpPr bwMode="auto">
            <a:xfrm>
              <a:off x="1776" y="3631"/>
              <a:ext cx="1626" cy="683"/>
              <a:chOff x="1776" y="3631"/>
              <a:chExt cx="1626" cy="683"/>
            </a:xfrm>
          </p:grpSpPr>
          <p:sp>
            <p:nvSpPr>
              <p:cNvPr id="1054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4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55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5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6"/>
            <p:cNvGrpSpPr>
              <a:grpSpLocks/>
            </p:cNvGrpSpPr>
            <p:nvPr userDrawn="1"/>
          </p:nvGrpSpPr>
          <p:grpSpPr bwMode="auto">
            <a:xfrm>
              <a:off x="4128" y="3360"/>
              <a:ext cx="1351" cy="821"/>
              <a:chOff x="4128" y="3360"/>
              <a:chExt cx="1351" cy="821"/>
            </a:xfrm>
          </p:grpSpPr>
          <p:sp>
            <p:nvSpPr>
              <p:cNvPr id="1055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55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5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4"/>
            <p:cNvGrpSpPr>
              <a:grpSpLocks/>
            </p:cNvGrpSpPr>
            <p:nvPr userDrawn="1"/>
          </p:nvGrpSpPr>
          <p:grpSpPr bwMode="auto">
            <a:xfrm>
              <a:off x="5280" y="3024"/>
              <a:ext cx="425" cy="258"/>
              <a:chOff x="5280" y="3024"/>
              <a:chExt cx="425" cy="258"/>
            </a:xfrm>
          </p:grpSpPr>
          <p:sp>
            <p:nvSpPr>
              <p:cNvPr id="10552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2"/>
              <p:cNvGrpSpPr>
                <a:grpSpLocks/>
              </p:cNvGrpSpPr>
              <p:nvPr/>
            </p:nvGrpSpPr>
            <p:grpSpPr bwMode="auto">
              <a:xfrm>
                <a:off x="5381" y="3085"/>
                <a:ext cx="227" cy="132"/>
                <a:chOff x="5381" y="3085"/>
                <a:chExt cx="227" cy="132"/>
              </a:xfrm>
            </p:grpSpPr>
            <p:sp>
              <p:nvSpPr>
                <p:cNvPr id="1055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55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5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defTabSz="914400"/>
            <a:fld id="{7120A451-1858-4687-93B2-3285F7452AFF}" type="slidenum">
              <a:rPr lang="en-US">
                <a:solidFill>
                  <a:srgbClr val="FFFFFF"/>
                </a:solidFill>
                <a:latin typeface="Arial"/>
              </a:rPr>
              <a:pPr defTabSz="914400"/>
              <a:t>‹#›</a:t>
            </a:fld>
            <a:endParaRPr lang="en-US">
              <a:solidFill>
                <a:srgbClr val="FFFFFF"/>
              </a:solidFill>
              <a:latin typeface="Arial"/>
            </a:endParaRPr>
          </a:p>
        </p:txBody>
      </p:sp>
    </p:spTree>
  </p:cSld>
  <p:clrMap bg1="dk2" tx1="lt1" bg2="dk1" tx2="lt2" accent1="accent1" accent2="accent2" accent3="accent3" accent4="accent4" accent5="accent5" accent6="accent6" hlink="hlink" folHlink="folHlink"/>
  <p:sldLayoutIdLst>
    <p:sldLayoutId id="2147483754" r:id="rId1"/>
    <p:sldLayoutId id="2147483755" r:id="rId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a:endParaRPr lang="en-US">
              <a:solidFill>
                <a:srgbClr val="FFFFFF"/>
              </a:solidFill>
              <a:latin typeface="Arial"/>
            </a:endParaRPr>
          </a:p>
        </p:txBody>
      </p:sp>
      <p:grpSp>
        <p:nvGrpSpPr>
          <p:cNvPr id="2" name="Group 3"/>
          <p:cNvGrpSpPr>
            <a:grpSpLocks/>
          </p:cNvGrpSpPr>
          <p:nvPr/>
        </p:nvGrpSpPr>
        <p:grpSpPr bwMode="auto">
          <a:xfrm>
            <a:off x="3175" y="4267200"/>
            <a:ext cx="9140825" cy="2590800"/>
            <a:chOff x="2" y="2688"/>
            <a:chExt cx="5758" cy="1632"/>
          </a:xfrm>
        </p:grpSpPr>
        <p:sp>
          <p:nvSpPr>
            <p:cNvPr id="10547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5"/>
            <p:cNvGrpSpPr>
              <a:grpSpLocks/>
            </p:cNvGrpSpPr>
            <p:nvPr userDrawn="1"/>
          </p:nvGrpSpPr>
          <p:grpSpPr bwMode="auto">
            <a:xfrm>
              <a:off x="3528" y="3715"/>
              <a:ext cx="792" cy="521"/>
              <a:chOff x="3527" y="3715"/>
              <a:chExt cx="792" cy="521"/>
            </a:xfrm>
          </p:grpSpPr>
          <p:sp>
            <p:nvSpPr>
              <p:cNvPr id="1054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54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54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54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4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7"/>
            <p:cNvGrpSpPr>
              <a:grpSpLocks/>
            </p:cNvGrpSpPr>
            <p:nvPr userDrawn="1"/>
          </p:nvGrpSpPr>
          <p:grpSpPr bwMode="auto">
            <a:xfrm>
              <a:off x="1776" y="3631"/>
              <a:ext cx="1626" cy="683"/>
              <a:chOff x="1776" y="3631"/>
              <a:chExt cx="1626" cy="683"/>
            </a:xfrm>
          </p:grpSpPr>
          <p:sp>
            <p:nvSpPr>
              <p:cNvPr id="1054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4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55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5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6"/>
            <p:cNvGrpSpPr>
              <a:grpSpLocks/>
            </p:cNvGrpSpPr>
            <p:nvPr userDrawn="1"/>
          </p:nvGrpSpPr>
          <p:grpSpPr bwMode="auto">
            <a:xfrm>
              <a:off x="4128" y="3360"/>
              <a:ext cx="1351" cy="821"/>
              <a:chOff x="4128" y="3360"/>
              <a:chExt cx="1351" cy="821"/>
            </a:xfrm>
          </p:grpSpPr>
          <p:sp>
            <p:nvSpPr>
              <p:cNvPr id="1055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55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5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4"/>
            <p:cNvGrpSpPr>
              <a:grpSpLocks/>
            </p:cNvGrpSpPr>
            <p:nvPr userDrawn="1"/>
          </p:nvGrpSpPr>
          <p:grpSpPr bwMode="auto">
            <a:xfrm>
              <a:off x="5280" y="3024"/>
              <a:ext cx="425" cy="258"/>
              <a:chOff x="5280" y="3024"/>
              <a:chExt cx="425" cy="258"/>
            </a:xfrm>
          </p:grpSpPr>
          <p:sp>
            <p:nvSpPr>
              <p:cNvPr id="10552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2"/>
              <p:cNvGrpSpPr>
                <a:grpSpLocks/>
              </p:cNvGrpSpPr>
              <p:nvPr/>
            </p:nvGrpSpPr>
            <p:grpSpPr bwMode="auto">
              <a:xfrm>
                <a:off x="5381" y="3085"/>
                <a:ext cx="227" cy="132"/>
                <a:chOff x="5381" y="3085"/>
                <a:chExt cx="227" cy="132"/>
              </a:xfrm>
            </p:grpSpPr>
            <p:sp>
              <p:nvSpPr>
                <p:cNvPr id="1055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55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5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defTabSz="914400"/>
            <a:fld id="{7120A451-1858-4687-93B2-3285F7452AFF}" type="slidenum">
              <a:rPr lang="en-US">
                <a:solidFill>
                  <a:srgbClr val="FFFFFF"/>
                </a:solidFill>
                <a:latin typeface="Arial"/>
              </a:rPr>
              <a:pPr defTabSz="914400"/>
              <a:t>‹#›</a:t>
            </a:fld>
            <a:endParaRPr lang="en-US">
              <a:solidFill>
                <a:srgbClr val="FFFFFF"/>
              </a:solidFill>
              <a:latin typeface="Arial"/>
            </a:endParaRP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a:endParaRPr lang="en-US">
              <a:solidFill>
                <a:srgbClr val="000000"/>
              </a:solidFill>
              <a:latin typeface="Times New Roman"/>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a:endParaRPr lang="en-US">
              <a:solidFill>
                <a:srgbClr val="000000"/>
              </a:solidFill>
              <a:latin typeface="Times New Roman"/>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76803671-A43C-47C7-9AD8-280BE14B0CF5}"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a:endParaRPr lang="en-US">
              <a:solidFill>
                <a:srgbClr val="FFFFFF"/>
              </a:solidFill>
              <a:latin typeface="Arial"/>
            </a:endParaRPr>
          </a:p>
        </p:txBody>
      </p:sp>
      <p:grpSp>
        <p:nvGrpSpPr>
          <p:cNvPr id="2" name="Group 3"/>
          <p:cNvGrpSpPr>
            <a:grpSpLocks/>
          </p:cNvGrpSpPr>
          <p:nvPr/>
        </p:nvGrpSpPr>
        <p:grpSpPr bwMode="auto">
          <a:xfrm>
            <a:off x="3175" y="4267200"/>
            <a:ext cx="9140825" cy="2590800"/>
            <a:chOff x="2" y="2688"/>
            <a:chExt cx="5758" cy="1632"/>
          </a:xfrm>
        </p:grpSpPr>
        <p:sp>
          <p:nvSpPr>
            <p:cNvPr id="10547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3" name="Group 5"/>
            <p:cNvGrpSpPr>
              <a:grpSpLocks/>
            </p:cNvGrpSpPr>
            <p:nvPr userDrawn="1"/>
          </p:nvGrpSpPr>
          <p:grpSpPr bwMode="auto">
            <a:xfrm>
              <a:off x="3528" y="3715"/>
              <a:ext cx="792" cy="521"/>
              <a:chOff x="3527" y="3715"/>
              <a:chExt cx="792" cy="521"/>
            </a:xfrm>
          </p:grpSpPr>
          <p:sp>
            <p:nvSpPr>
              <p:cNvPr id="1054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endParaRPr lang="en-US">
                  <a:solidFill>
                    <a:srgbClr val="FFFFFF"/>
                  </a:solidFill>
                  <a:latin typeface="Arial"/>
                </a:endParaRPr>
              </a:p>
            </p:txBody>
          </p:sp>
          <p:sp>
            <p:nvSpPr>
              <p:cNvPr id="1054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endParaRPr lang="en-US">
                  <a:solidFill>
                    <a:srgbClr val="FFFFFF"/>
                  </a:solidFill>
                  <a:latin typeface="Arial"/>
                </a:endParaRPr>
              </a:p>
            </p:txBody>
          </p:sp>
          <p:sp>
            <p:nvSpPr>
              <p:cNvPr id="1054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endParaRPr lang="en-US">
                  <a:solidFill>
                    <a:srgbClr val="FFFFFF"/>
                  </a:solidFill>
                  <a:latin typeface="Arial"/>
                </a:endParaRPr>
              </a:p>
            </p:txBody>
          </p:sp>
          <p:sp>
            <p:nvSpPr>
              <p:cNvPr id="1054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4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4" name="Group 17"/>
            <p:cNvGrpSpPr>
              <a:grpSpLocks/>
            </p:cNvGrpSpPr>
            <p:nvPr userDrawn="1"/>
          </p:nvGrpSpPr>
          <p:grpSpPr bwMode="auto">
            <a:xfrm>
              <a:off x="1776" y="3631"/>
              <a:ext cx="1626" cy="683"/>
              <a:chOff x="1776" y="3631"/>
              <a:chExt cx="1626" cy="683"/>
            </a:xfrm>
          </p:grpSpPr>
          <p:sp>
            <p:nvSpPr>
              <p:cNvPr id="1054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4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endParaRPr lang="en-US">
                  <a:solidFill>
                    <a:srgbClr val="FFFFFF"/>
                  </a:solidFill>
                  <a:latin typeface="Arial"/>
                </a:endParaRPr>
              </a:p>
            </p:txBody>
          </p:sp>
          <p:sp>
            <p:nvSpPr>
              <p:cNvPr id="1054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4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4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endParaRPr lang="en-US">
                  <a:solidFill>
                    <a:srgbClr val="FFFFFF"/>
                  </a:solidFill>
                  <a:latin typeface="Arial"/>
                </a:endParaRPr>
              </a:p>
            </p:txBody>
          </p:sp>
          <p:sp>
            <p:nvSpPr>
              <p:cNvPr id="1055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endParaRPr lang="en-US">
                  <a:solidFill>
                    <a:srgbClr val="FFFFFF"/>
                  </a:solidFill>
                  <a:latin typeface="Arial"/>
                </a:endParaRPr>
              </a:p>
            </p:txBody>
          </p:sp>
          <p:sp>
            <p:nvSpPr>
              <p:cNvPr id="1055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0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grpSp>
        <p:grpSp>
          <p:nvGrpSpPr>
            <p:cNvPr id="5" name="Group 36"/>
            <p:cNvGrpSpPr>
              <a:grpSpLocks/>
            </p:cNvGrpSpPr>
            <p:nvPr userDrawn="1"/>
          </p:nvGrpSpPr>
          <p:grpSpPr bwMode="auto">
            <a:xfrm>
              <a:off x="4128" y="3360"/>
              <a:ext cx="1351" cy="821"/>
              <a:chOff x="4128" y="3360"/>
              <a:chExt cx="1351" cy="821"/>
            </a:xfrm>
          </p:grpSpPr>
          <p:sp>
            <p:nvSpPr>
              <p:cNvPr id="1055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defTabSz="914400"/>
                <a:endParaRPr lang="en-US">
                  <a:solidFill>
                    <a:srgbClr val="FFFFFF"/>
                  </a:solidFill>
                  <a:latin typeface="Arial"/>
                </a:endParaRPr>
              </a:p>
            </p:txBody>
          </p:sp>
          <p:sp>
            <p:nvSpPr>
              <p:cNvPr id="1055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endParaRPr lang="en-US">
                  <a:solidFill>
                    <a:srgbClr val="FFFFFF"/>
                  </a:solidFill>
                  <a:latin typeface="Arial"/>
                </a:endParaRPr>
              </a:p>
            </p:txBody>
          </p:sp>
          <p:sp>
            <p:nvSpPr>
              <p:cNvPr id="1055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endParaRPr lang="en-US">
                  <a:solidFill>
                    <a:srgbClr val="FFFFFF"/>
                  </a:solidFill>
                  <a:latin typeface="Arial"/>
                </a:endParaRPr>
              </a:p>
            </p:txBody>
          </p:sp>
          <p:sp>
            <p:nvSpPr>
              <p:cNvPr id="1055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nvGrpSpPr>
            <p:cNvPr id="6" name="Group 54"/>
            <p:cNvGrpSpPr>
              <a:grpSpLocks/>
            </p:cNvGrpSpPr>
            <p:nvPr userDrawn="1"/>
          </p:nvGrpSpPr>
          <p:grpSpPr bwMode="auto">
            <a:xfrm>
              <a:off x="5280" y="3024"/>
              <a:ext cx="425" cy="258"/>
              <a:chOff x="5280" y="3024"/>
              <a:chExt cx="425" cy="258"/>
            </a:xfrm>
          </p:grpSpPr>
          <p:sp>
            <p:nvSpPr>
              <p:cNvPr id="10552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2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defTabSz="914400"/>
                <a:endParaRPr lang="en-US">
                  <a:solidFill>
                    <a:srgbClr val="FFFFFF"/>
                  </a:solidFill>
                  <a:latin typeface="Arial"/>
                </a:endParaRPr>
              </a:p>
            </p:txBody>
          </p:sp>
          <p:sp>
            <p:nvSpPr>
              <p:cNvPr id="10553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defTabSz="914400"/>
                <a:endParaRPr lang="en-US">
                  <a:solidFill>
                    <a:srgbClr val="FFFFFF"/>
                  </a:solidFill>
                  <a:latin typeface="Arial"/>
                </a:endParaRPr>
              </a:p>
            </p:txBody>
          </p:sp>
          <p:grpSp>
            <p:nvGrpSpPr>
              <p:cNvPr id="7" name="Group 62"/>
              <p:cNvGrpSpPr>
                <a:grpSpLocks/>
              </p:cNvGrpSpPr>
              <p:nvPr/>
            </p:nvGrpSpPr>
            <p:grpSpPr bwMode="auto">
              <a:xfrm>
                <a:off x="5381" y="3085"/>
                <a:ext cx="227" cy="132"/>
                <a:chOff x="5381" y="3085"/>
                <a:chExt cx="227" cy="132"/>
              </a:xfrm>
            </p:grpSpPr>
            <p:sp>
              <p:nvSpPr>
                <p:cNvPr id="1055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defTabSz="914400"/>
                  <a:endParaRPr lang="en-US">
                    <a:solidFill>
                      <a:srgbClr val="FFFFFF"/>
                    </a:solidFill>
                    <a:latin typeface="Arial"/>
                  </a:endParaRPr>
                </a:p>
              </p:txBody>
            </p:sp>
            <p:sp>
              <p:nvSpPr>
                <p:cNvPr id="1055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defTabSz="914400"/>
                  <a:endParaRPr lang="en-US">
                    <a:solidFill>
                      <a:srgbClr val="FFFFFF"/>
                    </a:solidFill>
                    <a:latin typeface="Arial"/>
                  </a:endParaRPr>
                </a:p>
              </p:txBody>
            </p:sp>
          </p:grpSp>
        </p:grpSp>
      </p:grpSp>
      <p:sp>
        <p:nvSpPr>
          <p:cNvPr id="1055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5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defTabSz="914400"/>
            <a:endParaRPr lang="en-US">
              <a:solidFill>
                <a:srgbClr val="FFFFFF"/>
              </a:solidFill>
              <a:latin typeface="Arial"/>
            </a:endParaRPr>
          </a:p>
        </p:txBody>
      </p:sp>
      <p:sp>
        <p:nvSpPr>
          <p:cNvPr id="1055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defTabSz="914400"/>
            <a:fld id="{7120A451-1858-4687-93B2-3285F7452AFF}" type="slidenum">
              <a:rPr lang="en-US">
                <a:solidFill>
                  <a:srgbClr val="FFFFFF"/>
                </a:solidFill>
                <a:latin typeface="Arial"/>
              </a:rPr>
              <a:pPr defTabSz="914400"/>
              <a:t>‹#›</a:t>
            </a:fld>
            <a:endParaRPr lang="en-US">
              <a:solidFill>
                <a:srgbClr val="FFFFFF"/>
              </a:solidFill>
              <a:latin typeface="Arial"/>
            </a:endParaRPr>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a:endParaRPr lang="en-US">
              <a:solidFill>
                <a:srgbClr val="000000"/>
              </a:solidFill>
              <a:latin typeface="Times New Roman"/>
            </a:endParaRPr>
          </a:p>
        </p:txBody>
      </p:sp>
      <p:sp>
        <p:nvSpPr>
          <p:cNvPr id="11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a:endParaRPr lang="en-US">
              <a:solidFill>
                <a:srgbClr val="000000"/>
              </a:solidFill>
              <a:latin typeface="Times New Roman"/>
            </a:endParaRPr>
          </a:p>
        </p:txBody>
      </p:sp>
      <p:sp>
        <p:nvSpPr>
          <p:cNvPr id="11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76803671-A43C-47C7-9AD8-280BE14B0CF5}" type="slidenum">
              <a:rPr lang="en-US">
                <a:solidFill>
                  <a:srgbClr val="000000"/>
                </a:solidFill>
                <a:latin typeface="Times New Roman"/>
              </a:rPr>
              <a:pPr defTabSz="914400"/>
              <a:t>‹#›</a:t>
            </a:fld>
            <a:endParaRPr lang="en-US">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8827"/>
            <a:ext cx="7772400" cy="1470025"/>
          </a:xfrm>
          <a:solidFill>
            <a:srgbClr val="FFFFFF"/>
          </a:solidFill>
          <a:ln w="38100" cmpd="sng">
            <a:solidFill>
              <a:schemeClr val="tx1"/>
            </a:solidFill>
          </a:ln>
        </p:spPr>
        <p:txBody>
          <a:bodyPr/>
          <a:lstStyle/>
          <a:p>
            <a:r>
              <a:rPr lang="en-US" b="1" dirty="0" smtClean="0">
                <a:latin typeface="Times New Roman"/>
                <a:cs typeface="Times New Roman"/>
              </a:rPr>
              <a:t>12 Questions:  </a:t>
            </a:r>
            <a:r>
              <a:rPr lang="en-US" b="1" i="1" dirty="0" smtClean="0">
                <a:latin typeface="Times New Roman"/>
                <a:cs typeface="Times New Roman"/>
              </a:rPr>
              <a:t>Sexuality</a:t>
            </a:r>
            <a:endParaRPr lang="en-US" b="1" dirty="0">
              <a:latin typeface="Times New Roman"/>
              <a:cs typeface="Times New Roman"/>
            </a:endParaRPr>
          </a:p>
        </p:txBody>
      </p:sp>
      <p:sp>
        <p:nvSpPr>
          <p:cNvPr id="3" name="Subtitle 2"/>
          <p:cNvSpPr>
            <a:spLocks noGrp="1"/>
          </p:cNvSpPr>
          <p:nvPr>
            <p:ph type="subTitle" idx="1"/>
          </p:nvPr>
        </p:nvSpPr>
        <p:spPr>
          <a:xfrm>
            <a:off x="1371600" y="4528797"/>
            <a:ext cx="6400800" cy="1752600"/>
          </a:xfrm>
          <a:solidFill>
            <a:srgbClr val="FFFFFF"/>
          </a:solidFill>
          <a:ln w="38100" cmpd="sng">
            <a:solidFill>
              <a:schemeClr val="tx1"/>
            </a:solidFill>
          </a:ln>
        </p:spPr>
        <p:txBody>
          <a:bodyPr/>
          <a:lstStyle/>
          <a:p>
            <a:r>
              <a:rPr lang="en-US" b="1" i="1" dirty="0" smtClean="0">
                <a:solidFill>
                  <a:schemeClr val="tx1"/>
                </a:solidFill>
                <a:latin typeface="Times New Roman"/>
                <a:cs typeface="Times New Roman"/>
              </a:rPr>
              <a:t>Mt. Juliet church of Christ</a:t>
            </a:r>
          </a:p>
          <a:p>
            <a:r>
              <a:rPr lang="en-US" b="1" i="1" dirty="0" smtClean="0">
                <a:solidFill>
                  <a:schemeClr val="tx1"/>
                </a:solidFill>
                <a:latin typeface="Times New Roman"/>
                <a:cs typeface="Times New Roman"/>
              </a:rPr>
              <a:t>July 14, 2014</a:t>
            </a:r>
          </a:p>
          <a:p>
            <a:r>
              <a:rPr lang="en-US" b="1" i="1" dirty="0" smtClean="0">
                <a:solidFill>
                  <a:schemeClr val="tx1"/>
                </a:solidFill>
                <a:latin typeface="Times New Roman"/>
                <a:cs typeface="Times New Roman"/>
              </a:rPr>
              <a:t>Dr. Ralph Gilmore</a:t>
            </a:r>
            <a:endParaRPr lang="en-US" b="1" i="1" dirty="0">
              <a:solidFill>
                <a:schemeClr val="tx1"/>
              </a:solidFill>
              <a:latin typeface="Times New Roman"/>
              <a:cs typeface="Times New Roman"/>
            </a:endParaRPr>
          </a:p>
        </p:txBody>
      </p:sp>
      <p:pic>
        <p:nvPicPr>
          <p:cNvPr id="5" name="Picture 4" descr="Screen Shot 2014-07-13 at 2.48.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66" y="-1"/>
            <a:ext cx="3938633" cy="2330659"/>
          </a:xfrm>
          <a:prstGeom prst="rect">
            <a:avLst/>
          </a:prstGeom>
        </p:spPr>
      </p:pic>
      <p:sp>
        <p:nvSpPr>
          <p:cNvPr id="6" name="TextBox 5"/>
          <p:cNvSpPr txBox="1"/>
          <p:nvPr/>
        </p:nvSpPr>
        <p:spPr>
          <a:xfrm>
            <a:off x="4422588" y="1545828"/>
            <a:ext cx="4300474" cy="523220"/>
          </a:xfrm>
          <a:prstGeom prst="rect">
            <a:avLst/>
          </a:prstGeom>
          <a:solidFill>
            <a:schemeClr val="bg1"/>
          </a:solidFill>
          <a:ln w="38100" cmpd="sng">
            <a:solidFill>
              <a:schemeClr val="tx1"/>
            </a:solidFill>
          </a:ln>
        </p:spPr>
        <p:txBody>
          <a:bodyPr wrap="square" rtlCol="0">
            <a:spAutoFit/>
          </a:bodyPr>
          <a:lstStyle/>
          <a:p>
            <a:pPr algn="ctr"/>
            <a:r>
              <a:rPr lang="en-US" sz="2800" b="1" i="1" dirty="0" smtClean="0">
                <a:latin typeface="Times New Roman"/>
                <a:cs typeface="Times New Roman"/>
              </a:rPr>
              <a:t>Mt. Juliet church of Christ</a:t>
            </a:r>
            <a:endParaRPr lang="en-US" sz="2800" b="1" i="1" dirty="0">
              <a:latin typeface="Times New Roman"/>
              <a:cs typeface="Times New Roman"/>
            </a:endParaRPr>
          </a:p>
        </p:txBody>
      </p:sp>
      <p:pic>
        <p:nvPicPr>
          <p:cNvPr id="8" name="Picture 7" descr="Screen Shot 2014-07-13 at 2.56.04 PM.png"/>
          <p:cNvPicPr>
            <a:picLocks noChangeAspect="1"/>
          </p:cNvPicPr>
          <p:nvPr/>
        </p:nvPicPr>
        <p:blipFill rotWithShape="1">
          <a:blip r:embed="rId3">
            <a:extLst>
              <a:ext uri="{28A0092B-C50C-407E-A947-70E740481C1C}">
                <a14:useLocalDpi xmlns:a14="http://schemas.microsoft.com/office/drawing/2010/main" val="0"/>
              </a:ext>
            </a:extLst>
          </a:blip>
          <a:srcRect b="11742"/>
          <a:stretch/>
        </p:blipFill>
        <p:spPr>
          <a:xfrm>
            <a:off x="4921223" y="22287"/>
            <a:ext cx="3536977" cy="1313643"/>
          </a:xfrm>
          <a:prstGeom prst="rect">
            <a:avLst/>
          </a:prstGeom>
        </p:spPr>
      </p:pic>
      <p:sp>
        <p:nvSpPr>
          <p:cNvPr id="9" name="Slide Number Placeholder 8"/>
          <p:cNvSpPr>
            <a:spLocks noGrp="1"/>
          </p:cNvSpPr>
          <p:nvPr>
            <p:ph type="sldNum" sz="quarter" idx="12"/>
          </p:nvPr>
        </p:nvSpPr>
        <p:spPr/>
        <p:txBody>
          <a:bodyPr/>
          <a:lstStyle/>
          <a:p>
            <a:fld id="{ADD96F47-1943-5240-BEDB-45B5ED016E8C}" type="slidenum">
              <a:rPr lang="en-US" smtClean="0"/>
              <a:pPr/>
              <a:t>1</a:t>
            </a:fld>
            <a:endParaRPr lang="en-US"/>
          </a:p>
        </p:txBody>
      </p:sp>
    </p:spTree>
    <p:extLst>
      <p:ext uri="{BB962C8B-B14F-4D97-AF65-F5344CB8AC3E}">
        <p14:creationId xmlns:p14="http://schemas.microsoft.com/office/powerpoint/2010/main" val="169005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10</a:t>
            </a:fld>
            <a:endParaRPr lang="en-US"/>
          </a:p>
        </p:txBody>
      </p:sp>
      <p:sp>
        <p:nvSpPr>
          <p:cNvPr id="5" name="TextBox 4"/>
          <p:cNvSpPr txBox="1"/>
          <p:nvPr/>
        </p:nvSpPr>
        <p:spPr>
          <a:xfrm>
            <a:off x="493059" y="373529"/>
            <a:ext cx="7965141" cy="6155531"/>
          </a:xfrm>
          <a:prstGeom prst="rect">
            <a:avLst/>
          </a:prstGeom>
          <a:solidFill>
            <a:srgbClr val="FFFFFF"/>
          </a:solidFill>
          <a:ln w="38100" cmpd="sng">
            <a:solidFill>
              <a:schemeClr val="tx1"/>
            </a:solidFill>
          </a:ln>
        </p:spPr>
        <p:txBody>
          <a:bodyPr wrap="square" rtlCol="0">
            <a:spAutoFit/>
          </a:bodyPr>
          <a:lstStyle/>
          <a:p>
            <a:pPr algn="ctr"/>
            <a:r>
              <a:rPr lang="en-US" sz="3200" b="1" u="sng" dirty="0" smtClean="0"/>
              <a:t>Quotes from "The Guardian" Article</a:t>
            </a:r>
          </a:p>
          <a:p>
            <a:r>
              <a:rPr lang="en-US" sz="3200" dirty="0" smtClean="0"/>
              <a:t>"</a:t>
            </a:r>
            <a:r>
              <a:rPr lang="en-US" sz="3200" dirty="0"/>
              <a:t>A study of gay men in the US has found fresh evidence that male sexual orientation is </a:t>
            </a:r>
            <a:r>
              <a:rPr lang="en-US" sz="3200" b="1" dirty="0"/>
              <a:t>influenced </a:t>
            </a:r>
            <a:r>
              <a:rPr lang="en-US" sz="3200" dirty="0"/>
              <a:t>by genes. Scientists tested the DNA of 400 gay men and found that genes on at least two chromosomes </a:t>
            </a:r>
            <a:r>
              <a:rPr lang="en-US" sz="3200" b="1" dirty="0"/>
              <a:t>affected </a:t>
            </a:r>
            <a:r>
              <a:rPr lang="en-US" sz="3200" dirty="0"/>
              <a:t>whether a man was gay or straight</a:t>
            </a:r>
            <a:r>
              <a:rPr lang="en-US" sz="3200" dirty="0" smtClean="0"/>
              <a:t>.</a:t>
            </a:r>
          </a:p>
          <a:p>
            <a:endParaRPr lang="en-US" sz="1000" dirty="0"/>
          </a:p>
          <a:p>
            <a:r>
              <a:rPr lang="en-US" sz="3200" dirty="0"/>
              <a:t>"A region of the X chromosome called Xq28 had </a:t>
            </a:r>
            <a:r>
              <a:rPr lang="en-US" sz="3200" b="1" dirty="0"/>
              <a:t>some impact</a:t>
            </a:r>
            <a:r>
              <a:rPr lang="en-US" sz="3200" dirty="0"/>
              <a:t> on men's sexual </a:t>
            </a:r>
            <a:r>
              <a:rPr lang="en-US" sz="3200" dirty="0" err="1"/>
              <a:t>behaviour</a:t>
            </a:r>
            <a:r>
              <a:rPr lang="en-US" sz="3200" dirty="0"/>
              <a:t> – though scientists have </a:t>
            </a:r>
            <a:r>
              <a:rPr lang="en-US" sz="3200" b="1" dirty="0"/>
              <a:t>no idea which of the many genes in the region are involved</a:t>
            </a:r>
            <a:r>
              <a:rPr lang="en-US" sz="3200" dirty="0"/>
              <a:t>, nor how many lie elsewhere in the genome</a:t>
            </a:r>
            <a:r>
              <a:rPr lang="en-US" sz="3200" dirty="0" smtClean="0"/>
              <a:t>.</a:t>
            </a:r>
            <a:endParaRPr lang="en-US" sz="3200" dirty="0"/>
          </a:p>
        </p:txBody>
      </p:sp>
    </p:spTree>
    <p:extLst>
      <p:ext uri="{BB962C8B-B14F-4D97-AF65-F5344CB8AC3E}">
        <p14:creationId xmlns:p14="http://schemas.microsoft.com/office/powerpoint/2010/main" val="25516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11</a:t>
            </a:fld>
            <a:endParaRPr lang="en-US"/>
          </a:p>
        </p:txBody>
      </p:sp>
      <p:sp>
        <p:nvSpPr>
          <p:cNvPr id="5" name="TextBox 4"/>
          <p:cNvSpPr txBox="1"/>
          <p:nvPr/>
        </p:nvSpPr>
        <p:spPr>
          <a:xfrm>
            <a:off x="508000" y="373529"/>
            <a:ext cx="8099612" cy="5016757"/>
          </a:xfrm>
          <a:prstGeom prst="rect">
            <a:avLst/>
          </a:prstGeom>
          <a:solidFill>
            <a:srgbClr val="FFFFFF"/>
          </a:solidFill>
          <a:ln w="38100" cmpd="sng">
            <a:solidFill>
              <a:schemeClr val="tx1"/>
            </a:solidFill>
          </a:ln>
        </p:spPr>
        <p:txBody>
          <a:bodyPr wrap="square" rtlCol="0">
            <a:spAutoFit/>
          </a:bodyPr>
          <a:lstStyle/>
          <a:p>
            <a:r>
              <a:rPr lang="en-US" sz="3200" dirty="0" smtClean="0"/>
              <a:t>"</a:t>
            </a:r>
            <a:r>
              <a:rPr lang="en-US" sz="3200" dirty="0"/>
              <a:t>Another stretch of DNA on chromosome 8 also </a:t>
            </a:r>
            <a:r>
              <a:rPr lang="en-US" sz="3200" b="1" dirty="0"/>
              <a:t>played a role</a:t>
            </a:r>
            <a:r>
              <a:rPr lang="en-US" sz="3200" dirty="0"/>
              <a:t> in male sexual orientation – though again the precise mechanism is unclear...</a:t>
            </a:r>
          </a:p>
          <a:p>
            <a:r>
              <a:rPr lang="en-US" sz="3200" dirty="0"/>
              <a:t>"Michael Bailey, a psychologist at Northwestern University in Illinois, set out the findings at a discussion event held in conjunction with the annual meeting of </a:t>
            </a:r>
            <a:r>
              <a:rPr lang="en-US" sz="3200" dirty="0" err="1"/>
              <a:t>theAmerican</a:t>
            </a:r>
            <a:r>
              <a:rPr lang="en-US" sz="3200" dirty="0"/>
              <a:t> Association for the Advancement of Science in </a:t>
            </a:r>
            <a:r>
              <a:rPr lang="en-US" sz="3200" dirty="0" err="1"/>
              <a:t>Chicagoon</a:t>
            </a:r>
            <a:r>
              <a:rPr lang="en-US" sz="3200" dirty="0"/>
              <a:t> Thursday. 'The study shows that there are genes </a:t>
            </a:r>
            <a:r>
              <a:rPr lang="en-US" sz="3200" b="1" dirty="0"/>
              <a:t>involved </a:t>
            </a:r>
            <a:r>
              <a:rPr lang="en-US" sz="3200" dirty="0"/>
              <a:t>in male sexual orientation,' he said.</a:t>
            </a:r>
            <a:r>
              <a:rPr lang="en-US" sz="3200" dirty="0" smtClean="0"/>
              <a:t>"</a:t>
            </a:r>
            <a:endParaRPr lang="en-US" sz="3200" dirty="0"/>
          </a:p>
        </p:txBody>
      </p:sp>
    </p:spTree>
    <p:extLst>
      <p:ext uri="{BB962C8B-B14F-4D97-AF65-F5344CB8AC3E}">
        <p14:creationId xmlns:p14="http://schemas.microsoft.com/office/powerpoint/2010/main" val="417549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12</a:t>
            </a:fld>
            <a:endParaRPr lang="en-US"/>
          </a:p>
        </p:txBody>
      </p:sp>
      <p:sp>
        <p:nvSpPr>
          <p:cNvPr id="5" name="TextBox 4"/>
          <p:cNvSpPr txBox="1"/>
          <p:nvPr/>
        </p:nvSpPr>
        <p:spPr>
          <a:xfrm>
            <a:off x="510988" y="612588"/>
            <a:ext cx="7963647" cy="5201423"/>
          </a:xfrm>
          <a:prstGeom prst="rect">
            <a:avLst/>
          </a:prstGeom>
          <a:solidFill>
            <a:srgbClr val="FFFFFF"/>
          </a:solidFill>
          <a:ln w="38100" cmpd="sng">
            <a:solidFill>
              <a:schemeClr val="tx1"/>
            </a:solidFill>
          </a:ln>
        </p:spPr>
        <p:txBody>
          <a:bodyPr wrap="square" rtlCol="0">
            <a:spAutoFit/>
          </a:bodyPr>
          <a:lstStyle/>
          <a:p>
            <a:r>
              <a:rPr lang="en-US" sz="3200" dirty="0" smtClean="0"/>
              <a:t>The </a:t>
            </a:r>
            <a:r>
              <a:rPr lang="en-US" sz="3200" i="1" dirty="0"/>
              <a:t>Guardian </a:t>
            </a:r>
            <a:r>
              <a:rPr lang="en-US" sz="3200" dirty="0" smtClean="0"/>
              <a:t>seems overlook the fact that there is no evidence that might </a:t>
            </a:r>
            <a:r>
              <a:rPr lang="en-US" sz="3200" dirty="0"/>
              <a:t>even suggest biological causation. "Influenced by, affected, some impact, played a role, involved." Not exactly a rousing case for the "born that way" crowd</a:t>
            </a:r>
            <a:r>
              <a:rPr lang="en-US" sz="3200" dirty="0" smtClean="0"/>
              <a:t>.</a:t>
            </a:r>
          </a:p>
          <a:p>
            <a:endParaRPr lang="en-US" sz="1200" dirty="0"/>
          </a:p>
          <a:p>
            <a:r>
              <a:rPr lang="en-US" sz="3200" i="1" dirty="0"/>
              <a:t>- See more at: http://</a:t>
            </a:r>
            <a:r>
              <a:rPr lang="en-US" sz="3200" i="1" dirty="0" err="1"/>
              <a:t>www.onenewsnow.com</a:t>
            </a:r>
            <a:r>
              <a:rPr lang="en-US" sz="3200" i="1" dirty="0"/>
              <a:t>/perspectives/</a:t>
            </a:r>
            <a:r>
              <a:rPr lang="en-US" sz="3200" i="1" dirty="0" err="1"/>
              <a:t>bryan-fischer</a:t>
            </a:r>
            <a:r>
              <a:rPr lang="en-US" sz="3200" i="1" dirty="0"/>
              <a:t>/2014/06/17/the-latest-in-scientific-research-there-is-no-gay-gene#sthash.6TneKFVG.dpuf</a:t>
            </a:r>
          </a:p>
        </p:txBody>
      </p:sp>
    </p:spTree>
    <p:extLst>
      <p:ext uri="{BB962C8B-B14F-4D97-AF65-F5344CB8AC3E}">
        <p14:creationId xmlns:p14="http://schemas.microsoft.com/office/powerpoint/2010/main" val="281093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13</a:t>
            </a:fld>
            <a:endParaRPr lang="en-US"/>
          </a:p>
        </p:txBody>
      </p:sp>
      <p:sp>
        <p:nvSpPr>
          <p:cNvPr id="5" name="TextBox 4"/>
          <p:cNvSpPr txBox="1"/>
          <p:nvPr/>
        </p:nvSpPr>
        <p:spPr>
          <a:xfrm>
            <a:off x="587188" y="1180353"/>
            <a:ext cx="7963647" cy="3970318"/>
          </a:xfrm>
          <a:prstGeom prst="rect">
            <a:avLst/>
          </a:prstGeom>
          <a:solidFill>
            <a:srgbClr val="FFFFFF"/>
          </a:solidFill>
          <a:ln w="38100" cmpd="sng">
            <a:solidFill>
              <a:schemeClr val="tx1"/>
            </a:solidFill>
          </a:ln>
        </p:spPr>
        <p:txBody>
          <a:bodyPr wrap="square" rtlCol="0">
            <a:spAutoFit/>
          </a:bodyPr>
          <a:lstStyle/>
          <a:p>
            <a:pPr algn="ctr"/>
            <a:r>
              <a:rPr lang="en-US" sz="3600" b="1" dirty="0"/>
              <a:t>"The gene or genes in the Xq28 region that influence sexual orientation have a limited and variable impact. Not all of the gay men in Bailey's study inherited the same Xq28 region. The genes were neither sufficient, nor necessary, to make any of the men gay.</a:t>
            </a:r>
            <a:r>
              <a:rPr lang="en-US" sz="3600" b="1" dirty="0" smtClean="0"/>
              <a:t>"</a:t>
            </a:r>
            <a:endParaRPr lang="en-US" sz="3600" b="1" i="1" dirty="0"/>
          </a:p>
        </p:txBody>
      </p:sp>
    </p:spTree>
    <p:extLst>
      <p:ext uri="{BB962C8B-B14F-4D97-AF65-F5344CB8AC3E}">
        <p14:creationId xmlns:p14="http://schemas.microsoft.com/office/powerpoint/2010/main" val="251914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42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14</a:t>
            </a:fld>
            <a:endParaRPr lang="en-US"/>
          </a:p>
        </p:txBody>
      </p:sp>
      <p:pic>
        <p:nvPicPr>
          <p:cNvPr id="2" name="Picture 1" descr="Screen Shot 2014-07-13 at 4.11.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099" y="0"/>
            <a:ext cx="6471920" cy="6858000"/>
          </a:xfrm>
          <a:prstGeom prst="rect">
            <a:avLst/>
          </a:prstGeom>
        </p:spPr>
      </p:pic>
    </p:spTree>
    <p:extLst>
      <p:ext uri="{BB962C8B-B14F-4D97-AF65-F5344CB8AC3E}">
        <p14:creationId xmlns:p14="http://schemas.microsoft.com/office/powerpoint/2010/main" val="1407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15</a:t>
            </a:fld>
            <a:endParaRPr lang="en-US"/>
          </a:p>
        </p:txBody>
      </p:sp>
      <p:sp>
        <p:nvSpPr>
          <p:cNvPr id="2" name="TextBox 1"/>
          <p:cNvSpPr txBox="1"/>
          <p:nvPr/>
        </p:nvSpPr>
        <p:spPr>
          <a:xfrm>
            <a:off x="582706" y="1449294"/>
            <a:ext cx="7875494" cy="3539430"/>
          </a:xfrm>
          <a:prstGeom prst="rect">
            <a:avLst/>
          </a:prstGeom>
          <a:solidFill>
            <a:srgbClr val="FFFFFF"/>
          </a:solidFill>
          <a:ln w="38100" cmpd="sng">
            <a:solidFill>
              <a:schemeClr val="tx1"/>
            </a:solidFill>
          </a:ln>
        </p:spPr>
        <p:txBody>
          <a:bodyPr wrap="square" rtlCol="0">
            <a:spAutoFit/>
          </a:bodyPr>
          <a:lstStyle/>
          <a:p>
            <a:r>
              <a:rPr lang="en-US" sz="3200" b="1" dirty="0"/>
              <a:t>Homosexuality is only partly genetic with sexuality mostly based on environmental and social factors, scientists believe.</a:t>
            </a:r>
          </a:p>
          <a:p>
            <a:r>
              <a:rPr lang="en-US" sz="3200" b="1" dirty="0"/>
              <a:t>A study found that, while gay men shared similar genetic make-up, it only accounted for 40 per cent of the chance of a man being homosexual.</a:t>
            </a:r>
          </a:p>
        </p:txBody>
      </p:sp>
    </p:spTree>
    <p:extLst>
      <p:ext uri="{BB962C8B-B14F-4D97-AF65-F5344CB8AC3E}">
        <p14:creationId xmlns:p14="http://schemas.microsoft.com/office/powerpoint/2010/main" val="210970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16</a:t>
            </a:fld>
            <a:endParaRPr lang="en-US"/>
          </a:p>
        </p:txBody>
      </p:sp>
      <p:pic>
        <p:nvPicPr>
          <p:cNvPr id="5" name="Picture 4" descr="Screen Shot 2014-07-13 at 4.22.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35140" cy="6858000"/>
          </a:xfrm>
          <a:prstGeom prst="rect">
            <a:avLst/>
          </a:prstGeom>
        </p:spPr>
      </p:pic>
    </p:spTree>
    <p:extLst>
      <p:ext uri="{BB962C8B-B14F-4D97-AF65-F5344CB8AC3E}">
        <p14:creationId xmlns:p14="http://schemas.microsoft.com/office/powerpoint/2010/main" val="71923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a:p>
        </p:txBody>
      </p:sp>
      <p:sp>
        <p:nvSpPr>
          <p:cNvPr id="2" name="TextBox 1"/>
          <p:cNvSpPr txBox="1"/>
          <p:nvPr/>
        </p:nvSpPr>
        <p:spPr>
          <a:xfrm>
            <a:off x="313765" y="418353"/>
            <a:ext cx="8531411" cy="5262980"/>
          </a:xfrm>
          <a:prstGeom prst="rect">
            <a:avLst/>
          </a:prstGeom>
          <a:solidFill>
            <a:srgbClr val="FFFFFF"/>
          </a:solidFill>
          <a:ln w="38100" cmpd="sng">
            <a:solidFill>
              <a:schemeClr val="tx1"/>
            </a:solidFill>
          </a:ln>
        </p:spPr>
        <p:txBody>
          <a:bodyPr wrap="square" rtlCol="0">
            <a:spAutoFit/>
          </a:bodyPr>
          <a:lstStyle/>
          <a:p>
            <a:r>
              <a:rPr lang="en-US" sz="2800" b="1" dirty="0" smtClean="0"/>
              <a:t>	Normally</a:t>
            </a:r>
            <a:r>
              <a:rPr lang="en-US" sz="2800" b="1" dirty="0"/>
              <a:t>, sex-specific marks that are triggered during early fetal development work to protect boys and girls in the womb from undergoing too much natural variation in testosterone, which should normally happen later in a pregnancy. </a:t>
            </a:r>
            <a:r>
              <a:rPr lang="en-US" sz="2800" b="1" dirty="0" smtClean="0"/>
              <a:t>. . These </a:t>
            </a:r>
            <a:r>
              <a:rPr lang="en-US" sz="2800" b="1" dirty="0" err="1"/>
              <a:t>epi</a:t>
            </a:r>
            <a:r>
              <a:rPr lang="en-US" sz="2800" b="1" dirty="0"/>
              <a:t>-marks can be transmitted across generations from fathers to daughters, or mothers to sons.</a:t>
            </a:r>
          </a:p>
          <a:p>
            <a:r>
              <a:rPr lang="en-US" sz="2800" b="1" dirty="0" smtClean="0"/>
              <a:t>	Essentially</a:t>
            </a:r>
            <a:r>
              <a:rPr lang="en-US" sz="2800" b="1" dirty="0"/>
              <a:t>, Rice and </a:t>
            </a:r>
            <a:r>
              <a:rPr lang="en-US" sz="2800" b="1" dirty="0" err="1"/>
              <a:t>Friberg</a:t>
            </a:r>
            <a:r>
              <a:rPr lang="en-US" sz="2800" b="1" dirty="0"/>
              <a:t> believe they have discovered the presence of "sexually antagonistic" </a:t>
            </a:r>
            <a:r>
              <a:rPr lang="en-US" sz="2800" b="1" dirty="0" err="1"/>
              <a:t>epi</a:t>
            </a:r>
            <a:r>
              <a:rPr lang="en-US" sz="2800" b="1" dirty="0"/>
              <a:t>-marks — which sometimes carry over to the next generation and cause homosexuality in opposite-sex offspring.</a:t>
            </a:r>
          </a:p>
        </p:txBody>
      </p:sp>
    </p:spTree>
    <p:extLst>
      <p:ext uri="{BB962C8B-B14F-4D97-AF65-F5344CB8AC3E}">
        <p14:creationId xmlns:p14="http://schemas.microsoft.com/office/powerpoint/2010/main" val="322171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881D67E-C40D-404C-8A8D-62151D680B3B}" type="slidenum">
              <a:rPr lang="en-US">
                <a:solidFill>
                  <a:srgbClr val="000000"/>
                </a:solidFill>
                <a:latin typeface="Times New Roman"/>
              </a:rPr>
              <a:pPr/>
              <a:t>18</a:t>
            </a:fld>
            <a:endParaRPr lang="en-US">
              <a:solidFill>
                <a:srgbClr val="000000"/>
              </a:solidFill>
              <a:latin typeface="Times New Roman"/>
            </a:endParaRPr>
          </a:p>
        </p:txBody>
      </p:sp>
      <p:sp>
        <p:nvSpPr>
          <p:cNvPr id="1138690" name="Text Box 2"/>
          <p:cNvSpPr txBox="1">
            <a:spLocks noChangeArrowheads="1"/>
          </p:cNvSpPr>
          <p:nvPr/>
        </p:nvSpPr>
        <p:spPr bwMode="auto">
          <a:xfrm>
            <a:off x="457200" y="304800"/>
            <a:ext cx="8458200" cy="4970463"/>
          </a:xfrm>
          <a:prstGeom prst="rect">
            <a:avLst/>
          </a:prstGeom>
          <a:solidFill>
            <a:srgbClr val="FFFFFF"/>
          </a:solidFill>
          <a:ln w="28575">
            <a:solidFill>
              <a:schemeClr val="tx1"/>
            </a:solidFill>
            <a:miter lim="800000"/>
            <a:headEnd/>
            <a:tailEnd/>
          </a:ln>
          <a:effectLst/>
        </p:spPr>
        <p:txBody>
          <a:bodyPr>
            <a:spAutoFit/>
          </a:bodyPr>
          <a:lstStyle/>
          <a:p>
            <a:pPr defTabSz="914400"/>
            <a:r>
              <a:rPr lang="en-US" sz="2800" b="1" i="1">
                <a:solidFill>
                  <a:srgbClr val="000000"/>
                </a:solidFill>
                <a:latin typeface="Times New Roman" pitchFamily="18" charset="0"/>
              </a:rPr>
              <a:t>Homosexuality is not biologically determined - latest research.</a:t>
            </a:r>
          </a:p>
          <a:p>
            <a:pPr defTabSz="914400"/>
            <a:r>
              <a:rPr lang="en-US" sz="2800" b="1">
                <a:solidFill>
                  <a:srgbClr val="000000"/>
                </a:solidFill>
                <a:latin typeface="Times New Roman" pitchFamily="18" charset="0"/>
              </a:rPr>
              <a:t>By David van Gend</a:t>
            </a:r>
          </a:p>
          <a:p>
            <a:pPr defTabSz="914400"/>
            <a:endParaRPr lang="en-US" sz="1000" b="1">
              <a:solidFill>
                <a:srgbClr val="000000"/>
              </a:solidFill>
              <a:latin typeface="Times New Roman" pitchFamily="18" charset="0"/>
            </a:endParaRPr>
          </a:p>
          <a:p>
            <a:pPr defTabSz="914400"/>
            <a:r>
              <a:rPr lang="en-US" sz="2800" b="1">
                <a:solidFill>
                  <a:srgbClr val="000000"/>
                </a:solidFill>
                <a:latin typeface="Times New Roman" pitchFamily="18" charset="0"/>
              </a:rPr>
              <a:t>   As to the exact causes of homosexuality, the medical jury is still out. But the baseless claim, promoted by [Australian] Justice Michael Kirby and others, that gays are just born that way, is given no support by the American Psychiatric Association. Their </a:t>
            </a:r>
            <a:r>
              <a:rPr lang="en-US" sz="2800" b="1" i="1">
                <a:solidFill>
                  <a:srgbClr val="000000"/>
                </a:solidFill>
                <a:latin typeface="Times New Roman" pitchFamily="18" charset="0"/>
              </a:rPr>
              <a:t>Fact Sheet on Sexual Orientation</a:t>
            </a:r>
            <a:r>
              <a:rPr lang="en-US" sz="2800" b="1">
                <a:solidFill>
                  <a:srgbClr val="000000"/>
                </a:solidFill>
                <a:latin typeface="Times New Roman" pitchFamily="18" charset="0"/>
              </a:rPr>
              <a:t> (2000) sums it up: "There are no replicated scientific studies supporting any specific biological etiology for homosexuality"....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5E66A68-E9E7-40EE-BFC5-D71BDE528CDA}" type="slidenum">
              <a:rPr lang="en-US">
                <a:solidFill>
                  <a:srgbClr val="FFFFFF"/>
                </a:solidFill>
                <a:latin typeface="Arial"/>
              </a:rPr>
              <a:pPr/>
              <a:t>19</a:t>
            </a:fld>
            <a:endParaRPr lang="en-US">
              <a:solidFill>
                <a:srgbClr val="FFFFFF"/>
              </a:solidFill>
              <a:latin typeface="Arial"/>
            </a:endParaRPr>
          </a:p>
        </p:txBody>
      </p:sp>
      <p:sp>
        <p:nvSpPr>
          <p:cNvPr id="152578" name="Text Box 2"/>
          <p:cNvSpPr txBox="1">
            <a:spLocks noChangeArrowheads="1"/>
          </p:cNvSpPr>
          <p:nvPr/>
        </p:nvSpPr>
        <p:spPr bwMode="auto">
          <a:xfrm>
            <a:off x="1371600" y="1981200"/>
            <a:ext cx="6248400" cy="2159000"/>
          </a:xfrm>
          <a:prstGeom prst="rect">
            <a:avLst/>
          </a:prstGeom>
          <a:solidFill>
            <a:schemeClr val="tx1"/>
          </a:solidFill>
          <a:ln w="57150">
            <a:solidFill>
              <a:schemeClr val="accent4">
                <a:lumMod val="10000"/>
              </a:schemeClr>
            </a:solidFill>
            <a:miter lim="800000"/>
            <a:headEnd/>
            <a:tailEnd/>
          </a:ln>
          <a:effectLst/>
        </p:spPr>
        <p:txBody>
          <a:bodyPr>
            <a:spAutoFit/>
          </a:bodyPr>
          <a:lstStyle/>
          <a:p>
            <a:pPr algn="ctr" defTabSz="914400">
              <a:spcBef>
                <a:spcPct val="50000"/>
              </a:spcBef>
            </a:pPr>
            <a:r>
              <a:rPr lang="en-US" sz="4400" b="1" dirty="0">
                <a:solidFill>
                  <a:srgbClr val="DADADA">
                    <a:lumMod val="10000"/>
                  </a:srgbClr>
                </a:solidFill>
                <a:latin typeface="Arial"/>
              </a:rPr>
              <a:t>JESUS ON THE SUBJECT OF HOMOSEXUALITY</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99C8"/>
        </a:solidFill>
        <a:effectLst/>
      </p:bgPr>
    </p:bg>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p>
            <a:fld id="{D4AF2864-33E0-D24C-89F6-CFC44BB5083D}" type="slidenum">
              <a:rPr lang="en-US">
                <a:solidFill>
                  <a:srgbClr val="000000"/>
                </a:solidFill>
                <a:latin typeface="Times New Roman"/>
              </a:rPr>
              <a:pPr/>
              <a:t>2</a:t>
            </a:fld>
            <a:endParaRPr lang="en-US">
              <a:solidFill>
                <a:srgbClr val="000000"/>
              </a:solidFill>
              <a:latin typeface="Times New Roman"/>
            </a:endParaRPr>
          </a:p>
        </p:txBody>
      </p:sp>
      <p:pic>
        <p:nvPicPr>
          <p:cNvPr id="41987" name="Picture 2" descr="mso42B07"/>
          <p:cNvPicPr>
            <a:picLocks noChangeAspect="1" noChangeArrowheads="1"/>
          </p:cNvPicPr>
          <p:nvPr/>
        </p:nvPicPr>
        <p:blipFill>
          <a:blip r:embed="rId3">
            <a:lum bright="6000"/>
          </a:blip>
          <a:srcRect/>
          <a:stretch>
            <a:fillRect/>
          </a:stretch>
        </p:blipFill>
        <p:spPr bwMode="auto">
          <a:xfrm>
            <a:off x="1905000" y="0"/>
            <a:ext cx="5156200" cy="6858000"/>
          </a:xfrm>
          <a:prstGeom prst="rect">
            <a:avLst/>
          </a:prstGeom>
          <a:noFill/>
          <a:ln w="9525">
            <a:noFill/>
            <a:miter lim="800000"/>
            <a:headEnd/>
            <a:tailEnd/>
          </a:ln>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3273"/>
            <a:ext cx="7772400" cy="992163"/>
          </a:xfrm>
          <a:solidFill>
            <a:srgbClr val="FFFFFF"/>
          </a:solidFill>
          <a:ln>
            <a:solidFill>
              <a:srgbClr val="000000"/>
            </a:solidFill>
          </a:ln>
        </p:spPr>
        <p:txBody>
          <a:bodyPr/>
          <a:lstStyle/>
          <a:p>
            <a:r>
              <a:rPr lang="en-US" b="1" dirty="0" smtClean="0"/>
              <a:t>Jesus? </a:t>
            </a:r>
            <a:endParaRPr lang="en-US" b="1" dirty="0"/>
          </a:p>
        </p:txBody>
      </p:sp>
      <p:sp>
        <p:nvSpPr>
          <p:cNvPr id="3" name="Content Placeholder 2"/>
          <p:cNvSpPr>
            <a:spLocks noGrp="1"/>
          </p:cNvSpPr>
          <p:nvPr>
            <p:ph idx="1"/>
          </p:nvPr>
        </p:nvSpPr>
        <p:spPr>
          <a:xfrm>
            <a:off x="375211" y="1486321"/>
            <a:ext cx="8370125" cy="4526684"/>
          </a:xfrm>
          <a:solidFill>
            <a:srgbClr val="FFFFFF"/>
          </a:solidFill>
          <a:ln>
            <a:solidFill>
              <a:srgbClr val="000000"/>
            </a:solidFill>
          </a:ln>
        </p:spPr>
        <p:txBody>
          <a:bodyPr>
            <a:normAutofit/>
          </a:bodyPr>
          <a:lstStyle/>
          <a:p>
            <a:r>
              <a:rPr lang="en-US" dirty="0" smtClean="0"/>
              <a:t>Jesus never spoke of homosexuality? </a:t>
            </a:r>
          </a:p>
          <a:p>
            <a:pPr lvl="1"/>
            <a:r>
              <a:rPr lang="en-US" dirty="0" smtClean="0"/>
              <a:t>It is true that Jesus never addressed this topic.</a:t>
            </a:r>
          </a:p>
          <a:p>
            <a:r>
              <a:rPr lang="en-US" dirty="0" smtClean="0"/>
              <a:t>However, he also never specifically addressed pedophilia, bestiality, or a number of other sexual sins. </a:t>
            </a:r>
          </a:p>
          <a:p>
            <a:r>
              <a:rPr lang="en-US" dirty="0" smtClean="0"/>
              <a:t>Does this mean that Jesus approved of homosexuality, just because he didn’t mention it? </a:t>
            </a:r>
          </a:p>
        </p:txBody>
      </p:sp>
    </p:spTree>
    <p:extLst>
      <p:ext uri="{BB962C8B-B14F-4D97-AF65-F5344CB8AC3E}">
        <p14:creationId xmlns:p14="http://schemas.microsoft.com/office/powerpoint/2010/main" val="175739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3273"/>
            <a:ext cx="7772400" cy="992163"/>
          </a:xfrm>
          <a:solidFill>
            <a:srgbClr val="FFFFFF"/>
          </a:solidFill>
          <a:ln>
            <a:solidFill>
              <a:srgbClr val="000000"/>
            </a:solidFill>
          </a:ln>
        </p:spPr>
        <p:txBody>
          <a:bodyPr/>
          <a:lstStyle/>
          <a:p>
            <a:r>
              <a:rPr lang="en-US" b="1" dirty="0" smtClean="0"/>
              <a:t>Jesus? </a:t>
            </a:r>
            <a:endParaRPr lang="en-US" b="1" dirty="0"/>
          </a:p>
        </p:txBody>
      </p:sp>
      <p:sp>
        <p:nvSpPr>
          <p:cNvPr id="3" name="Content Placeholder 2"/>
          <p:cNvSpPr>
            <a:spLocks noGrp="1"/>
          </p:cNvSpPr>
          <p:nvPr>
            <p:ph idx="1"/>
          </p:nvPr>
        </p:nvSpPr>
        <p:spPr>
          <a:xfrm>
            <a:off x="375211" y="1486321"/>
            <a:ext cx="8370125" cy="2914920"/>
          </a:xfrm>
          <a:solidFill>
            <a:srgbClr val="FFFFFF"/>
          </a:solidFill>
          <a:ln>
            <a:solidFill>
              <a:srgbClr val="000000"/>
            </a:solidFill>
          </a:ln>
        </p:spPr>
        <p:txBody>
          <a:bodyPr>
            <a:normAutofit/>
          </a:bodyPr>
          <a:lstStyle/>
          <a:p>
            <a:r>
              <a:rPr lang="en-US" sz="3600" b="1" dirty="0" smtClean="0"/>
              <a:t>In fact, every time Jesus spoke of sexual relations, it was in heterosexual terms. </a:t>
            </a:r>
          </a:p>
          <a:p>
            <a:pPr lvl="1"/>
            <a:r>
              <a:rPr lang="en-US" sz="3600" b="1" dirty="0" smtClean="0"/>
              <a:t>This should carry more weight than what he did not say. </a:t>
            </a:r>
          </a:p>
        </p:txBody>
      </p:sp>
    </p:spTree>
    <p:extLst>
      <p:ext uri="{BB962C8B-B14F-4D97-AF65-F5344CB8AC3E}">
        <p14:creationId xmlns:p14="http://schemas.microsoft.com/office/powerpoint/2010/main" val="127939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600"/>
        </a:solidFill>
        <a:effectLst/>
      </p:bgPr>
    </p:bg>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p:spPr>
        <p:txBody>
          <a:bodyPr/>
          <a:lstStyle/>
          <a:p>
            <a:fld id="{EA2937FF-4A7D-F146-BBDA-1F53AE06CA78}" type="slidenum">
              <a:rPr lang="en-US">
                <a:solidFill>
                  <a:srgbClr val="000000"/>
                </a:solidFill>
                <a:latin typeface="Times New Roman"/>
              </a:rPr>
              <a:pPr/>
              <a:t>22</a:t>
            </a:fld>
            <a:endParaRPr lang="en-US">
              <a:solidFill>
                <a:srgbClr val="000000"/>
              </a:solidFill>
              <a:latin typeface="Times New Roman"/>
            </a:endParaRPr>
          </a:p>
        </p:txBody>
      </p:sp>
      <p:pic>
        <p:nvPicPr>
          <p:cNvPr id="43011" name="Picture 2" descr="msotw9_temp0"/>
          <p:cNvPicPr>
            <a:picLocks noChangeAspect="1" noChangeArrowheads="1"/>
          </p:cNvPicPr>
          <p:nvPr/>
        </p:nvPicPr>
        <p:blipFill>
          <a:blip r:embed="rId3"/>
          <a:srcRect/>
          <a:stretch>
            <a:fillRect/>
          </a:stretch>
        </p:blipFill>
        <p:spPr bwMode="auto">
          <a:xfrm>
            <a:off x="2819400" y="381000"/>
            <a:ext cx="6324600" cy="5803900"/>
          </a:xfrm>
          <a:prstGeom prst="rect">
            <a:avLst/>
          </a:prstGeom>
          <a:noFill/>
          <a:ln w="9525">
            <a:noFill/>
            <a:miter lim="800000"/>
            <a:headEnd/>
            <a:tailEnd/>
          </a:ln>
        </p:spPr>
      </p:pic>
      <p:pic>
        <p:nvPicPr>
          <p:cNvPr id="43012" name="Picture 3" descr="BSNBE012"/>
          <p:cNvPicPr>
            <a:picLocks noChangeAspect="1" noChangeArrowheads="1"/>
          </p:cNvPicPr>
          <p:nvPr/>
        </p:nvPicPr>
        <p:blipFill>
          <a:blip r:embed="rId4"/>
          <a:srcRect l="27545" t="1349" r="20016"/>
          <a:stretch>
            <a:fillRect/>
          </a:stretch>
        </p:blipFill>
        <p:spPr bwMode="auto">
          <a:xfrm>
            <a:off x="0" y="1219200"/>
            <a:ext cx="2798763" cy="3810000"/>
          </a:xfrm>
          <a:prstGeom prst="rect">
            <a:avLst/>
          </a:prstGeom>
          <a:noFill/>
          <a:ln w="9525">
            <a:noFill/>
            <a:miter lim="800000"/>
            <a:headEnd/>
            <a:tailEnd/>
          </a:ln>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p:spPr>
        <p:txBody>
          <a:bodyPr/>
          <a:lstStyle/>
          <a:p>
            <a:fld id="{BCDACD83-6CE5-1443-BD28-B3AF68DFD6A5}" type="slidenum">
              <a:rPr lang="en-US">
                <a:solidFill>
                  <a:srgbClr val="000000"/>
                </a:solidFill>
                <a:latin typeface="Times New Roman"/>
              </a:rPr>
              <a:pPr/>
              <a:t>23</a:t>
            </a:fld>
            <a:endParaRPr lang="en-US">
              <a:solidFill>
                <a:srgbClr val="000000"/>
              </a:solidFill>
              <a:latin typeface="Times New Roman"/>
            </a:endParaRPr>
          </a:p>
        </p:txBody>
      </p:sp>
      <p:pic>
        <p:nvPicPr>
          <p:cNvPr id="44035" name="Picture 4" descr="E08C281F"/>
          <p:cNvPicPr>
            <a:picLocks noChangeAspect="1" noChangeArrowheads="1"/>
          </p:cNvPicPr>
          <p:nvPr/>
        </p:nvPicPr>
        <p:blipFill>
          <a:blip r:embed="rId3">
            <a:lum bright="-12000" contrast="24000"/>
          </a:blip>
          <a:srcRect l="10194" r="9708" b="7211"/>
          <a:stretch>
            <a:fillRect/>
          </a:stretch>
        </p:blipFill>
        <p:spPr bwMode="auto">
          <a:xfrm>
            <a:off x="2590800" y="1371600"/>
            <a:ext cx="3868738" cy="5486400"/>
          </a:xfrm>
          <a:prstGeom prst="rect">
            <a:avLst/>
          </a:prstGeom>
          <a:noFill/>
          <a:ln w="9525">
            <a:noFill/>
            <a:miter lim="800000"/>
            <a:headEnd/>
            <a:tailEnd/>
          </a:ln>
        </p:spPr>
      </p:pic>
      <p:sp>
        <p:nvSpPr>
          <p:cNvPr id="44036" name="Text Box 5"/>
          <p:cNvSpPr txBox="1">
            <a:spLocks noChangeArrowheads="1"/>
          </p:cNvSpPr>
          <p:nvPr/>
        </p:nvSpPr>
        <p:spPr bwMode="ltGray">
          <a:xfrm>
            <a:off x="457200" y="304800"/>
            <a:ext cx="8077200" cy="758825"/>
          </a:xfrm>
          <a:prstGeom prst="rect">
            <a:avLst/>
          </a:prstGeom>
          <a:solidFill>
            <a:schemeClr val="bg1"/>
          </a:solidFill>
          <a:ln w="57150">
            <a:solidFill>
              <a:schemeClr val="tx1"/>
            </a:solidFill>
            <a:miter lim="800000"/>
            <a:headEnd/>
            <a:tailEnd/>
          </a:ln>
        </p:spPr>
        <p:txBody>
          <a:bodyPr>
            <a:prstTxWarp prst="textNoShape">
              <a:avLst/>
            </a:prstTxWarp>
            <a:spAutoFit/>
          </a:bodyPr>
          <a:lstStyle/>
          <a:p>
            <a:pPr algn="ctr" defTabSz="914400" fontAlgn="base">
              <a:spcBef>
                <a:spcPct val="50000"/>
              </a:spcBef>
              <a:spcAft>
                <a:spcPct val="0"/>
              </a:spcAft>
            </a:pPr>
            <a:r>
              <a:rPr lang="en-US" sz="4000" b="1">
                <a:solidFill>
                  <a:srgbClr val="000000"/>
                </a:solidFill>
                <a:latin typeface="Times New Roman" pitchFamily="30" charset="0"/>
              </a:rPr>
              <a:t>RED-LETTER HERMENEUTICS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p>
            <a:fld id="{2B5F3DC8-3F75-2B42-8BB8-505E9CB79105}" type="slidenum">
              <a:rPr lang="en-US">
                <a:solidFill>
                  <a:srgbClr val="000000"/>
                </a:solidFill>
                <a:latin typeface="Times New Roman"/>
              </a:rPr>
              <a:pPr/>
              <a:t>24</a:t>
            </a:fld>
            <a:endParaRPr lang="en-US">
              <a:solidFill>
                <a:srgbClr val="000000"/>
              </a:solidFill>
              <a:latin typeface="Times New Roman"/>
            </a:endParaRPr>
          </a:p>
        </p:txBody>
      </p:sp>
      <p:sp>
        <p:nvSpPr>
          <p:cNvPr id="45059" name="Text Box 2"/>
          <p:cNvSpPr txBox="1">
            <a:spLocks noChangeArrowheads="1"/>
          </p:cNvSpPr>
          <p:nvPr/>
        </p:nvSpPr>
        <p:spPr bwMode="auto">
          <a:xfrm>
            <a:off x="609600" y="203200"/>
            <a:ext cx="7772400" cy="6288088"/>
          </a:xfrm>
          <a:prstGeom prst="rect">
            <a:avLst/>
          </a:prstGeom>
          <a:solidFill>
            <a:srgbClr val="FFFFFF"/>
          </a:solidFill>
          <a:ln w="38100">
            <a:solidFill>
              <a:schemeClr val="tx1"/>
            </a:solidFill>
            <a:miter lim="800000"/>
            <a:headEnd/>
            <a:tailEnd/>
          </a:ln>
        </p:spPr>
        <p:txBody>
          <a:bodyPr>
            <a:prstTxWarp prst="textNoShape">
              <a:avLst/>
            </a:prstTxWarp>
            <a:spAutoFit/>
          </a:bodyPr>
          <a:lstStyle/>
          <a:p>
            <a:pPr marL="457200" indent="-457200" algn="ctr" defTabSz="914400" fontAlgn="base">
              <a:spcBef>
                <a:spcPct val="50000"/>
              </a:spcBef>
              <a:spcAft>
                <a:spcPct val="0"/>
              </a:spcAft>
            </a:pPr>
            <a:r>
              <a:rPr lang="en-US" sz="3600" b="1" i="1" u="sng">
                <a:solidFill>
                  <a:srgbClr val="000000"/>
                </a:solidFill>
                <a:latin typeface="Times New Roman" pitchFamily="30" charset="0"/>
              </a:rPr>
              <a:t>PROBLEMS INVOLVED:</a:t>
            </a:r>
          </a:p>
          <a:p>
            <a:pPr marL="457200" indent="-457200" defTabSz="914400" fontAlgn="base">
              <a:spcBef>
                <a:spcPct val="50000"/>
              </a:spcBef>
              <a:spcAft>
                <a:spcPct val="0"/>
              </a:spcAft>
              <a:buFontTx/>
              <a:buAutoNum type="arabicPeriod"/>
            </a:pPr>
            <a:r>
              <a:rPr lang="en-US" sz="3200" b="1">
                <a:solidFill>
                  <a:srgbClr val="000000"/>
                </a:solidFill>
                <a:latin typeface="Times New Roman" pitchFamily="30" charset="0"/>
              </a:rPr>
              <a:t>ABUSE OF “CULTURE ARGUMENT”</a:t>
            </a:r>
          </a:p>
          <a:p>
            <a:pPr marL="457200" indent="-457200" defTabSz="914400" fontAlgn="base">
              <a:spcBef>
                <a:spcPct val="50000"/>
              </a:spcBef>
              <a:spcAft>
                <a:spcPct val="0"/>
              </a:spcAft>
              <a:buFontTx/>
              <a:buAutoNum type="arabicPeriod"/>
            </a:pPr>
            <a:r>
              <a:rPr lang="en-US" sz="3200" b="1">
                <a:solidFill>
                  <a:srgbClr val="000000"/>
                </a:solidFill>
                <a:latin typeface="Times New Roman" pitchFamily="30" charset="0"/>
              </a:rPr>
              <a:t>INTERPRETING WITH AN “AGENDA”</a:t>
            </a:r>
          </a:p>
          <a:p>
            <a:pPr marL="457200" indent="-457200" defTabSz="914400" fontAlgn="base">
              <a:spcBef>
                <a:spcPct val="50000"/>
              </a:spcBef>
              <a:spcAft>
                <a:spcPct val="0"/>
              </a:spcAft>
              <a:buFontTx/>
              <a:buAutoNum type="arabicPeriod"/>
            </a:pPr>
            <a:r>
              <a:rPr lang="en-US" sz="3200" b="1">
                <a:solidFill>
                  <a:srgbClr val="000000"/>
                </a:solidFill>
                <a:latin typeface="Times New Roman" pitchFamily="30" charset="0"/>
              </a:rPr>
              <a:t>OVERLOOKING OBVIOUS CONCLUSIONS</a:t>
            </a:r>
          </a:p>
          <a:p>
            <a:pPr marL="457200" indent="-457200" defTabSz="914400" fontAlgn="base">
              <a:spcBef>
                <a:spcPct val="50000"/>
              </a:spcBef>
              <a:spcAft>
                <a:spcPct val="0"/>
              </a:spcAft>
              <a:buFontTx/>
              <a:buAutoNum type="arabicPeriod"/>
            </a:pPr>
            <a:r>
              <a:rPr lang="en-US" sz="3200" b="1">
                <a:solidFill>
                  <a:srgbClr val="000000"/>
                </a:solidFill>
                <a:latin typeface="Times New Roman" pitchFamily="30" charset="0"/>
              </a:rPr>
              <a:t>SUCCOMBING TO MODERN CULTURE</a:t>
            </a:r>
          </a:p>
          <a:p>
            <a:pPr marL="457200" indent="-457200" defTabSz="914400" fontAlgn="base">
              <a:spcBef>
                <a:spcPct val="50000"/>
              </a:spcBef>
              <a:spcAft>
                <a:spcPct val="0"/>
              </a:spcAft>
              <a:buFontTx/>
              <a:buAutoNum type="arabicPeriod"/>
            </a:pPr>
            <a:r>
              <a:rPr lang="en-US" sz="3200" b="1">
                <a:solidFill>
                  <a:srgbClr val="000000"/>
                </a:solidFill>
                <a:latin typeface="Times New Roman" pitchFamily="30" charset="0"/>
              </a:rPr>
              <a:t>RELINQUISHING BIBLE AUTHORITY</a:t>
            </a:r>
            <a:endParaRPr lang="en-US" sz="1600" b="1">
              <a:solidFill>
                <a:srgbClr val="000000"/>
              </a:solidFill>
              <a:latin typeface="Times New Roman" pitchFamily="30" charset="0"/>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8A3430-17F0-41A8-82A7-45C09699A49C}" type="slidenum">
              <a:rPr lang="en-US" smtClean="0">
                <a:solidFill>
                  <a:srgbClr val="000000"/>
                </a:solidFill>
                <a:latin typeface="Times New Roman"/>
              </a:rPr>
              <a:pPr/>
              <a:t>25</a:t>
            </a:fld>
            <a:endParaRPr lang="en-US">
              <a:solidFill>
                <a:srgbClr val="000000"/>
              </a:solidFill>
              <a:latin typeface="Times New Roman"/>
            </a:endParaRPr>
          </a:p>
        </p:txBody>
      </p:sp>
      <p:sp>
        <p:nvSpPr>
          <p:cNvPr id="3" name="TextBox 2"/>
          <p:cNvSpPr txBox="1"/>
          <p:nvPr/>
        </p:nvSpPr>
        <p:spPr>
          <a:xfrm>
            <a:off x="457200" y="457200"/>
            <a:ext cx="8229600" cy="5940088"/>
          </a:xfrm>
          <a:prstGeom prst="rect">
            <a:avLst/>
          </a:prstGeom>
          <a:solidFill>
            <a:schemeClr val="bg1"/>
          </a:solidFill>
          <a:ln w="38100">
            <a:solidFill>
              <a:schemeClr val="tx1"/>
            </a:solidFill>
          </a:ln>
        </p:spPr>
        <p:txBody>
          <a:bodyPr wrap="square" rtlCol="0">
            <a:spAutoFit/>
          </a:bodyPr>
          <a:lstStyle/>
          <a:p>
            <a:pPr algn="ctr" defTabSz="914400"/>
            <a:r>
              <a:rPr lang="en-US" sz="3200" b="1" i="1" u="sng" dirty="0">
                <a:solidFill>
                  <a:srgbClr val="000000"/>
                </a:solidFill>
                <a:latin typeface="Times New Roman"/>
              </a:rPr>
              <a:t>Matthew 19:3-6</a:t>
            </a:r>
          </a:p>
          <a:p>
            <a:pPr defTabSz="914400"/>
            <a:endParaRPr lang="en-US" sz="1200" b="1" dirty="0">
              <a:solidFill>
                <a:srgbClr val="000000"/>
              </a:solidFill>
              <a:latin typeface="Times New Roman"/>
            </a:endParaRPr>
          </a:p>
          <a:p>
            <a:pPr defTabSz="914400"/>
            <a:r>
              <a:rPr lang="en-US" sz="2800" b="1" dirty="0">
                <a:solidFill>
                  <a:srgbClr val="000000"/>
                </a:solidFill>
                <a:latin typeface="Times New Roman"/>
              </a:rPr>
              <a:t>3 Some Pharisees came to Jesus, testing Him and asking, " Is it lawful for a man to divorce his wife for any reason at all?" 4 And He answered and said, "Have you not read that He who created them from the beginning MADE THEM MALE AND FEMALE,  5 and said, 'FOR THIS REASON A MAN SHALL LEAVE HIS FATHER AND MOTHER AND BE JOINED TO HIS WIFE, AND THE TWO SHALL BECOME ONE FLESH'?  6 "So they are no longer two, but one flesh. What therefore God has joined together, let no man separate." </a:t>
            </a:r>
            <a:r>
              <a:rPr lang="en-US" sz="2400" b="1" dirty="0">
                <a:solidFill>
                  <a:srgbClr val="000000"/>
                </a:solidFill>
                <a:latin typeface="Times New Roman"/>
              </a:rPr>
              <a:t> </a:t>
            </a:r>
            <a:r>
              <a:rPr lang="en-US" dirty="0">
                <a:solidFill>
                  <a:srgbClr val="000000"/>
                </a:solidFill>
                <a:latin typeface="Times New Roman"/>
              </a:rPr>
              <a:t>NASU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8A3430-17F0-41A8-82A7-45C09699A49C}" type="slidenum">
              <a:rPr lang="en-US" smtClean="0">
                <a:solidFill>
                  <a:srgbClr val="000000"/>
                </a:solidFill>
                <a:latin typeface="Times New Roman"/>
              </a:rPr>
              <a:pPr/>
              <a:t>26</a:t>
            </a:fld>
            <a:endParaRPr lang="en-US">
              <a:solidFill>
                <a:srgbClr val="000000"/>
              </a:solidFill>
              <a:latin typeface="Times New Roman"/>
            </a:endParaRPr>
          </a:p>
        </p:txBody>
      </p:sp>
      <p:sp>
        <p:nvSpPr>
          <p:cNvPr id="3" name="TextBox 2"/>
          <p:cNvSpPr txBox="1"/>
          <p:nvPr/>
        </p:nvSpPr>
        <p:spPr>
          <a:xfrm>
            <a:off x="457200" y="457200"/>
            <a:ext cx="8229600" cy="5509200"/>
          </a:xfrm>
          <a:prstGeom prst="rect">
            <a:avLst/>
          </a:prstGeom>
          <a:solidFill>
            <a:schemeClr val="bg1"/>
          </a:solidFill>
          <a:ln w="38100">
            <a:solidFill>
              <a:schemeClr val="tx1"/>
            </a:solidFill>
          </a:ln>
        </p:spPr>
        <p:txBody>
          <a:bodyPr wrap="square" rtlCol="0">
            <a:spAutoFit/>
          </a:bodyPr>
          <a:lstStyle/>
          <a:p>
            <a:pPr algn="ctr" defTabSz="914400"/>
            <a:r>
              <a:rPr lang="en-US" sz="3600" b="1" i="1" dirty="0" smtClean="0">
                <a:solidFill>
                  <a:srgbClr val="000000"/>
                </a:solidFill>
                <a:latin typeface="Times New Roman"/>
              </a:rPr>
              <a:t>WHAT </a:t>
            </a:r>
            <a:r>
              <a:rPr lang="en-US" sz="3600" b="1" i="1" dirty="0">
                <a:solidFill>
                  <a:srgbClr val="000000"/>
                </a:solidFill>
                <a:latin typeface="Times New Roman"/>
              </a:rPr>
              <a:t>DID JESUS SAY?</a:t>
            </a:r>
          </a:p>
          <a:p>
            <a:pPr algn="ctr" defTabSz="914400"/>
            <a:endParaRPr lang="en-US" sz="2800" b="1" dirty="0">
              <a:solidFill>
                <a:srgbClr val="000000"/>
              </a:solidFill>
              <a:latin typeface="Times New Roman"/>
            </a:endParaRPr>
          </a:p>
          <a:p>
            <a:pPr defTabSz="914400"/>
            <a:r>
              <a:rPr lang="en-US" sz="3600" b="1" dirty="0">
                <a:solidFill>
                  <a:srgbClr val="000000"/>
                </a:solidFill>
                <a:latin typeface="Times New Roman"/>
              </a:rPr>
              <a:t>"Have you not read that He who created them from the beginning MADE THEM MALE AND FEMALE,  5 and said, 'FOR THIS REASON A MAN SHALL LEAVE HIS FATHER AND MOTHER AND BE JOINED TO HIS WIFE, AND THE TWO SHALL BECOME ONE FLESH'?  </a:t>
            </a:r>
            <a:r>
              <a:rPr lang="en-US" sz="2800" b="1" dirty="0">
                <a:solidFill>
                  <a:srgbClr val="000000"/>
                </a:solidFill>
                <a:latin typeface="Times New Roman"/>
              </a:rPr>
              <a:t> </a:t>
            </a:r>
            <a:r>
              <a:rPr lang="en-US" dirty="0">
                <a:solidFill>
                  <a:srgbClr val="000000"/>
                </a:solidFill>
                <a:latin typeface="Times New Roman"/>
              </a:rPr>
              <a:t>NASU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8A3430-17F0-41A8-82A7-45C09699A49C}" type="slidenum">
              <a:rPr lang="en-US" smtClean="0">
                <a:solidFill>
                  <a:srgbClr val="000000"/>
                </a:solidFill>
                <a:latin typeface="Times New Roman"/>
              </a:rPr>
              <a:pPr/>
              <a:t>27</a:t>
            </a:fld>
            <a:endParaRPr lang="en-US">
              <a:solidFill>
                <a:srgbClr val="000000"/>
              </a:solidFill>
              <a:latin typeface="Times New Roman"/>
            </a:endParaRPr>
          </a:p>
        </p:txBody>
      </p:sp>
      <p:sp>
        <p:nvSpPr>
          <p:cNvPr id="3" name="TextBox 2"/>
          <p:cNvSpPr txBox="1"/>
          <p:nvPr/>
        </p:nvSpPr>
        <p:spPr>
          <a:xfrm>
            <a:off x="1828800" y="1600200"/>
            <a:ext cx="5181600" cy="3416320"/>
          </a:xfrm>
          <a:prstGeom prst="rect">
            <a:avLst/>
          </a:prstGeom>
          <a:solidFill>
            <a:schemeClr val="bg1"/>
          </a:solidFill>
          <a:ln w="38100">
            <a:solidFill>
              <a:schemeClr val="tx1"/>
            </a:solidFill>
          </a:ln>
        </p:spPr>
        <p:txBody>
          <a:bodyPr wrap="square" rtlCol="0">
            <a:spAutoFit/>
          </a:bodyPr>
          <a:lstStyle/>
          <a:p>
            <a:pPr algn="ctr" defTabSz="914400"/>
            <a:r>
              <a:rPr lang="en-US" sz="5400" b="1" dirty="0">
                <a:solidFill>
                  <a:srgbClr val="000000"/>
                </a:solidFill>
                <a:latin typeface="Times New Roman"/>
              </a:rPr>
              <a:t>“THE TWO SHALL BECOME ONE FLESH”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8A3430-17F0-41A8-82A7-45C09699A49C}" type="slidenum">
              <a:rPr lang="en-US" smtClean="0">
                <a:solidFill>
                  <a:srgbClr val="000000"/>
                </a:solidFill>
                <a:latin typeface="Times New Roman"/>
              </a:rPr>
              <a:pPr/>
              <a:t>28</a:t>
            </a:fld>
            <a:endParaRPr lang="en-US">
              <a:solidFill>
                <a:srgbClr val="000000"/>
              </a:solidFill>
              <a:latin typeface="Times New Roman"/>
            </a:endParaRPr>
          </a:p>
        </p:txBody>
      </p:sp>
      <p:sp>
        <p:nvSpPr>
          <p:cNvPr id="3" name="TextBox 2"/>
          <p:cNvSpPr txBox="1"/>
          <p:nvPr/>
        </p:nvSpPr>
        <p:spPr>
          <a:xfrm>
            <a:off x="685800" y="1219200"/>
            <a:ext cx="7924800" cy="4401205"/>
          </a:xfrm>
          <a:prstGeom prst="rect">
            <a:avLst/>
          </a:prstGeom>
          <a:solidFill>
            <a:schemeClr val="bg1"/>
          </a:solidFill>
          <a:ln w="38100">
            <a:solidFill>
              <a:schemeClr val="tx1"/>
            </a:solidFill>
          </a:ln>
        </p:spPr>
        <p:txBody>
          <a:bodyPr wrap="square" rtlCol="0">
            <a:spAutoFit/>
          </a:bodyPr>
          <a:lstStyle/>
          <a:p>
            <a:pPr algn="ctr" defTabSz="914400"/>
            <a:r>
              <a:rPr lang="en-US" sz="4400" b="1" i="1" u="sng" dirty="0">
                <a:solidFill>
                  <a:srgbClr val="000000"/>
                </a:solidFill>
                <a:latin typeface="Times New Roman"/>
              </a:rPr>
              <a:t>1 Corinthians 6:16-17</a:t>
            </a:r>
          </a:p>
          <a:p>
            <a:pPr defTabSz="914400"/>
            <a:endParaRPr lang="en-US" sz="1600" b="1" dirty="0">
              <a:solidFill>
                <a:srgbClr val="000000"/>
              </a:solidFill>
              <a:latin typeface="Times New Roman"/>
            </a:endParaRPr>
          </a:p>
          <a:p>
            <a:pPr defTabSz="914400"/>
            <a:r>
              <a:rPr lang="en-US" sz="4400" b="1" dirty="0">
                <a:solidFill>
                  <a:srgbClr val="000000"/>
                </a:solidFill>
                <a:latin typeface="Times New Roman"/>
              </a:rPr>
              <a:t>Or do you not know that the one who joins himself to a prostitute is one body with her? For He says, "THE TWO SHALL BECOME ONE FLESH."    </a:t>
            </a:r>
            <a:r>
              <a:rPr lang="en-US" sz="2400" b="1" dirty="0">
                <a:solidFill>
                  <a:srgbClr val="000000"/>
                </a:solidFill>
                <a:latin typeface="Times New Roman"/>
              </a:rPr>
              <a:t>NASU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8A3430-17F0-41A8-82A7-45C09699A49C}" type="slidenum">
              <a:rPr lang="en-US" smtClean="0">
                <a:solidFill>
                  <a:srgbClr val="000000"/>
                </a:solidFill>
                <a:latin typeface="Times New Roman"/>
              </a:rPr>
              <a:pPr/>
              <a:t>29</a:t>
            </a:fld>
            <a:endParaRPr lang="en-US">
              <a:solidFill>
                <a:srgbClr val="000000"/>
              </a:solidFill>
              <a:latin typeface="Times New Roman"/>
            </a:endParaRPr>
          </a:p>
        </p:txBody>
      </p:sp>
      <p:sp>
        <p:nvSpPr>
          <p:cNvPr id="3" name="TextBox 2"/>
          <p:cNvSpPr txBox="1"/>
          <p:nvPr/>
        </p:nvSpPr>
        <p:spPr>
          <a:xfrm>
            <a:off x="685800" y="609600"/>
            <a:ext cx="7772400" cy="5509200"/>
          </a:xfrm>
          <a:prstGeom prst="rect">
            <a:avLst/>
          </a:prstGeom>
          <a:solidFill>
            <a:schemeClr val="bg1"/>
          </a:solidFill>
          <a:ln w="38100">
            <a:solidFill>
              <a:schemeClr val="tx1"/>
            </a:solidFill>
          </a:ln>
        </p:spPr>
        <p:txBody>
          <a:bodyPr wrap="square" rtlCol="0">
            <a:spAutoFit/>
          </a:bodyPr>
          <a:lstStyle/>
          <a:p>
            <a:pPr algn="ctr" defTabSz="914400"/>
            <a:r>
              <a:rPr lang="en-US" sz="3200" b="1" i="1" u="sng" dirty="0">
                <a:solidFill>
                  <a:srgbClr val="000000"/>
                </a:solidFill>
                <a:latin typeface="Times New Roman"/>
              </a:rPr>
              <a:t>Matthew 19:10-12</a:t>
            </a:r>
          </a:p>
          <a:p>
            <a:pPr defTabSz="914400"/>
            <a:endParaRPr lang="en-US" sz="1200" b="1" dirty="0">
              <a:solidFill>
                <a:srgbClr val="000000"/>
              </a:solidFill>
              <a:latin typeface="Times New Roman"/>
            </a:endParaRPr>
          </a:p>
          <a:p>
            <a:pPr defTabSz="914400"/>
            <a:r>
              <a:rPr lang="en-US" sz="2800" b="1" dirty="0">
                <a:solidFill>
                  <a:srgbClr val="000000"/>
                </a:solidFill>
                <a:latin typeface="Times New Roman"/>
              </a:rPr>
              <a:t>10 The disciples said to Him, "If the relationship of the man with his wife is like this, it is better not to marry." 11 But He said to them, " Not all men can accept this statement, but only those to whom it has been given.  12 "For there are eunuchs who were born that way from their mother's womb; and there are eunuchs who were made eunuchs by men; and there are also eunuchs who made themselves eunuchs for the sake of the kingdom of heaven. He who is able to accept this, let him accept it."   </a:t>
            </a:r>
            <a:r>
              <a:rPr lang="en-US" dirty="0">
                <a:solidFill>
                  <a:srgbClr val="000000"/>
                </a:solidFill>
                <a:latin typeface="Times New Roman"/>
              </a:rPr>
              <a:t>NASU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B25BF7A-046D-4019-8C78-84C2D472078A}" type="slidenum">
              <a:rPr lang="en-US">
                <a:solidFill>
                  <a:srgbClr val="FFFFFF"/>
                </a:solidFill>
                <a:latin typeface="Arial"/>
              </a:rPr>
              <a:pPr/>
              <a:t>3</a:t>
            </a:fld>
            <a:endParaRPr lang="en-US">
              <a:solidFill>
                <a:srgbClr val="FFFFFF"/>
              </a:solidFill>
              <a:latin typeface="Arial"/>
            </a:endParaRPr>
          </a:p>
        </p:txBody>
      </p:sp>
      <p:sp>
        <p:nvSpPr>
          <p:cNvPr id="150532" name="Text Box 4"/>
          <p:cNvSpPr txBox="1">
            <a:spLocks noChangeArrowheads="1"/>
          </p:cNvSpPr>
          <p:nvPr/>
        </p:nvSpPr>
        <p:spPr bwMode="auto">
          <a:xfrm>
            <a:off x="1447800" y="1676400"/>
            <a:ext cx="6248400" cy="3477875"/>
          </a:xfrm>
          <a:prstGeom prst="rect">
            <a:avLst/>
          </a:prstGeom>
          <a:solidFill>
            <a:schemeClr val="tx1"/>
          </a:solidFill>
          <a:ln w="57150">
            <a:solidFill>
              <a:schemeClr val="accent4">
                <a:lumMod val="10000"/>
              </a:schemeClr>
            </a:solidFill>
            <a:miter lim="800000"/>
            <a:headEnd/>
            <a:tailEnd/>
          </a:ln>
          <a:effectLst/>
        </p:spPr>
        <p:txBody>
          <a:bodyPr>
            <a:spAutoFit/>
          </a:bodyPr>
          <a:lstStyle/>
          <a:p>
            <a:pPr algn="ctr" defTabSz="914400">
              <a:spcBef>
                <a:spcPct val="50000"/>
              </a:spcBef>
            </a:pPr>
            <a:r>
              <a:rPr lang="en-US" sz="4400" b="1" dirty="0">
                <a:solidFill>
                  <a:srgbClr val="DADADA">
                    <a:lumMod val="10000"/>
                  </a:srgbClr>
                </a:solidFill>
                <a:latin typeface="Arial"/>
              </a:rPr>
              <a:t>BASIC ARGUMENT FOR ALL HOMOSEXUAL MARRIAGES BEING SINFUL</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9D04AA9E-4F06-4908-BB1C-A6EAAC984F8B}" type="slidenum">
              <a:rPr lang="en-US">
                <a:solidFill>
                  <a:srgbClr val="000000"/>
                </a:solidFill>
                <a:latin typeface="Arial"/>
              </a:rPr>
              <a:pPr/>
              <a:t>30</a:t>
            </a:fld>
            <a:endParaRPr lang="en-US">
              <a:solidFill>
                <a:srgbClr val="000000"/>
              </a:solidFill>
              <a:latin typeface="Arial"/>
            </a:endParaRPr>
          </a:p>
        </p:txBody>
      </p:sp>
      <p:sp>
        <p:nvSpPr>
          <p:cNvPr id="10243" name="Text Box 2"/>
          <p:cNvSpPr txBox="1">
            <a:spLocks noChangeArrowheads="1"/>
          </p:cNvSpPr>
          <p:nvPr/>
        </p:nvSpPr>
        <p:spPr bwMode="auto">
          <a:xfrm>
            <a:off x="685800" y="533400"/>
            <a:ext cx="7848600" cy="5170646"/>
          </a:xfrm>
          <a:prstGeom prst="rect">
            <a:avLst/>
          </a:prstGeom>
          <a:solidFill>
            <a:schemeClr val="bg1"/>
          </a:solidFill>
          <a:ln w="57150">
            <a:solidFill>
              <a:schemeClr val="tx1"/>
            </a:solidFill>
            <a:miter lim="800000"/>
            <a:headEnd/>
            <a:tailEnd/>
          </a:ln>
        </p:spPr>
        <p:txBody>
          <a:bodyPr wrap="square">
            <a:spAutoFit/>
          </a:bodyPr>
          <a:lstStyle/>
          <a:p>
            <a:pPr algn="ctr" defTabSz="914400">
              <a:spcBef>
                <a:spcPct val="50000"/>
              </a:spcBef>
            </a:pPr>
            <a:r>
              <a:rPr lang="en-US" sz="4400" b="1" dirty="0">
                <a:solidFill>
                  <a:srgbClr val="000000"/>
                </a:solidFill>
                <a:latin typeface="Times New Roman" pitchFamily="18" charset="0"/>
              </a:rPr>
              <a:t>GOD DOES NOT RECOGNIZE HOMOSEXUAL MARRIAGES.</a:t>
            </a:r>
          </a:p>
          <a:p>
            <a:pPr algn="ctr" defTabSz="914400">
              <a:spcBef>
                <a:spcPct val="50000"/>
              </a:spcBef>
            </a:pPr>
            <a:r>
              <a:rPr lang="en-US" sz="4400" b="1" i="1" dirty="0">
                <a:solidFill>
                  <a:srgbClr val="000000"/>
                </a:solidFill>
                <a:latin typeface="Times New Roman" pitchFamily="18" charset="0"/>
              </a:rPr>
              <a:t>HE MADE MALES AND FEMALES PHYSICALLY SUITED TO HETEROSEXUAL MARRIAGE</a:t>
            </a:r>
            <a:r>
              <a:rPr lang="en-US" sz="4400" b="1" dirty="0">
                <a:solidFill>
                  <a:srgbClr val="000000"/>
                </a:solidFill>
                <a:latin typeface="Times New Roman"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7600" y="2409860"/>
            <a:ext cx="6443237" cy="1717206"/>
          </a:xfrm>
          <a:solidFill>
            <a:srgbClr val="FFFFFF"/>
          </a:solidFill>
          <a:ln w="38100" cmpd="sng">
            <a:solidFill>
              <a:srgbClr val="000000"/>
            </a:solidFill>
          </a:ln>
        </p:spPr>
        <p:txBody>
          <a:bodyPr>
            <a:normAutofit/>
          </a:bodyPr>
          <a:lstStyle/>
          <a:p>
            <a:r>
              <a:rPr lang="en-US" sz="5400" b="1" dirty="0" smtClean="0"/>
              <a:t>Romans 1:18-32 </a:t>
            </a:r>
            <a:endParaRPr lang="en-US" sz="5400" b="1" dirty="0"/>
          </a:p>
        </p:txBody>
      </p:sp>
    </p:spTree>
    <p:extLst>
      <p:ext uri="{BB962C8B-B14F-4D97-AF65-F5344CB8AC3E}">
        <p14:creationId xmlns:p14="http://schemas.microsoft.com/office/powerpoint/2010/main" val="3223150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normAutofit fontScale="90000"/>
          </a:bodyPr>
          <a:lstStyle/>
          <a:p>
            <a:r>
              <a:rPr lang="en-US" b="1" dirty="0" smtClean="0"/>
              <a:t>Dishonorable Passions </a:t>
            </a:r>
            <a:br>
              <a:rPr lang="en-US" b="1" dirty="0" smtClean="0"/>
            </a:br>
            <a:r>
              <a:rPr lang="en-US" b="1" dirty="0" smtClean="0"/>
              <a:t>Romans 1 </a:t>
            </a:r>
            <a:endParaRPr lang="en-US" b="1" dirty="0"/>
          </a:p>
        </p:txBody>
      </p:sp>
      <p:sp>
        <p:nvSpPr>
          <p:cNvPr id="3" name="Content Placeholder 2"/>
          <p:cNvSpPr>
            <a:spLocks noGrp="1"/>
          </p:cNvSpPr>
          <p:nvPr>
            <p:ph idx="1"/>
          </p:nvPr>
        </p:nvSpPr>
        <p:spPr>
          <a:solidFill>
            <a:srgbClr val="FFFFFF"/>
          </a:solidFill>
          <a:ln>
            <a:solidFill>
              <a:srgbClr val="000000"/>
            </a:solidFill>
          </a:ln>
        </p:spPr>
        <p:txBody>
          <a:bodyPr/>
          <a:lstStyle/>
          <a:p>
            <a:pPr marL="274320" lvl="4" indent="-274320"/>
            <a:r>
              <a:rPr lang="en-US" sz="2800" b="1" dirty="0"/>
              <a:t>Romans 1:26-27. </a:t>
            </a:r>
            <a:r>
              <a:rPr lang="en-US" sz="2800" b="1" i="1" dirty="0"/>
              <a:t>(26) For this reason God gave them up to dishonorable passions. For their women exchanged natural relations for those that are contrary to nature; (27) and the men likewise gave up natural relations with women and were consumed with passion for one another, men committing shameless acts with men and receiving in themselves the due penalty for their error</a:t>
            </a:r>
            <a:endParaRPr lang="en-US" sz="2800" b="1" dirty="0"/>
          </a:p>
          <a:p>
            <a:endParaRPr lang="en-US" sz="2800" b="1" dirty="0"/>
          </a:p>
        </p:txBody>
      </p:sp>
    </p:spTree>
    <p:extLst>
      <p:ext uri="{BB962C8B-B14F-4D97-AF65-F5344CB8AC3E}">
        <p14:creationId xmlns:p14="http://schemas.microsoft.com/office/powerpoint/2010/main" val="1488429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04048"/>
            <a:ext cx="7772400" cy="1348552"/>
          </a:xfrm>
          <a:solidFill>
            <a:srgbClr val="FFFFFF"/>
          </a:solidFill>
          <a:ln>
            <a:solidFill>
              <a:srgbClr val="000000"/>
            </a:solidFill>
          </a:ln>
        </p:spPr>
        <p:txBody>
          <a:bodyPr>
            <a:normAutofit fontScale="90000"/>
          </a:bodyPr>
          <a:lstStyle/>
          <a:p>
            <a:r>
              <a:rPr lang="en-US" b="1" dirty="0" smtClean="0"/>
              <a:t>Dishonorable Passions </a:t>
            </a:r>
            <a:br>
              <a:rPr lang="en-US" b="1" dirty="0" smtClean="0"/>
            </a:br>
            <a:r>
              <a:rPr lang="en-US" b="1" dirty="0" smtClean="0"/>
              <a:t>Romans 1 </a:t>
            </a:r>
            <a:endParaRPr lang="en-US" b="1" dirty="0"/>
          </a:p>
        </p:txBody>
      </p:sp>
      <p:sp>
        <p:nvSpPr>
          <p:cNvPr id="3" name="Content Placeholder 2"/>
          <p:cNvSpPr>
            <a:spLocks noGrp="1"/>
          </p:cNvSpPr>
          <p:nvPr>
            <p:ph idx="1"/>
          </p:nvPr>
        </p:nvSpPr>
        <p:spPr>
          <a:xfrm>
            <a:off x="685800" y="1981200"/>
            <a:ext cx="7772400" cy="4454714"/>
          </a:xfrm>
          <a:solidFill>
            <a:srgbClr val="FFFFFF"/>
          </a:solidFill>
          <a:ln>
            <a:solidFill>
              <a:srgbClr val="000000"/>
            </a:solidFill>
          </a:ln>
        </p:spPr>
        <p:txBody>
          <a:bodyPr/>
          <a:lstStyle/>
          <a:p>
            <a:r>
              <a:rPr lang="en-US" b="1" dirty="0" smtClean="0"/>
              <a:t>“Contrary to nature”</a:t>
            </a:r>
          </a:p>
          <a:p>
            <a:r>
              <a:rPr lang="el-GR" b="1" dirty="0" smtClean="0"/>
              <a:t>Παρἀ φύσιν </a:t>
            </a:r>
          </a:p>
          <a:p>
            <a:r>
              <a:rPr lang="en-US" b="1" dirty="0" smtClean="0"/>
              <a:t>Literally = “against nature” </a:t>
            </a:r>
          </a:p>
          <a:p>
            <a:r>
              <a:rPr lang="en-US" b="1" dirty="0" smtClean="0"/>
              <a:t>1:32: “Though they know God’s righteous decree that </a:t>
            </a:r>
            <a:r>
              <a:rPr lang="en-US" b="1" u="sng" dirty="0" smtClean="0"/>
              <a:t>those who practice such things deserve to die</a:t>
            </a:r>
            <a:r>
              <a:rPr lang="en-US" b="1" dirty="0" smtClean="0"/>
              <a:t>, they not only do them but give approval to those who practice them.” </a:t>
            </a:r>
          </a:p>
          <a:p>
            <a:endParaRPr lang="en-US" b="1" dirty="0"/>
          </a:p>
        </p:txBody>
      </p:sp>
    </p:spTree>
    <p:extLst>
      <p:ext uri="{BB962C8B-B14F-4D97-AF65-F5344CB8AC3E}">
        <p14:creationId xmlns:p14="http://schemas.microsoft.com/office/powerpoint/2010/main" val="2934392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1F34180-12F8-4373-A886-3EE314E52FD8}" type="slidenum">
              <a:rPr lang="en-US">
                <a:solidFill>
                  <a:srgbClr val="000000"/>
                </a:solidFill>
                <a:latin typeface="Times New Roman"/>
              </a:rPr>
              <a:pPr/>
              <a:t>34</a:t>
            </a:fld>
            <a:endParaRPr lang="en-US">
              <a:solidFill>
                <a:srgbClr val="000000"/>
              </a:solidFill>
              <a:latin typeface="Times New Roman"/>
            </a:endParaRPr>
          </a:p>
        </p:txBody>
      </p:sp>
      <p:sp>
        <p:nvSpPr>
          <p:cNvPr id="1126402" name="Text Box 2"/>
          <p:cNvSpPr txBox="1">
            <a:spLocks noChangeArrowheads="1"/>
          </p:cNvSpPr>
          <p:nvPr/>
        </p:nvSpPr>
        <p:spPr bwMode="ltGray">
          <a:xfrm>
            <a:off x="990600" y="1600200"/>
            <a:ext cx="7391400" cy="3846513"/>
          </a:xfrm>
          <a:prstGeom prst="rect">
            <a:avLst/>
          </a:prstGeom>
          <a:solidFill>
            <a:srgbClr val="FFFFFF"/>
          </a:solidFill>
          <a:ln w="38100">
            <a:solidFill>
              <a:schemeClr val="tx1"/>
            </a:solidFill>
            <a:miter lim="800000"/>
            <a:headEnd/>
            <a:tailEnd/>
          </a:ln>
          <a:effectLst/>
        </p:spPr>
        <p:txBody>
          <a:bodyPr>
            <a:spAutoFit/>
          </a:bodyPr>
          <a:lstStyle/>
          <a:p>
            <a:pPr defTabSz="914400"/>
            <a:r>
              <a:rPr lang="en-US" sz="5400" b="1" i="1" u="sng">
                <a:solidFill>
                  <a:srgbClr val="000000"/>
                </a:solidFill>
                <a:latin typeface="Times New Roman" pitchFamily="18" charset="0"/>
              </a:rPr>
              <a:t>STAGE ONE-</a:t>
            </a:r>
            <a:r>
              <a:rPr lang="en-US" sz="5400" b="1">
                <a:solidFill>
                  <a:srgbClr val="000000"/>
                </a:solidFill>
                <a:latin typeface="Times New Roman" pitchFamily="18" charset="0"/>
              </a:rPr>
              <a:t>-  “GOD GAVE THEM OVER”:</a:t>
            </a:r>
          </a:p>
          <a:p>
            <a:pPr defTabSz="914400"/>
            <a:endParaRPr lang="en-US" sz="2800" b="1">
              <a:solidFill>
                <a:srgbClr val="000000"/>
              </a:solidFill>
              <a:latin typeface="Times New Roman" pitchFamily="18" charset="0"/>
            </a:endParaRPr>
          </a:p>
          <a:p>
            <a:pPr defTabSz="914400"/>
            <a:r>
              <a:rPr lang="en-US" sz="5400" b="1">
                <a:solidFill>
                  <a:srgbClr val="000000"/>
                </a:solidFill>
                <a:latin typeface="Times New Roman" pitchFamily="18" charset="0"/>
              </a:rPr>
              <a:t>1.	TO IMPURITY     	(v. 24)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35A5DC6-1CAC-48B5-85BD-E188BF003E46}" type="slidenum">
              <a:rPr lang="en-US">
                <a:solidFill>
                  <a:srgbClr val="000000"/>
                </a:solidFill>
                <a:latin typeface="Times New Roman"/>
              </a:rPr>
              <a:pPr/>
              <a:t>35</a:t>
            </a:fld>
            <a:endParaRPr lang="en-US">
              <a:solidFill>
                <a:srgbClr val="000000"/>
              </a:solidFill>
              <a:latin typeface="Times New Roman"/>
            </a:endParaRPr>
          </a:p>
        </p:txBody>
      </p:sp>
      <p:sp>
        <p:nvSpPr>
          <p:cNvPr id="1033218" name="Text Box 2"/>
          <p:cNvSpPr txBox="1">
            <a:spLocks noChangeArrowheads="1"/>
          </p:cNvSpPr>
          <p:nvPr/>
        </p:nvSpPr>
        <p:spPr bwMode="ltGray">
          <a:xfrm>
            <a:off x="457200" y="1219200"/>
            <a:ext cx="8229600" cy="4273550"/>
          </a:xfrm>
          <a:prstGeom prst="rect">
            <a:avLst/>
          </a:prstGeom>
          <a:solidFill>
            <a:srgbClr val="FFFFFF"/>
          </a:solidFill>
          <a:ln w="38100">
            <a:solidFill>
              <a:schemeClr val="tx1"/>
            </a:solidFill>
            <a:miter lim="800000"/>
            <a:headEnd/>
            <a:tailEnd/>
          </a:ln>
          <a:effectLst/>
        </p:spPr>
        <p:txBody>
          <a:bodyPr>
            <a:spAutoFit/>
          </a:bodyPr>
          <a:lstStyle/>
          <a:p>
            <a:pPr algn="ctr" defTabSz="914400"/>
            <a:r>
              <a:rPr lang="en-US" sz="3600" b="1" i="1" u="sng" dirty="0">
                <a:solidFill>
                  <a:srgbClr val="000000"/>
                </a:solidFill>
                <a:latin typeface="Times New Roman" pitchFamily="18" charset="0"/>
              </a:rPr>
              <a:t>Romans 1.24-25</a:t>
            </a:r>
          </a:p>
          <a:p>
            <a:pPr defTabSz="914400"/>
            <a:endParaRPr lang="en-US" sz="1200" b="1" dirty="0">
              <a:solidFill>
                <a:srgbClr val="000000"/>
              </a:solidFill>
              <a:latin typeface="Times New Roman" pitchFamily="18" charset="0"/>
            </a:endParaRPr>
          </a:p>
          <a:p>
            <a:pPr defTabSz="914400"/>
            <a:r>
              <a:rPr lang="en-US" sz="3200" b="1" dirty="0">
                <a:solidFill>
                  <a:srgbClr val="000000"/>
                </a:solidFill>
                <a:latin typeface="Times New Roman" pitchFamily="18" charset="0"/>
              </a:rPr>
              <a:t>24 </a:t>
            </a:r>
            <a:r>
              <a:rPr lang="en-US" sz="3200" b="1" u="sng" dirty="0">
                <a:solidFill>
                  <a:srgbClr val="000000"/>
                </a:solidFill>
                <a:latin typeface="Times New Roman" pitchFamily="18" charset="0"/>
              </a:rPr>
              <a:t>Therefore God gave them over</a:t>
            </a:r>
            <a:r>
              <a:rPr lang="en-US" sz="3200" b="1" dirty="0">
                <a:solidFill>
                  <a:srgbClr val="000000"/>
                </a:solidFill>
                <a:latin typeface="Times New Roman" pitchFamily="18" charset="0"/>
              </a:rPr>
              <a:t> in the lusts of their hearts to impurity, so that their bodies would be dishonored among them.  25 For they exchanged the truth of God for a lie, and worshiped and served the creature rather than the Creator, who is blessed forever. Amen.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A16FC4F-B7E4-4C15-8E12-C3C91C94C88F}" type="slidenum">
              <a:rPr lang="en-US">
                <a:solidFill>
                  <a:srgbClr val="000000"/>
                </a:solidFill>
                <a:latin typeface="Times New Roman"/>
              </a:rPr>
              <a:pPr/>
              <a:t>36</a:t>
            </a:fld>
            <a:endParaRPr lang="en-US">
              <a:solidFill>
                <a:srgbClr val="000000"/>
              </a:solidFill>
              <a:latin typeface="Times New Roman"/>
            </a:endParaRPr>
          </a:p>
        </p:txBody>
      </p:sp>
      <p:sp>
        <p:nvSpPr>
          <p:cNvPr id="1128450" name="Text Box 2"/>
          <p:cNvSpPr txBox="1">
            <a:spLocks noChangeArrowheads="1"/>
          </p:cNvSpPr>
          <p:nvPr/>
        </p:nvSpPr>
        <p:spPr bwMode="ltGray">
          <a:xfrm>
            <a:off x="990600" y="1447800"/>
            <a:ext cx="7391400" cy="3846513"/>
          </a:xfrm>
          <a:prstGeom prst="rect">
            <a:avLst/>
          </a:prstGeom>
          <a:solidFill>
            <a:srgbClr val="FFFFFF"/>
          </a:solidFill>
          <a:ln w="38100">
            <a:solidFill>
              <a:schemeClr val="tx1"/>
            </a:solidFill>
            <a:miter lim="800000"/>
            <a:headEnd/>
            <a:tailEnd/>
          </a:ln>
          <a:effectLst/>
        </p:spPr>
        <p:txBody>
          <a:bodyPr>
            <a:spAutoFit/>
          </a:bodyPr>
          <a:lstStyle/>
          <a:p>
            <a:pPr defTabSz="914400"/>
            <a:r>
              <a:rPr lang="en-US" sz="5400" b="1" i="1" u="sng">
                <a:solidFill>
                  <a:srgbClr val="000000"/>
                </a:solidFill>
                <a:latin typeface="Times New Roman" pitchFamily="18" charset="0"/>
              </a:rPr>
              <a:t>STAGE TWO-</a:t>
            </a:r>
            <a:r>
              <a:rPr lang="en-US" sz="5400" b="1">
                <a:solidFill>
                  <a:srgbClr val="000000"/>
                </a:solidFill>
                <a:latin typeface="Times New Roman" pitchFamily="18" charset="0"/>
              </a:rPr>
              <a:t>-“GOD GAVE THEM OVER”:</a:t>
            </a:r>
          </a:p>
          <a:p>
            <a:pPr defTabSz="914400"/>
            <a:endParaRPr lang="en-US" sz="2800" b="1">
              <a:solidFill>
                <a:srgbClr val="000000"/>
              </a:solidFill>
              <a:latin typeface="Times New Roman" pitchFamily="18" charset="0"/>
            </a:endParaRPr>
          </a:p>
          <a:p>
            <a:pPr defTabSz="914400"/>
            <a:r>
              <a:rPr lang="en-US" sz="5400" b="1">
                <a:solidFill>
                  <a:srgbClr val="000000"/>
                </a:solidFill>
                <a:latin typeface="Times New Roman" pitchFamily="18" charset="0"/>
              </a:rPr>
              <a:t>2.	TO DEGRADING 	PASSIONS  (v. 26)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E03B138-381B-46C7-93AE-5AB47E5AFD10}" type="slidenum">
              <a:rPr lang="en-US">
                <a:solidFill>
                  <a:srgbClr val="000000"/>
                </a:solidFill>
                <a:latin typeface="Times New Roman"/>
              </a:rPr>
              <a:pPr/>
              <a:t>37</a:t>
            </a:fld>
            <a:endParaRPr lang="en-US">
              <a:solidFill>
                <a:srgbClr val="000000"/>
              </a:solidFill>
              <a:latin typeface="Times New Roman"/>
            </a:endParaRPr>
          </a:p>
        </p:txBody>
      </p:sp>
      <p:sp>
        <p:nvSpPr>
          <p:cNvPr id="1034242" name="Text Box 2"/>
          <p:cNvSpPr txBox="1">
            <a:spLocks noChangeArrowheads="1"/>
          </p:cNvSpPr>
          <p:nvPr/>
        </p:nvSpPr>
        <p:spPr bwMode="ltGray">
          <a:xfrm>
            <a:off x="457200" y="762000"/>
            <a:ext cx="8229600" cy="5248275"/>
          </a:xfrm>
          <a:prstGeom prst="rect">
            <a:avLst/>
          </a:prstGeom>
          <a:solidFill>
            <a:srgbClr val="FFFFFF"/>
          </a:solidFill>
          <a:ln w="38100">
            <a:solidFill>
              <a:schemeClr val="tx1"/>
            </a:solidFill>
            <a:miter lim="800000"/>
            <a:headEnd/>
            <a:tailEnd/>
          </a:ln>
          <a:effectLst/>
        </p:spPr>
        <p:txBody>
          <a:bodyPr>
            <a:spAutoFit/>
          </a:bodyPr>
          <a:lstStyle/>
          <a:p>
            <a:pPr algn="ctr" defTabSz="914400"/>
            <a:r>
              <a:rPr lang="en-US" sz="3600" b="1" i="1" u="sng">
                <a:solidFill>
                  <a:srgbClr val="000000"/>
                </a:solidFill>
                <a:latin typeface="Times New Roman" pitchFamily="18" charset="0"/>
              </a:rPr>
              <a:t>Romans 1.26-27</a:t>
            </a:r>
          </a:p>
          <a:p>
            <a:pPr defTabSz="914400"/>
            <a:endParaRPr lang="en-US" sz="1200" b="1">
              <a:solidFill>
                <a:srgbClr val="000000"/>
              </a:solidFill>
              <a:latin typeface="Times New Roman" pitchFamily="18" charset="0"/>
            </a:endParaRPr>
          </a:p>
          <a:p>
            <a:pPr defTabSz="914400"/>
            <a:r>
              <a:rPr lang="en-US" sz="3200" b="1">
                <a:solidFill>
                  <a:srgbClr val="000000"/>
                </a:solidFill>
                <a:latin typeface="Times New Roman" pitchFamily="18" charset="0"/>
              </a:rPr>
              <a:t>26 For this reason </a:t>
            </a:r>
            <a:r>
              <a:rPr lang="en-US" sz="3200" b="1" u="sng">
                <a:solidFill>
                  <a:srgbClr val="000000"/>
                </a:solidFill>
                <a:latin typeface="Times New Roman" pitchFamily="18" charset="0"/>
              </a:rPr>
              <a:t>God gave them over</a:t>
            </a:r>
            <a:r>
              <a:rPr lang="en-US" sz="3200" b="1">
                <a:solidFill>
                  <a:srgbClr val="000000"/>
                </a:solidFill>
                <a:latin typeface="Times New Roman" pitchFamily="18" charset="0"/>
              </a:rPr>
              <a:t> to degrading passions; for their women exchanged the natural function for that which is unnatural,  27 and in the same way also the men abandoned the natural function of the woman and burned in their desire toward one another, men with men committing indecent acts and receiving in their own persons the due penalty of their error.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4D1D9136-9CFC-4331-92E9-80B272B0A117}" type="slidenum">
              <a:rPr lang="en-US">
                <a:solidFill>
                  <a:srgbClr val="000000"/>
                </a:solidFill>
                <a:latin typeface="Times New Roman"/>
              </a:rPr>
              <a:pPr/>
              <a:t>38</a:t>
            </a:fld>
            <a:endParaRPr lang="en-US">
              <a:solidFill>
                <a:srgbClr val="000000"/>
              </a:solidFill>
              <a:latin typeface="Times New Roman"/>
            </a:endParaRPr>
          </a:p>
        </p:txBody>
      </p:sp>
      <p:sp>
        <p:nvSpPr>
          <p:cNvPr id="1130498" name="Text Box 2"/>
          <p:cNvSpPr txBox="1">
            <a:spLocks noChangeArrowheads="1"/>
          </p:cNvSpPr>
          <p:nvPr/>
        </p:nvSpPr>
        <p:spPr bwMode="ltGray">
          <a:xfrm>
            <a:off x="838200" y="1447800"/>
            <a:ext cx="7543800" cy="3846513"/>
          </a:xfrm>
          <a:prstGeom prst="rect">
            <a:avLst/>
          </a:prstGeom>
          <a:solidFill>
            <a:srgbClr val="FFFFFF"/>
          </a:solidFill>
          <a:ln w="38100">
            <a:solidFill>
              <a:schemeClr val="tx1"/>
            </a:solidFill>
            <a:miter lim="800000"/>
            <a:headEnd/>
            <a:tailEnd/>
          </a:ln>
          <a:effectLst/>
        </p:spPr>
        <p:txBody>
          <a:bodyPr>
            <a:spAutoFit/>
          </a:bodyPr>
          <a:lstStyle/>
          <a:p>
            <a:pPr defTabSz="914400"/>
            <a:r>
              <a:rPr lang="en-US" sz="5400" b="1" i="1" u="sng">
                <a:solidFill>
                  <a:srgbClr val="000000"/>
                </a:solidFill>
                <a:latin typeface="Times New Roman" pitchFamily="18" charset="0"/>
              </a:rPr>
              <a:t>STAGE THREE-</a:t>
            </a:r>
            <a:r>
              <a:rPr lang="en-US" sz="5400" b="1">
                <a:solidFill>
                  <a:srgbClr val="000000"/>
                </a:solidFill>
                <a:latin typeface="Times New Roman" pitchFamily="18" charset="0"/>
              </a:rPr>
              <a:t>-“GOD GAVE THEM OVER”:</a:t>
            </a:r>
          </a:p>
          <a:p>
            <a:pPr defTabSz="914400"/>
            <a:endParaRPr lang="en-US" sz="2800" b="1">
              <a:solidFill>
                <a:srgbClr val="000000"/>
              </a:solidFill>
              <a:latin typeface="Times New Roman" pitchFamily="18" charset="0"/>
            </a:endParaRPr>
          </a:p>
          <a:p>
            <a:pPr defTabSz="914400"/>
            <a:r>
              <a:rPr lang="en-US" sz="5400" b="1">
                <a:solidFill>
                  <a:srgbClr val="000000"/>
                </a:solidFill>
                <a:latin typeface="Times New Roman" pitchFamily="18" charset="0"/>
              </a:rPr>
              <a:t>3.	TO A DEPRAVED 	MIND (v. 28)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28801E1-599D-446C-9ECD-354FD43B7E6E}" type="slidenum">
              <a:rPr lang="en-US">
                <a:solidFill>
                  <a:srgbClr val="000000"/>
                </a:solidFill>
                <a:latin typeface="Times New Roman"/>
              </a:rPr>
              <a:pPr/>
              <a:t>39</a:t>
            </a:fld>
            <a:endParaRPr lang="en-US">
              <a:solidFill>
                <a:srgbClr val="000000"/>
              </a:solidFill>
              <a:latin typeface="Times New Roman"/>
            </a:endParaRPr>
          </a:p>
        </p:txBody>
      </p:sp>
      <p:sp>
        <p:nvSpPr>
          <p:cNvPr id="1035266" name="Text Box 2"/>
          <p:cNvSpPr txBox="1">
            <a:spLocks noChangeArrowheads="1"/>
          </p:cNvSpPr>
          <p:nvPr/>
        </p:nvSpPr>
        <p:spPr bwMode="ltGray">
          <a:xfrm>
            <a:off x="457200" y="1676400"/>
            <a:ext cx="8229600" cy="3787775"/>
          </a:xfrm>
          <a:prstGeom prst="rect">
            <a:avLst/>
          </a:prstGeom>
          <a:solidFill>
            <a:srgbClr val="FFFFFF"/>
          </a:solidFill>
          <a:ln w="38100">
            <a:solidFill>
              <a:schemeClr val="tx1"/>
            </a:solidFill>
            <a:miter lim="800000"/>
            <a:headEnd/>
            <a:tailEnd/>
          </a:ln>
          <a:effectLst/>
        </p:spPr>
        <p:txBody>
          <a:bodyPr>
            <a:spAutoFit/>
          </a:bodyPr>
          <a:lstStyle/>
          <a:p>
            <a:pPr algn="ctr" defTabSz="914400"/>
            <a:r>
              <a:rPr lang="en-US" sz="4000" b="1" i="1" u="sng">
                <a:solidFill>
                  <a:srgbClr val="000000"/>
                </a:solidFill>
                <a:latin typeface="Times New Roman" pitchFamily="18" charset="0"/>
              </a:rPr>
              <a:t>Romans 1.28</a:t>
            </a:r>
          </a:p>
          <a:p>
            <a:pPr defTabSz="914400"/>
            <a:r>
              <a:rPr lang="en-US" sz="4000" b="1">
                <a:solidFill>
                  <a:srgbClr val="000000"/>
                </a:solidFill>
                <a:latin typeface="Times New Roman" pitchFamily="18" charset="0"/>
              </a:rPr>
              <a:t>28 And just as they did not see fit to acknowledge God any longer, </a:t>
            </a:r>
            <a:r>
              <a:rPr lang="en-US" sz="4000" b="1" u="sng">
                <a:solidFill>
                  <a:srgbClr val="000000"/>
                </a:solidFill>
                <a:latin typeface="Times New Roman" pitchFamily="18" charset="0"/>
              </a:rPr>
              <a:t>God gave them over</a:t>
            </a:r>
            <a:r>
              <a:rPr lang="en-US" sz="4000" b="1">
                <a:solidFill>
                  <a:srgbClr val="000000"/>
                </a:solidFill>
                <a:latin typeface="Times New Roman" pitchFamily="18" charset="0"/>
              </a:rPr>
              <a:t> to a depraved mind, to do those things which are not proper,</a:t>
            </a:r>
            <a:endParaRPr lang="en-US" sz="4000" u="sng">
              <a:solidFill>
                <a:srgbClr val="000000"/>
              </a:solidFill>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B25BF7A-046D-4019-8C78-84C2D472078A}" type="slidenum">
              <a:rPr lang="en-US">
                <a:solidFill>
                  <a:srgbClr val="FFFFFF"/>
                </a:solidFill>
                <a:latin typeface="Arial"/>
              </a:rPr>
              <a:pPr/>
              <a:t>4</a:t>
            </a:fld>
            <a:endParaRPr lang="en-US">
              <a:solidFill>
                <a:srgbClr val="FFFFFF"/>
              </a:solidFill>
              <a:latin typeface="Arial"/>
            </a:endParaRPr>
          </a:p>
        </p:txBody>
      </p:sp>
      <p:sp>
        <p:nvSpPr>
          <p:cNvPr id="150532" name="Text Box 4"/>
          <p:cNvSpPr txBox="1">
            <a:spLocks noChangeArrowheads="1"/>
          </p:cNvSpPr>
          <p:nvPr/>
        </p:nvSpPr>
        <p:spPr bwMode="auto">
          <a:xfrm>
            <a:off x="1143000" y="914400"/>
            <a:ext cx="6934200" cy="5170646"/>
          </a:xfrm>
          <a:prstGeom prst="rect">
            <a:avLst/>
          </a:prstGeom>
          <a:solidFill>
            <a:schemeClr val="tx1"/>
          </a:solidFill>
          <a:ln w="57150">
            <a:solidFill>
              <a:schemeClr val="accent4">
                <a:lumMod val="10000"/>
              </a:schemeClr>
            </a:solidFill>
            <a:miter lim="800000"/>
            <a:headEnd/>
            <a:tailEnd/>
          </a:ln>
          <a:effectLst/>
        </p:spPr>
        <p:txBody>
          <a:bodyPr wrap="square">
            <a:spAutoFit/>
          </a:bodyPr>
          <a:lstStyle/>
          <a:p>
            <a:pPr algn="ctr" defTabSz="914400">
              <a:spcBef>
                <a:spcPct val="50000"/>
              </a:spcBef>
            </a:pPr>
            <a:r>
              <a:rPr lang="en-US" sz="4400" b="1" dirty="0">
                <a:solidFill>
                  <a:srgbClr val="DADADA">
                    <a:lumMod val="10000"/>
                  </a:srgbClr>
                </a:solidFill>
                <a:latin typeface="Times New Roman" pitchFamily="18" charset="0"/>
                <a:cs typeface="Times New Roman" pitchFamily="18" charset="0"/>
              </a:rPr>
              <a:t>THIS DISCUSSION IS </a:t>
            </a:r>
            <a:r>
              <a:rPr lang="en-US" sz="4400" b="1" i="1" dirty="0">
                <a:solidFill>
                  <a:srgbClr val="DADADA">
                    <a:lumMod val="10000"/>
                  </a:srgbClr>
                </a:solidFill>
                <a:latin typeface="Times New Roman" pitchFamily="18" charset="0"/>
                <a:cs typeface="Times New Roman" pitchFamily="18" charset="0"/>
              </a:rPr>
              <a:t>NOT</a:t>
            </a:r>
            <a:r>
              <a:rPr lang="en-US" sz="4400" b="1" dirty="0">
                <a:solidFill>
                  <a:srgbClr val="DADADA">
                    <a:lumMod val="10000"/>
                  </a:srgbClr>
                </a:solidFill>
                <a:latin typeface="Times New Roman" pitchFamily="18" charset="0"/>
                <a:cs typeface="Times New Roman" pitchFamily="18" charset="0"/>
              </a:rPr>
              <a:t> ABOUT HOMOSEXUAL ORIENTATION.          </a:t>
            </a:r>
          </a:p>
          <a:p>
            <a:pPr algn="ctr" defTabSz="914400">
              <a:spcBef>
                <a:spcPct val="50000"/>
              </a:spcBef>
            </a:pPr>
            <a:r>
              <a:rPr lang="en-US" sz="4400" b="1" dirty="0">
                <a:solidFill>
                  <a:srgbClr val="DADADA">
                    <a:lumMod val="10000"/>
                  </a:srgbClr>
                </a:solidFill>
                <a:latin typeface="Times New Roman" pitchFamily="18" charset="0"/>
                <a:cs typeface="Times New Roman" pitchFamily="18" charset="0"/>
              </a:rPr>
              <a:t>THIS DISCUSSION IS ABOUT THE </a:t>
            </a:r>
            <a:r>
              <a:rPr lang="en-US" sz="4400" b="1" i="1" dirty="0">
                <a:solidFill>
                  <a:srgbClr val="DADADA">
                    <a:lumMod val="10000"/>
                  </a:srgbClr>
                </a:solidFill>
                <a:latin typeface="Times New Roman" pitchFamily="18" charset="0"/>
                <a:cs typeface="Times New Roman" pitchFamily="18" charset="0"/>
              </a:rPr>
              <a:t>PRACTICE </a:t>
            </a:r>
            <a:r>
              <a:rPr lang="en-US" sz="4400" b="1" dirty="0">
                <a:solidFill>
                  <a:srgbClr val="DADADA">
                    <a:lumMod val="10000"/>
                  </a:srgbClr>
                </a:solidFill>
                <a:latin typeface="Times New Roman" pitchFamily="18" charset="0"/>
                <a:cs typeface="Times New Roman" pitchFamily="18" charset="0"/>
              </a:rPr>
              <a:t>OF HOMOSEXUALITY</a:t>
            </a: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0A9BE22-FF1A-45C2-A94D-7931DD4933C5}" type="slidenum">
              <a:rPr lang="en-US">
                <a:solidFill>
                  <a:srgbClr val="000000"/>
                </a:solidFill>
                <a:latin typeface="Times New Roman"/>
              </a:rPr>
              <a:pPr/>
              <a:t>40</a:t>
            </a:fld>
            <a:endParaRPr lang="en-US">
              <a:solidFill>
                <a:srgbClr val="000000"/>
              </a:solidFill>
              <a:latin typeface="Times New Roman"/>
            </a:endParaRPr>
          </a:p>
        </p:txBody>
      </p:sp>
      <p:sp>
        <p:nvSpPr>
          <p:cNvPr id="1036290" name="Text Box 2"/>
          <p:cNvSpPr txBox="1">
            <a:spLocks noChangeArrowheads="1"/>
          </p:cNvSpPr>
          <p:nvPr/>
        </p:nvSpPr>
        <p:spPr bwMode="ltGray">
          <a:xfrm>
            <a:off x="304800" y="685800"/>
            <a:ext cx="8382000" cy="5692775"/>
          </a:xfrm>
          <a:prstGeom prst="rect">
            <a:avLst/>
          </a:prstGeom>
          <a:solidFill>
            <a:srgbClr val="FFFFFF"/>
          </a:solidFill>
          <a:ln w="38100">
            <a:solidFill>
              <a:schemeClr val="tx1"/>
            </a:solidFill>
            <a:miter lim="800000"/>
            <a:headEnd/>
            <a:tailEnd/>
          </a:ln>
          <a:effectLst/>
        </p:spPr>
        <p:txBody>
          <a:bodyPr>
            <a:spAutoFit/>
          </a:bodyPr>
          <a:lstStyle/>
          <a:p>
            <a:pPr algn="ctr" defTabSz="914400">
              <a:lnSpc>
                <a:spcPct val="95000"/>
              </a:lnSpc>
            </a:pPr>
            <a:r>
              <a:rPr lang="en-US" sz="3200" b="1" i="1" u="sng">
                <a:solidFill>
                  <a:srgbClr val="000000"/>
                </a:solidFill>
                <a:latin typeface="Times New Roman" pitchFamily="18" charset="0"/>
              </a:rPr>
              <a:t>Romans 1.29-32</a:t>
            </a:r>
          </a:p>
          <a:p>
            <a:pPr defTabSz="914400">
              <a:lnSpc>
                <a:spcPct val="95000"/>
              </a:lnSpc>
            </a:pPr>
            <a:r>
              <a:rPr lang="en-US" sz="3200" b="1">
                <a:solidFill>
                  <a:srgbClr val="000000"/>
                </a:solidFill>
                <a:latin typeface="Times New Roman" pitchFamily="18" charset="0"/>
              </a:rPr>
              <a:t>29 being filled with all unrighteousness, wickedness, greed, evil; full of envy, murder, strife, deceit, malice; they are gossips, 30  slanderers, haters of God, insolent, arrogant, boastful, inventors of evil, disobedient to parents,  31 without understanding, untrust-worthy, unloving, unmerciful; 32 and although they know the ordinance of God, that those who practice such things are worthy of death, they not only do the same, but also give hearty approval to those who practice them.    </a:t>
            </a:r>
            <a:r>
              <a:rPr lang="en-US" sz="2000" b="1">
                <a:solidFill>
                  <a:srgbClr val="000000"/>
                </a:solidFill>
                <a:latin typeface="Times New Roman" pitchFamily="18" charset="0"/>
              </a:rPr>
              <a:t>NASU</a:t>
            </a:r>
            <a:endParaRPr lang="en-US" sz="2000" u="sng">
              <a:solidFill>
                <a:srgbClr val="000000"/>
              </a:solidFill>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66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2E12D31-17C4-4F48-AFD8-B026FA51ABFB}" type="slidenum">
              <a:rPr lang="en-US">
                <a:solidFill>
                  <a:srgbClr val="000000"/>
                </a:solidFill>
                <a:latin typeface="Times New Roman"/>
              </a:rPr>
              <a:pPr/>
              <a:t>41</a:t>
            </a:fld>
            <a:endParaRPr lang="en-US">
              <a:solidFill>
                <a:srgbClr val="000000"/>
              </a:solidFill>
              <a:latin typeface="Times New Roman"/>
            </a:endParaRPr>
          </a:p>
        </p:txBody>
      </p:sp>
      <p:sp>
        <p:nvSpPr>
          <p:cNvPr id="1132546" name="Text Box 2"/>
          <p:cNvSpPr txBox="1">
            <a:spLocks noChangeArrowheads="1"/>
          </p:cNvSpPr>
          <p:nvPr/>
        </p:nvSpPr>
        <p:spPr bwMode="ltGray">
          <a:xfrm>
            <a:off x="533400" y="1600200"/>
            <a:ext cx="8153400" cy="3829050"/>
          </a:xfrm>
          <a:prstGeom prst="rect">
            <a:avLst/>
          </a:prstGeom>
          <a:solidFill>
            <a:schemeClr val="bg1"/>
          </a:solidFill>
          <a:ln w="38100">
            <a:solidFill>
              <a:schemeClr val="tx1"/>
            </a:solidFill>
            <a:miter lim="800000"/>
            <a:headEnd/>
            <a:tailEnd/>
          </a:ln>
          <a:effectLst/>
        </p:spPr>
        <p:txBody>
          <a:bodyPr>
            <a:spAutoFit/>
          </a:bodyPr>
          <a:lstStyle/>
          <a:p>
            <a:pPr algn="ctr" defTabSz="914400">
              <a:lnSpc>
                <a:spcPct val="90000"/>
              </a:lnSpc>
              <a:spcBef>
                <a:spcPct val="50000"/>
              </a:spcBef>
            </a:pPr>
            <a:r>
              <a:rPr lang="en-US" sz="5400" b="1" i="1" u="sng" dirty="0">
                <a:solidFill>
                  <a:srgbClr val="000000"/>
                </a:solidFill>
                <a:latin typeface="Times New Roman" pitchFamily="18" charset="0"/>
              </a:rPr>
              <a:t>FINAL STATE</a:t>
            </a:r>
            <a:r>
              <a:rPr lang="en-US" sz="5400" b="1" i="1" dirty="0">
                <a:solidFill>
                  <a:srgbClr val="000000"/>
                </a:solidFill>
                <a:latin typeface="Times New Roman" pitchFamily="18" charset="0"/>
              </a:rPr>
              <a:t>—          They know the consequences of their actions, but do them anyway (v. 32).</a:t>
            </a:r>
            <a:r>
              <a:rPr lang="en-US" sz="3200" b="1" dirty="0">
                <a:solidFill>
                  <a:srgbClr val="000000"/>
                </a:solidFill>
                <a:latin typeface="Times New Roman" pitchFamily="18"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48843"/>
            <a:ext cx="7772400" cy="948872"/>
          </a:xfrm>
          <a:solidFill>
            <a:srgbClr val="FFFFFF"/>
          </a:solidFill>
          <a:ln>
            <a:solidFill>
              <a:srgbClr val="000000"/>
            </a:solidFill>
          </a:ln>
        </p:spPr>
        <p:txBody>
          <a:bodyPr/>
          <a:lstStyle/>
          <a:p>
            <a:r>
              <a:rPr lang="en-US" b="1" dirty="0" smtClean="0"/>
              <a:t>Romans 1: Pederasty </a:t>
            </a:r>
            <a:endParaRPr lang="en-US" b="1" dirty="0"/>
          </a:p>
        </p:txBody>
      </p:sp>
      <p:sp>
        <p:nvSpPr>
          <p:cNvPr id="3" name="Content Placeholder 2"/>
          <p:cNvSpPr>
            <a:spLocks noGrp="1"/>
          </p:cNvSpPr>
          <p:nvPr>
            <p:ph idx="1"/>
          </p:nvPr>
        </p:nvSpPr>
        <p:spPr>
          <a:xfrm>
            <a:off x="245331" y="1403988"/>
            <a:ext cx="8615456" cy="4844332"/>
          </a:xfrm>
          <a:solidFill>
            <a:srgbClr val="FFFFFF"/>
          </a:solidFill>
          <a:ln>
            <a:solidFill>
              <a:srgbClr val="000000"/>
            </a:solidFill>
          </a:ln>
        </p:spPr>
        <p:txBody>
          <a:bodyPr>
            <a:normAutofit/>
          </a:bodyPr>
          <a:lstStyle/>
          <a:p>
            <a:r>
              <a:rPr lang="en-US" dirty="0" smtClean="0"/>
              <a:t>Does Paul only condemn pederasty in Romans 1, </a:t>
            </a:r>
            <a:r>
              <a:rPr lang="en-US" dirty="0"/>
              <a:t>t</a:t>
            </a:r>
            <a:r>
              <a:rPr lang="en-US" dirty="0" smtClean="0"/>
              <a:t>herefore leaving all other forms of homosexual relations as acceptable? </a:t>
            </a:r>
          </a:p>
          <a:p>
            <a:r>
              <a:rPr lang="en-US" dirty="0" smtClean="0"/>
              <a:t>1. 	Paul does not bring up the subject of age in 	Romans 1 when referring to sin. </a:t>
            </a:r>
          </a:p>
          <a:p>
            <a:pPr lvl="2"/>
            <a:r>
              <a:rPr lang="en-US" dirty="0" smtClean="0"/>
              <a:t>He could have used the word “pederast” (</a:t>
            </a:r>
            <a:r>
              <a:rPr lang="el-GR" dirty="0" smtClean="0"/>
              <a:t>παιδεράστης</a:t>
            </a:r>
            <a:r>
              <a:rPr lang="en-US" dirty="0" smtClean="0"/>
              <a:t>)</a:t>
            </a:r>
          </a:p>
          <a:p>
            <a:r>
              <a:rPr lang="en-US" dirty="0" smtClean="0"/>
              <a:t>2. 	The attempt to limit Paul’s meaning to 	pederasty ignores the fact the he refers to a 	“mutual desire”(  between the male partners)</a:t>
            </a:r>
            <a:endParaRPr lang="en-US" dirty="0"/>
          </a:p>
        </p:txBody>
      </p:sp>
    </p:spTree>
    <p:extLst>
      <p:ext uri="{BB962C8B-B14F-4D97-AF65-F5344CB8AC3E}">
        <p14:creationId xmlns:p14="http://schemas.microsoft.com/office/powerpoint/2010/main" val="444308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18480"/>
            <a:ext cx="7772400" cy="865818"/>
          </a:xfrm>
          <a:solidFill>
            <a:srgbClr val="FFFFFF"/>
          </a:solidFill>
          <a:ln>
            <a:solidFill>
              <a:srgbClr val="000000"/>
            </a:solidFill>
          </a:ln>
        </p:spPr>
        <p:txBody>
          <a:bodyPr/>
          <a:lstStyle/>
          <a:p>
            <a:r>
              <a:rPr lang="en-US" b="1" dirty="0" smtClean="0"/>
              <a:t>Romans 1: Pederasty </a:t>
            </a:r>
            <a:endParaRPr lang="en-US" b="1" dirty="0"/>
          </a:p>
        </p:txBody>
      </p:sp>
      <p:sp>
        <p:nvSpPr>
          <p:cNvPr id="3" name="Content Placeholder 2"/>
          <p:cNvSpPr>
            <a:spLocks noGrp="1"/>
          </p:cNvSpPr>
          <p:nvPr>
            <p:ph idx="1"/>
          </p:nvPr>
        </p:nvSpPr>
        <p:spPr>
          <a:xfrm>
            <a:off x="416755" y="1803612"/>
            <a:ext cx="8241994" cy="4067633"/>
          </a:xfrm>
          <a:solidFill>
            <a:srgbClr val="FFFFFF"/>
          </a:solidFill>
          <a:ln>
            <a:solidFill>
              <a:srgbClr val="000000"/>
            </a:solidFill>
          </a:ln>
        </p:spPr>
        <p:txBody>
          <a:bodyPr>
            <a:normAutofit/>
          </a:bodyPr>
          <a:lstStyle/>
          <a:p>
            <a:r>
              <a:rPr lang="en-US" dirty="0" smtClean="0"/>
              <a:t>2. The attempt </a:t>
            </a:r>
            <a:r>
              <a:rPr lang="en-US" dirty="0"/>
              <a:t>to limit Paul’s meaning to pederasty ignores the fact the he refers to a “mutual desire”</a:t>
            </a:r>
            <a:r>
              <a:rPr lang="en-US" dirty="0" smtClean="0"/>
              <a:t>(</a:t>
            </a:r>
            <a:r>
              <a:rPr lang="el-GR" dirty="0" smtClean="0"/>
              <a:t>ὄρεξις</a:t>
            </a:r>
            <a:r>
              <a:rPr lang="en-US" dirty="0" smtClean="0"/>
              <a:t>) </a:t>
            </a:r>
            <a:r>
              <a:rPr lang="en-US" dirty="0"/>
              <a:t>between the male </a:t>
            </a:r>
            <a:r>
              <a:rPr lang="en-US" dirty="0" smtClean="0"/>
              <a:t>partners</a:t>
            </a:r>
          </a:p>
          <a:p>
            <a:r>
              <a:rPr lang="en-US" dirty="0" smtClean="0"/>
              <a:t>3. Also, Paul’s use of wording for “males” (</a:t>
            </a:r>
            <a:r>
              <a:rPr lang="el-GR" dirty="0" smtClean="0"/>
              <a:t>ἄρσενες</a:t>
            </a:r>
            <a:r>
              <a:rPr lang="en-US" dirty="0" smtClean="0"/>
              <a:t>) emphasizes gender regardless of age </a:t>
            </a:r>
          </a:p>
        </p:txBody>
      </p:sp>
    </p:spTree>
    <p:extLst>
      <p:ext uri="{BB962C8B-B14F-4D97-AF65-F5344CB8AC3E}">
        <p14:creationId xmlns:p14="http://schemas.microsoft.com/office/powerpoint/2010/main" val="2218997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18480"/>
            <a:ext cx="7772400" cy="865818"/>
          </a:xfrm>
          <a:solidFill>
            <a:srgbClr val="FFFFFF"/>
          </a:solidFill>
          <a:ln>
            <a:solidFill>
              <a:srgbClr val="000000"/>
            </a:solidFill>
          </a:ln>
        </p:spPr>
        <p:txBody>
          <a:bodyPr/>
          <a:lstStyle/>
          <a:p>
            <a:r>
              <a:rPr lang="en-US" b="1" dirty="0" smtClean="0"/>
              <a:t>Romans 1: Pederasty </a:t>
            </a:r>
            <a:endParaRPr lang="en-US" b="1" dirty="0"/>
          </a:p>
        </p:txBody>
      </p:sp>
      <p:sp>
        <p:nvSpPr>
          <p:cNvPr id="3" name="Content Placeholder 2"/>
          <p:cNvSpPr>
            <a:spLocks noGrp="1"/>
          </p:cNvSpPr>
          <p:nvPr>
            <p:ph idx="1"/>
          </p:nvPr>
        </p:nvSpPr>
        <p:spPr>
          <a:xfrm>
            <a:off x="416755" y="1803612"/>
            <a:ext cx="8241994" cy="4067633"/>
          </a:xfrm>
          <a:solidFill>
            <a:srgbClr val="FFFFFF"/>
          </a:solidFill>
          <a:ln>
            <a:solidFill>
              <a:srgbClr val="000000"/>
            </a:solidFill>
          </a:ln>
        </p:spPr>
        <p:txBody>
          <a:bodyPr>
            <a:normAutofit/>
          </a:bodyPr>
          <a:lstStyle/>
          <a:p>
            <a:r>
              <a:rPr lang="en-US" dirty="0" smtClean="0"/>
              <a:t>4. We should remember that Paul condemns both lesbian and homosexual relations, linked by the words “in the same way,” “likewise,” etc. </a:t>
            </a:r>
            <a:endParaRPr lang="en-US" dirty="0"/>
          </a:p>
          <a:p>
            <a:endParaRPr lang="en-US" dirty="0"/>
          </a:p>
        </p:txBody>
      </p:sp>
    </p:spTree>
    <p:extLst>
      <p:ext uri="{BB962C8B-B14F-4D97-AF65-F5344CB8AC3E}">
        <p14:creationId xmlns:p14="http://schemas.microsoft.com/office/powerpoint/2010/main" val="1471687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75188"/>
            <a:ext cx="7772400" cy="1377412"/>
          </a:xfrm>
          <a:solidFill>
            <a:srgbClr val="FFFFFF"/>
          </a:solidFill>
          <a:ln>
            <a:solidFill>
              <a:srgbClr val="000000"/>
            </a:solidFill>
          </a:ln>
        </p:spPr>
        <p:txBody>
          <a:bodyPr>
            <a:normAutofit fontScale="90000"/>
          </a:bodyPr>
          <a:lstStyle/>
          <a:p>
            <a:r>
              <a:rPr lang="en-US" b="1" dirty="0" smtClean="0"/>
              <a:t>Romans 1: “Exchange of natural inclinations" Argument </a:t>
            </a:r>
            <a:endParaRPr lang="en-US" b="1" dirty="0"/>
          </a:p>
        </p:txBody>
      </p:sp>
      <p:sp>
        <p:nvSpPr>
          <p:cNvPr id="3" name="Content Placeholder 2"/>
          <p:cNvSpPr>
            <a:spLocks noGrp="1"/>
          </p:cNvSpPr>
          <p:nvPr>
            <p:ph idx="1"/>
          </p:nvPr>
        </p:nvSpPr>
        <p:spPr>
          <a:xfrm>
            <a:off x="685800" y="1981200"/>
            <a:ext cx="7772400" cy="4483574"/>
          </a:xfrm>
          <a:solidFill>
            <a:srgbClr val="FFFFFF"/>
          </a:solidFill>
          <a:ln>
            <a:solidFill>
              <a:srgbClr val="000000"/>
            </a:solidFill>
          </a:ln>
        </p:spPr>
        <p:txBody>
          <a:bodyPr/>
          <a:lstStyle/>
          <a:p>
            <a:r>
              <a:rPr lang="en-US" dirty="0" smtClean="0"/>
              <a:t>Does Paul only condemn those who “exchange” their own natural inclination from heterosexuality towards homosexuality, therefore accepting those who are constitutional homosexuals? </a:t>
            </a:r>
          </a:p>
          <a:p>
            <a:r>
              <a:rPr lang="en-US" dirty="0" smtClean="0"/>
              <a:t>Remember Paul’s use of “against nature” </a:t>
            </a:r>
          </a:p>
          <a:p>
            <a:r>
              <a:rPr lang="en-US" dirty="0" smtClean="0"/>
              <a:t>Romans 1:18-25</a:t>
            </a:r>
          </a:p>
          <a:p>
            <a:r>
              <a:rPr lang="en-US" dirty="0" smtClean="0"/>
              <a:t>Romans 2:14,15 </a:t>
            </a:r>
          </a:p>
          <a:p>
            <a:endParaRPr lang="en-US" dirty="0"/>
          </a:p>
        </p:txBody>
      </p:sp>
    </p:spTree>
    <p:extLst>
      <p:ext uri="{BB962C8B-B14F-4D97-AF65-F5344CB8AC3E}">
        <p14:creationId xmlns:p14="http://schemas.microsoft.com/office/powerpoint/2010/main" val="3827955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85000"/>
            <a:lumOff val="1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46</a:t>
            </a:fld>
            <a:endParaRPr lang="en-US"/>
          </a:p>
        </p:txBody>
      </p:sp>
      <p:sp>
        <p:nvSpPr>
          <p:cNvPr id="2" name="TextBox 1"/>
          <p:cNvSpPr txBox="1"/>
          <p:nvPr/>
        </p:nvSpPr>
        <p:spPr>
          <a:xfrm>
            <a:off x="1135529" y="2132222"/>
            <a:ext cx="6693647" cy="1754327"/>
          </a:xfrm>
          <a:prstGeom prst="rect">
            <a:avLst/>
          </a:prstGeom>
          <a:solidFill>
            <a:srgbClr val="FFFFFF"/>
          </a:solidFill>
          <a:ln w="38100" cmpd="sng">
            <a:solidFill>
              <a:schemeClr val="tx1"/>
            </a:solidFill>
          </a:ln>
        </p:spPr>
        <p:txBody>
          <a:bodyPr wrap="square" rtlCol="0">
            <a:spAutoFit/>
          </a:bodyPr>
          <a:lstStyle/>
          <a:p>
            <a:pPr algn="ctr"/>
            <a:r>
              <a:rPr lang="en-US" sz="5400" b="1" dirty="0" smtClean="0"/>
              <a:t>THE SINS OF ROMANS 1</a:t>
            </a:r>
            <a:endParaRPr lang="en-US" sz="5400" b="1" dirty="0"/>
          </a:p>
        </p:txBody>
      </p:sp>
    </p:spTree>
    <p:extLst>
      <p:ext uri="{BB962C8B-B14F-4D97-AF65-F5344CB8AC3E}">
        <p14:creationId xmlns:p14="http://schemas.microsoft.com/office/powerpoint/2010/main" val="3084483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85000"/>
            <a:lumOff val="1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47</a:t>
            </a:fld>
            <a:endParaRPr lang="en-US"/>
          </a:p>
        </p:txBody>
      </p:sp>
      <p:sp>
        <p:nvSpPr>
          <p:cNvPr id="2" name="TextBox 1"/>
          <p:cNvSpPr txBox="1"/>
          <p:nvPr/>
        </p:nvSpPr>
        <p:spPr>
          <a:xfrm>
            <a:off x="548387" y="389618"/>
            <a:ext cx="8110362" cy="769441"/>
          </a:xfrm>
          <a:prstGeom prst="rect">
            <a:avLst/>
          </a:prstGeom>
          <a:solidFill>
            <a:srgbClr val="FFFFFF"/>
          </a:solidFill>
          <a:ln w="38100" cmpd="sng">
            <a:solidFill>
              <a:schemeClr val="tx1"/>
            </a:solidFill>
          </a:ln>
        </p:spPr>
        <p:txBody>
          <a:bodyPr wrap="square" rtlCol="0">
            <a:spAutoFit/>
          </a:bodyPr>
          <a:lstStyle/>
          <a:p>
            <a:pPr algn="ctr"/>
            <a:r>
              <a:rPr lang="en-US" sz="4400" b="1" dirty="0" smtClean="0"/>
              <a:t>The "Sins" of Romans 1:18-32</a:t>
            </a:r>
            <a:endParaRPr lang="en-US" sz="4400" b="1" dirty="0"/>
          </a:p>
        </p:txBody>
      </p:sp>
      <p:sp>
        <p:nvSpPr>
          <p:cNvPr id="3" name="TextBox 2"/>
          <p:cNvSpPr txBox="1"/>
          <p:nvPr/>
        </p:nvSpPr>
        <p:spPr>
          <a:xfrm>
            <a:off x="548387" y="1348800"/>
            <a:ext cx="8110362" cy="5016757"/>
          </a:xfrm>
          <a:prstGeom prst="rect">
            <a:avLst/>
          </a:prstGeom>
          <a:solidFill>
            <a:srgbClr val="FFFFFF"/>
          </a:solidFill>
          <a:ln>
            <a:solidFill>
              <a:srgbClr val="000000"/>
            </a:solidFill>
          </a:ln>
        </p:spPr>
        <p:txBody>
          <a:bodyPr wrap="square" rtlCol="0">
            <a:spAutoFit/>
          </a:bodyPr>
          <a:lstStyle/>
          <a:p>
            <a:r>
              <a:rPr lang="en-US" sz="3200" b="1" dirty="0" smtClean="0"/>
              <a:t>Suppressing the truth, not honoring God, were not thankful, they worshipped things instead of God (pantheism), made the truth of God a lie, lesbian and gay </a:t>
            </a:r>
            <a:r>
              <a:rPr lang="en-US" sz="3200" b="1" dirty="0" err="1" smtClean="0"/>
              <a:t>sex,wickedness</a:t>
            </a:r>
            <a:r>
              <a:rPr lang="en-US" sz="3200" b="1" dirty="0" smtClean="0"/>
              <a:t>, unrighteousness, greed, evil, envy, murder, strife, deceit, malice, gossips, slanderers, haters of God, insolent, arrogant, boastful, inventors of evil, disobedient to parents, foolish, untrustworthy, unloving, unmerciful, endorse others who do these things.</a:t>
            </a:r>
            <a:endParaRPr lang="en-US" sz="3200" b="1" dirty="0"/>
          </a:p>
        </p:txBody>
      </p:sp>
    </p:spTree>
    <p:extLst>
      <p:ext uri="{BB962C8B-B14F-4D97-AF65-F5344CB8AC3E}">
        <p14:creationId xmlns:p14="http://schemas.microsoft.com/office/powerpoint/2010/main" val="2374508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EC00C07-88A1-4DE5-8694-C3A740B2F25B}" type="slidenum">
              <a:rPr lang="en-US">
                <a:solidFill>
                  <a:srgbClr val="FFFFFF"/>
                </a:solidFill>
                <a:latin typeface="Arial"/>
              </a:rPr>
              <a:pPr/>
              <a:t>48</a:t>
            </a:fld>
            <a:endParaRPr lang="en-US">
              <a:solidFill>
                <a:srgbClr val="FFFFFF"/>
              </a:solidFill>
              <a:latin typeface="Arial"/>
            </a:endParaRPr>
          </a:p>
        </p:txBody>
      </p:sp>
      <p:sp>
        <p:nvSpPr>
          <p:cNvPr id="153602" name="Text Box 2"/>
          <p:cNvSpPr txBox="1">
            <a:spLocks noChangeArrowheads="1"/>
          </p:cNvSpPr>
          <p:nvPr/>
        </p:nvSpPr>
        <p:spPr bwMode="auto">
          <a:xfrm>
            <a:off x="1371600" y="2362200"/>
            <a:ext cx="6248400" cy="1489075"/>
          </a:xfrm>
          <a:prstGeom prst="rect">
            <a:avLst/>
          </a:prstGeom>
          <a:solidFill>
            <a:schemeClr val="tx1"/>
          </a:solidFill>
          <a:ln w="57150">
            <a:solidFill>
              <a:schemeClr val="accent4">
                <a:lumMod val="10000"/>
              </a:schemeClr>
            </a:solidFill>
            <a:miter lim="800000"/>
            <a:headEnd/>
            <a:tailEnd/>
          </a:ln>
          <a:effectLst/>
        </p:spPr>
        <p:txBody>
          <a:bodyPr>
            <a:spAutoFit/>
          </a:bodyPr>
          <a:lstStyle/>
          <a:p>
            <a:pPr algn="ctr" defTabSz="914400">
              <a:spcBef>
                <a:spcPct val="50000"/>
              </a:spcBef>
            </a:pPr>
            <a:r>
              <a:rPr lang="en-US" sz="4400" b="1" dirty="0">
                <a:solidFill>
                  <a:srgbClr val="DADADA">
                    <a:lumMod val="10000"/>
                  </a:srgbClr>
                </a:solidFill>
                <a:latin typeface="Times New Roman"/>
                <a:cs typeface="Times New Roman"/>
              </a:rPr>
              <a:t>WORD STUDY OF “HOMOSEXUAL”</a:t>
            </a: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0AA4311-2EFC-40AC-A87D-94A0192E2FF8}" type="slidenum">
              <a:rPr lang="en-US">
                <a:solidFill>
                  <a:srgbClr val="000000"/>
                </a:solidFill>
                <a:latin typeface="Times New Roman"/>
              </a:rPr>
              <a:pPr/>
              <a:t>49</a:t>
            </a:fld>
            <a:endParaRPr lang="en-US">
              <a:solidFill>
                <a:srgbClr val="000000"/>
              </a:solidFill>
              <a:latin typeface="Times New Roman"/>
            </a:endParaRPr>
          </a:p>
        </p:txBody>
      </p:sp>
      <p:pic>
        <p:nvPicPr>
          <p:cNvPr id="128002" name="Picture 2" descr="msotw9_temp0"/>
          <p:cNvPicPr>
            <a:picLocks noChangeAspect="1" noChangeArrowheads="1"/>
          </p:cNvPicPr>
          <p:nvPr/>
        </p:nvPicPr>
        <p:blipFill>
          <a:blip r:embed="rId3"/>
          <a:srcRect/>
          <a:stretch>
            <a:fillRect/>
          </a:stretch>
        </p:blipFill>
        <p:spPr bwMode="auto">
          <a:xfrm>
            <a:off x="1524000" y="0"/>
            <a:ext cx="6069013" cy="6858000"/>
          </a:xfrm>
          <a:prstGeom prst="rect">
            <a:avLst/>
          </a:prstGeom>
          <a:noFill/>
          <a:ln w="9525">
            <a:noFill/>
            <a:miter lim="800000"/>
            <a:headEnd/>
            <a:tailEnd/>
          </a:ln>
          <a:effec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8A40185-9187-4417-93F1-72A5318BB268}" type="slidenum">
              <a:rPr lang="en-US">
                <a:solidFill>
                  <a:srgbClr val="FFFFFF"/>
                </a:solidFill>
                <a:latin typeface="Arial"/>
              </a:rPr>
              <a:pPr/>
              <a:t>5</a:t>
            </a:fld>
            <a:endParaRPr lang="en-US">
              <a:solidFill>
                <a:srgbClr val="FFFFFF"/>
              </a:solidFill>
              <a:latin typeface="Arial"/>
            </a:endParaRPr>
          </a:p>
        </p:txBody>
      </p:sp>
      <p:sp>
        <p:nvSpPr>
          <p:cNvPr id="4" name="TextBox 3"/>
          <p:cNvSpPr txBox="1"/>
          <p:nvPr/>
        </p:nvSpPr>
        <p:spPr>
          <a:xfrm>
            <a:off x="476231" y="317468"/>
            <a:ext cx="8210569" cy="6186310"/>
          </a:xfrm>
          <a:prstGeom prst="rect">
            <a:avLst/>
          </a:prstGeom>
          <a:solidFill>
            <a:schemeClr val="tx1"/>
          </a:solidFill>
          <a:ln w="57150">
            <a:solidFill>
              <a:schemeClr val="accent4">
                <a:lumMod val="10000"/>
              </a:schemeClr>
            </a:solidFill>
          </a:ln>
        </p:spPr>
        <p:txBody>
          <a:bodyPr wrap="square" rtlCol="0">
            <a:spAutoFit/>
          </a:bodyPr>
          <a:lstStyle/>
          <a:p>
            <a:pPr marL="342900" indent="-342900" defTabSz="914400">
              <a:buFontTx/>
              <a:buAutoNum type="arabicPeriod"/>
            </a:pPr>
            <a:r>
              <a:rPr lang="en-US" sz="3600" b="1" dirty="0">
                <a:solidFill>
                  <a:srgbClr val="DADADA">
                    <a:lumMod val="10000"/>
                  </a:srgbClr>
                </a:solidFill>
                <a:latin typeface="Arial"/>
              </a:rPr>
              <a:t>Homosexual polygamy is </a:t>
            </a:r>
            <a:r>
              <a:rPr lang="en-US" sz="3600" b="1" dirty="0" smtClean="0">
                <a:solidFill>
                  <a:srgbClr val="DADADA">
                    <a:lumMod val="10000"/>
                  </a:srgbClr>
                </a:solidFill>
                <a:latin typeface="Arial"/>
              </a:rPr>
              <a:t>against God's will.</a:t>
            </a:r>
            <a:endParaRPr lang="en-US" sz="3600" b="1" dirty="0">
              <a:solidFill>
                <a:srgbClr val="DADADA">
                  <a:lumMod val="10000"/>
                </a:srgbClr>
              </a:solidFill>
              <a:latin typeface="Arial"/>
            </a:endParaRPr>
          </a:p>
          <a:p>
            <a:pPr marL="342900" indent="-342900" defTabSz="914400">
              <a:buFontTx/>
              <a:buAutoNum type="arabicPeriod"/>
            </a:pPr>
            <a:r>
              <a:rPr lang="en-US" sz="3600" b="1" dirty="0">
                <a:solidFill>
                  <a:srgbClr val="DADADA">
                    <a:lumMod val="10000"/>
                  </a:srgbClr>
                </a:solidFill>
                <a:latin typeface="Arial"/>
              </a:rPr>
              <a:t>Homosexual promiscuity is </a:t>
            </a:r>
            <a:r>
              <a:rPr lang="en-US" sz="3600" b="1" dirty="0" smtClean="0">
                <a:solidFill>
                  <a:srgbClr val="DADADA">
                    <a:lumMod val="10000"/>
                  </a:srgbClr>
                </a:solidFill>
                <a:latin typeface="Arial"/>
              </a:rPr>
              <a:t>against God's will.</a:t>
            </a:r>
            <a:endParaRPr lang="en-US" sz="3600" b="1" dirty="0">
              <a:solidFill>
                <a:srgbClr val="DADADA">
                  <a:lumMod val="10000"/>
                </a:srgbClr>
              </a:solidFill>
              <a:latin typeface="Arial"/>
            </a:endParaRPr>
          </a:p>
          <a:p>
            <a:pPr marL="342900" indent="-342900" defTabSz="914400">
              <a:buFontTx/>
              <a:buAutoNum type="arabicPeriod"/>
            </a:pPr>
            <a:r>
              <a:rPr lang="en-US" sz="3600" b="1" dirty="0">
                <a:solidFill>
                  <a:srgbClr val="DADADA">
                    <a:lumMod val="10000"/>
                  </a:srgbClr>
                </a:solidFill>
                <a:latin typeface="Arial"/>
              </a:rPr>
              <a:t>Bisexual behavior is </a:t>
            </a:r>
            <a:r>
              <a:rPr lang="en-US" sz="3600" b="1" dirty="0" smtClean="0">
                <a:solidFill>
                  <a:srgbClr val="DADADA">
                    <a:lumMod val="10000"/>
                  </a:srgbClr>
                </a:solidFill>
                <a:latin typeface="Arial"/>
              </a:rPr>
              <a:t>against God's will.</a:t>
            </a:r>
            <a:endParaRPr lang="en-US" sz="3600" b="1" dirty="0">
              <a:solidFill>
                <a:srgbClr val="DADADA">
                  <a:lumMod val="10000"/>
                </a:srgbClr>
              </a:solidFill>
              <a:latin typeface="Arial"/>
            </a:endParaRPr>
          </a:p>
          <a:p>
            <a:pPr marL="342900" indent="-342900" defTabSz="914400">
              <a:buFontTx/>
              <a:buAutoNum type="arabicPeriod"/>
            </a:pPr>
            <a:r>
              <a:rPr lang="en-US" sz="3600" b="1" dirty="0">
                <a:solidFill>
                  <a:srgbClr val="DADADA">
                    <a:lumMod val="10000"/>
                  </a:srgbClr>
                </a:solidFill>
                <a:latin typeface="Arial"/>
              </a:rPr>
              <a:t>Cult prostitution is </a:t>
            </a:r>
            <a:r>
              <a:rPr lang="en-US" sz="3600" b="1" dirty="0" smtClean="0">
                <a:solidFill>
                  <a:srgbClr val="DADADA">
                    <a:lumMod val="10000"/>
                  </a:srgbClr>
                </a:solidFill>
                <a:latin typeface="Arial"/>
              </a:rPr>
              <a:t>against God's will.</a:t>
            </a:r>
            <a:endParaRPr lang="en-US" sz="3600" b="1" dirty="0">
              <a:solidFill>
                <a:srgbClr val="DADADA">
                  <a:lumMod val="10000"/>
                </a:srgbClr>
              </a:solidFill>
              <a:latin typeface="Arial"/>
            </a:endParaRPr>
          </a:p>
          <a:p>
            <a:pPr marL="342900" indent="-342900" defTabSz="914400">
              <a:buFontTx/>
              <a:buAutoNum type="arabicPeriod"/>
            </a:pPr>
            <a:r>
              <a:rPr lang="en-US" sz="3600" b="1" dirty="0">
                <a:solidFill>
                  <a:srgbClr val="DADADA">
                    <a:lumMod val="10000"/>
                  </a:srgbClr>
                </a:solidFill>
                <a:latin typeface="Arial"/>
              </a:rPr>
              <a:t>And, homosexual love between two people committed to each other is also </a:t>
            </a:r>
            <a:r>
              <a:rPr lang="en-US" sz="3600" b="1" dirty="0" smtClean="0">
                <a:solidFill>
                  <a:srgbClr val="DADADA">
                    <a:lumMod val="10000"/>
                  </a:srgbClr>
                </a:solidFill>
                <a:latin typeface="Arial"/>
              </a:rPr>
              <a:t>against God's will.</a:t>
            </a:r>
            <a:endParaRPr lang="en-US" dirty="0">
              <a:solidFill>
                <a:srgbClr val="FFFFFF"/>
              </a:solidFill>
              <a:latin typeface="Arial"/>
            </a:endParaRP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76952"/>
            <a:ext cx="7772400" cy="2741756"/>
          </a:xfrm>
          <a:solidFill>
            <a:srgbClr val="FFFFFF"/>
          </a:solidFill>
          <a:ln>
            <a:solidFill>
              <a:srgbClr val="000000"/>
            </a:solidFill>
          </a:ln>
        </p:spPr>
        <p:txBody>
          <a:bodyPr>
            <a:noAutofit/>
          </a:bodyPr>
          <a:lstStyle/>
          <a:p>
            <a:r>
              <a:rPr lang="en-US" sz="5400" b="1" dirty="0" smtClean="0"/>
              <a:t>God’s Intentions for Humanity’s Sexuality (Genesis 1-2) </a:t>
            </a:r>
            <a:endParaRPr lang="en-US" sz="5400" b="1" dirty="0"/>
          </a:p>
        </p:txBody>
      </p:sp>
    </p:spTree>
    <p:extLst>
      <p:ext uri="{BB962C8B-B14F-4D97-AF65-F5344CB8AC3E}">
        <p14:creationId xmlns:p14="http://schemas.microsoft.com/office/powerpoint/2010/main" val="1908408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3036"/>
            <a:ext cx="7772400" cy="1449564"/>
          </a:xfrm>
          <a:solidFill>
            <a:srgbClr val="FFFFFF"/>
          </a:solidFill>
          <a:ln>
            <a:solidFill>
              <a:srgbClr val="000000"/>
            </a:solidFill>
          </a:ln>
        </p:spPr>
        <p:txBody>
          <a:bodyPr>
            <a:normAutofit/>
          </a:bodyPr>
          <a:lstStyle/>
          <a:p>
            <a:r>
              <a:rPr lang="en-US" b="1" dirty="0" smtClean="0"/>
              <a:t>God’s Intentions for Humanity’s </a:t>
            </a:r>
            <a:r>
              <a:rPr lang="en-US" b="1" dirty="0"/>
              <a:t>S</a:t>
            </a:r>
            <a:r>
              <a:rPr lang="en-US" b="1" dirty="0" smtClean="0"/>
              <a:t>exuality </a:t>
            </a:r>
            <a:endParaRPr lang="en-US" b="1" dirty="0"/>
          </a:p>
        </p:txBody>
      </p:sp>
      <p:sp>
        <p:nvSpPr>
          <p:cNvPr id="3" name="Content Placeholder 2"/>
          <p:cNvSpPr>
            <a:spLocks noGrp="1"/>
          </p:cNvSpPr>
          <p:nvPr>
            <p:ph idx="1"/>
          </p:nvPr>
        </p:nvSpPr>
        <p:spPr>
          <a:xfrm>
            <a:off x="685799" y="1981200"/>
            <a:ext cx="7987381" cy="4570156"/>
          </a:xfrm>
          <a:solidFill>
            <a:srgbClr val="FFFFFF"/>
          </a:solidFill>
          <a:ln w="38100" cmpd="sng">
            <a:solidFill>
              <a:schemeClr val="tx1"/>
            </a:solidFill>
          </a:ln>
        </p:spPr>
        <p:txBody>
          <a:bodyPr>
            <a:normAutofit fontScale="92500"/>
          </a:bodyPr>
          <a:lstStyle/>
          <a:p>
            <a:pPr marL="0" indent="0">
              <a:buNone/>
            </a:pPr>
            <a:endParaRPr lang="en-US" dirty="0" smtClean="0"/>
          </a:p>
          <a:p>
            <a:r>
              <a:rPr lang="en-US" dirty="0" smtClean="0"/>
              <a:t>Genesis 1:27-28: (27) </a:t>
            </a:r>
            <a:r>
              <a:rPr lang="en-US" i="1" dirty="0"/>
              <a:t>So God created man </a:t>
            </a:r>
            <a:r>
              <a:rPr lang="en-US" i="1" dirty="0" smtClean="0"/>
              <a:t>in his </a:t>
            </a:r>
            <a:r>
              <a:rPr lang="en-US" i="1" dirty="0"/>
              <a:t>own image, in the image of God he created him; male and female he created them. (28) And God blessed them. And God said to them, “Be fruitful and multiply and fill the earth and subdue it, and have dominion over the fish of the sea and over the birds of the heavens and over every living thing that moves on the earth.”</a:t>
            </a:r>
            <a:r>
              <a:rPr lang="en-US" dirty="0"/>
              <a:t> </a:t>
            </a:r>
            <a:r>
              <a:rPr lang="en-US" dirty="0" smtClean="0"/>
              <a:t> </a:t>
            </a:r>
            <a:endParaRPr lang="en-US" dirty="0"/>
          </a:p>
        </p:txBody>
      </p:sp>
    </p:spTree>
    <p:extLst>
      <p:ext uri="{BB962C8B-B14F-4D97-AF65-F5344CB8AC3E}">
        <p14:creationId xmlns:p14="http://schemas.microsoft.com/office/powerpoint/2010/main" val="3609771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lstStyle/>
          <a:p>
            <a:r>
              <a:rPr lang="en-US" b="1" dirty="0" smtClean="0"/>
              <a:t>The 6</a:t>
            </a:r>
            <a:r>
              <a:rPr lang="en-US" b="1" baseline="30000" dirty="0" smtClean="0"/>
              <a:t>th</a:t>
            </a:r>
            <a:r>
              <a:rPr lang="en-US" b="1" dirty="0" smtClean="0"/>
              <a:t> Day </a:t>
            </a:r>
            <a:endParaRPr lang="en-US" b="1" dirty="0"/>
          </a:p>
        </p:txBody>
      </p:sp>
      <p:sp>
        <p:nvSpPr>
          <p:cNvPr id="3" name="Content Placeholder 2"/>
          <p:cNvSpPr>
            <a:spLocks noGrp="1"/>
          </p:cNvSpPr>
          <p:nvPr>
            <p:ph idx="1"/>
          </p:nvPr>
        </p:nvSpPr>
        <p:spPr>
          <a:xfrm>
            <a:off x="685800" y="1981199"/>
            <a:ext cx="7772400" cy="4411423"/>
          </a:xfrm>
          <a:solidFill>
            <a:srgbClr val="FFFFFF"/>
          </a:solidFill>
          <a:ln>
            <a:solidFill>
              <a:srgbClr val="000000"/>
            </a:solidFill>
          </a:ln>
        </p:spPr>
        <p:txBody>
          <a:bodyPr>
            <a:normAutofit lnSpcReduction="10000"/>
          </a:bodyPr>
          <a:lstStyle/>
          <a:p>
            <a:r>
              <a:rPr lang="en-US" b="1" dirty="0"/>
              <a:t>Genesis 2:18 </a:t>
            </a:r>
            <a:r>
              <a:rPr lang="en-US" b="1" i="1" dirty="0"/>
              <a:t>(18) Then the Lord God said, “It is not good that the man should be alone; I will make him a helper fit for him.”</a:t>
            </a:r>
            <a:r>
              <a:rPr lang="en-US" b="1" dirty="0"/>
              <a:t> </a:t>
            </a:r>
            <a:endParaRPr lang="en-US" b="1" dirty="0" smtClean="0"/>
          </a:p>
          <a:p>
            <a:pPr marL="274320" lvl="2" indent="-274320"/>
            <a:r>
              <a:rPr lang="en-US" sz="2800" b="1" dirty="0" smtClean="0"/>
              <a:t>Genesis 2:23-24 </a:t>
            </a:r>
            <a:r>
              <a:rPr lang="en-US" sz="2800" b="1" i="1" dirty="0" smtClean="0"/>
              <a:t>(23) Then the man said, “This at last is bone of my bones and flesh of my flesh; she shall be called Woman, because she was taken out of Man.” (24) Therefore a man shall leave his father and his mother and hold fast to his wife, and they shall become one flesh.  </a:t>
            </a:r>
            <a:endParaRPr lang="en-US" sz="2800" b="1" dirty="0" smtClean="0"/>
          </a:p>
          <a:p>
            <a:endParaRPr lang="en-US" dirty="0"/>
          </a:p>
          <a:p>
            <a:endParaRPr lang="en-US" dirty="0"/>
          </a:p>
        </p:txBody>
      </p:sp>
    </p:spTree>
    <p:extLst>
      <p:ext uri="{BB962C8B-B14F-4D97-AF65-F5344CB8AC3E}">
        <p14:creationId xmlns:p14="http://schemas.microsoft.com/office/powerpoint/2010/main" val="6794424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lstStyle/>
          <a:p>
            <a:r>
              <a:rPr lang="en-US" b="1" dirty="0" smtClean="0">
                <a:solidFill>
                  <a:srgbClr val="000000"/>
                </a:solidFill>
              </a:rPr>
              <a:t>The 6</a:t>
            </a:r>
            <a:r>
              <a:rPr lang="en-US" b="1" baseline="30000" dirty="0" smtClean="0">
                <a:solidFill>
                  <a:srgbClr val="000000"/>
                </a:solidFill>
              </a:rPr>
              <a:t>th</a:t>
            </a:r>
            <a:r>
              <a:rPr lang="en-US" b="1" dirty="0" smtClean="0">
                <a:solidFill>
                  <a:srgbClr val="000000"/>
                </a:solidFill>
              </a:rPr>
              <a:t> Day </a:t>
            </a:r>
            <a:endParaRPr lang="en-US" b="1" dirty="0">
              <a:solidFill>
                <a:srgbClr val="000000"/>
              </a:solidFill>
            </a:endParaRPr>
          </a:p>
        </p:txBody>
      </p:sp>
      <p:sp>
        <p:nvSpPr>
          <p:cNvPr id="3" name="Content Placeholder 2"/>
          <p:cNvSpPr>
            <a:spLocks noGrp="1"/>
          </p:cNvSpPr>
          <p:nvPr>
            <p:ph idx="1"/>
          </p:nvPr>
        </p:nvSpPr>
        <p:spPr>
          <a:solidFill>
            <a:srgbClr val="FFFFFF"/>
          </a:solidFill>
          <a:ln>
            <a:solidFill>
              <a:srgbClr val="000000"/>
            </a:solidFill>
          </a:ln>
        </p:spPr>
        <p:txBody>
          <a:bodyPr/>
          <a:lstStyle/>
          <a:p>
            <a:r>
              <a:rPr lang="en-US" b="1" dirty="0" smtClean="0"/>
              <a:t>“She shall be called woman, because she was taken out of Man.” </a:t>
            </a:r>
          </a:p>
          <a:p>
            <a:endParaRPr lang="en-US" b="1" dirty="0"/>
          </a:p>
          <a:p>
            <a:r>
              <a:rPr lang="en-US" b="1" dirty="0" smtClean="0"/>
              <a:t>“and they shall become </a:t>
            </a:r>
            <a:r>
              <a:rPr lang="en-US" b="1" u="sng" dirty="0" smtClean="0"/>
              <a:t>one flesh</a:t>
            </a:r>
            <a:r>
              <a:rPr lang="en-US" b="1" dirty="0" smtClean="0"/>
              <a:t>.”</a:t>
            </a:r>
            <a:endParaRPr lang="en-US" b="1" dirty="0"/>
          </a:p>
        </p:txBody>
      </p:sp>
    </p:spTree>
    <p:extLst>
      <p:ext uri="{BB962C8B-B14F-4D97-AF65-F5344CB8AC3E}">
        <p14:creationId xmlns:p14="http://schemas.microsoft.com/office/powerpoint/2010/main" val="7004109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lstStyle/>
          <a:p>
            <a:r>
              <a:rPr lang="en-US" b="1" dirty="0" smtClean="0"/>
              <a:t>Exclusions? </a:t>
            </a:r>
            <a:endParaRPr lang="en-US" b="1" dirty="0"/>
          </a:p>
        </p:txBody>
      </p:sp>
      <p:sp>
        <p:nvSpPr>
          <p:cNvPr id="3" name="Content Placeholder 2"/>
          <p:cNvSpPr>
            <a:spLocks noGrp="1"/>
          </p:cNvSpPr>
          <p:nvPr>
            <p:ph idx="1"/>
          </p:nvPr>
        </p:nvSpPr>
        <p:spPr>
          <a:solidFill>
            <a:srgbClr val="FFFFFF"/>
          </a:solidFill>
          <a:ln>
            <a:solidFill>
              <a:srgbClr val="000000"/>
            </a:solidFill>
          </a:ln>
        </p:spPr>
        <p:txBody>
          <a:bodyPr/>
          <a:lstStyle/>
          <a:p>
            <a:r>
              <a:rPr lang="en-US" b="1" dirty="0" smtClean="0"/>
              <a:t>It is clear from writings that the Jews took the commands of Genesis 2:23-24 to exclude homosexual pairing. This is repeatedly stated in the Talmud. </a:t>
            </a:r>
          </a:p>
          <a:p>
            <a:endParaRPr lang="en-US" b="1" dirty="0"/>
          </a:p>
          <a:p>
            <a:r>
              <a:rPr lang="en-US" b="1" dirty="0" smtClean="0"/>
              <a:t>“…and he shall cleave (hold fast), but not to a male.” –Talmud </a:t>
            </a:r>
            <a:r>
              <a:rPr lang="en-US" b="1" i="1" dirty="0" smtClean="0"/>
              <a:t>Sanhedrin </a:t>
            </a:r>
            <a:r>
              <a:rPr lang="en-US" b="1" dirty="0" smtClean="0"/>
              <a:t>58a, Genesis 18.5 </a:t>
            </a:r>
            <a:endParaRPr lang="en-US" b="1" dirty="0"/>
          </a:p>
        </p:txBody>
      </p:sp>
    </p:spTree>
    <p:extLst>
      <p:ext uri="{BB962C8B-B14F-4D97-AF65-F5344CB8AC3E}">
        <p14:creationId xmlns:p14="http://schemas.microsoft.com/office/powerpoint/2010/main" val="929088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normAutofit/>
          </a:bodyPr>
          <a:lstStyle/>
          <a:p>
            <a:r>
              <a:rPr lang="en-US" b="1" dirty="0" smtClean="0"/>
              <a:t>What do these verses teach? </a:t>
            </a:r>
            <a:endParaRPr lang="en-US" b="1" dirty="0"/>
          </a:p>
        </p:txBody>
      </p:sp>
      <p:sp>
        <p:nvSpPr>
          <p:cNvPr id="3" name="Content Placeholder 2"/>
          <p:cNvSpPr>
            <a:spLocks noGrp="1"/>
          </p:cNvSpPr>
          <p:nvPr>
            <p:ph idx="1"/>
          </p:nvPr>
        </p:nvSpPr>
        <p:spPr>
          <a:solidFill>
            <a:srgbClr val="FFFFFF"/>
          </a:solidFill>
          <a:ln>
            <a:solidFill>
              <a:srgbClr val="000000"/>
            </a:solidFill>
          </a:ln>
        </p:spPr>
        <p:txBody>
          <a:bodyPr/>
          <a:lstStyle/>
          <a:p>
            <a:r>
              <a:rPr lang="en-US" b="1" i="1" dirty="0" smtClean="0"/>
              <a:t>Genesis 1 and 2 do not specifically condemn homosexuality</a:t>
            </a:r>
          </a:p>
          <a:p>
            <a:r>
              <a:rPr lang="en-US" b="1" i="1" dirty="0" smtClean="0"/>
              <a:t>However, they do teach what God originally intended for a marriage relationship </a:t>
            </a:r>
          </a:p>
          <a:p>
            <a:r>
              <a:rPr lang="en-US" b="1" i="1" dirty="0" smtClean="0"/>
              <a:t>One man + one woman </a:t>
            </a:r>
            <a:endParaRPr lang="en-US" b="1" i="1" dirty="0"/>
          </a:p>
        </p:txBody>
      </p:sp>
    </p:spTree>
    <p:extLst>
      <p:ext uri="{BB962C8B-B14F-4D97-AF65-F5344CB8AC3E}">
        <p14:creationId xmlns:p14="http://schemas.microsoft.com/office/powerpoint/2010/main" val="1529110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22757"/>
            <a:ext cx="7772400" cy="2420763"/>
          </a:xfrm>
          <a:solidFill>
            <a:srgbClr val="FFFFFF"/>
          </a:solidFill>
          <a:ln>
            <a:solidFill>
              <a:srgbClr val="000000"/>
            </a:solidFill>
          </a:ln>
        </p:spPr>
        <p:txBody>
          <a:bodyPr/>
          <a:lstStyle/>
          <a:p>
            <a:r>
              <a:rPr lang="en-US" sz="5400" b="1" dirty="0" smtClean="0"/>
              <a:t>Prohibitions in Lev. 18 and 20 </a:t>
            </a:r>
            <a:endParaRPr lang="en-US" sz="5400" b="1" dirty="0"/>
          </a:p>
        </p:txBody>
      </p:sp>
    </p:spTree>
    <p:extLst>
      <p:ext uri="{BB962C8B-B14F-4D97-AF65-F5344CB8AC3E}">
        <p14:creationId xmlns:p14="http://schemas.microsoft.com/office/powerpoint/2010/main" val="3539188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lstStyle/>
          <a:p>
            <a:r>
              <a:rPr lang="en-US" b="1" dirty="0" smtClean="0"/>
              <a:t>Prohibitions in Lev. 18 and 20 </a:t>
            </a:r>
            <a:endParaRPr lang="en-US" b="1" dirty="0"/>
          </a:p>
        </p:txBody>
      </p:sp>
      <p:sp>
        <p:nvSpPr>
          <p:cNvPr id="3" name="Content Placeholder 2"/>
          <p:cNvSpPr>
            <a:spLocks noGrp="1"/>
          </p:cNvSpPr>
          <p:nvPr>
            <p:ph idx="1"/>
          </p:nvPr>
        </p:nvSpPr>
        <p:spPr>
          <a:solidFill>
            <a:srgbClr val="FFFFFF"/>
          </a:solidFill>
          <a:ln>
            <a:solidFill>
              <a:srgbClr val="000000"/>
            </a:solidFill>
          </a:ln>
        </p:spPr>
        <p:txBody>
          <a:bodyPr/>
          <a:lstStyle/>
          <a:p>
            <a:pPr marL="274320" lvl="4" indent="-274320"/>
            <a:r>
              <a:rPr lang="en-US" sz="3600" b="1" dirty="0"/>
              <a:t>Leviticus 18:22, 20:13.</a:t>
            </a:r>
            <a:r>
              <a:rPr lang="en-US" sz="3600" b="1" i="1" dirty="0"/>
              <a:t> (18:22) You shall not lie with a male as with a woman; it is an abomination. (20:13) If a man lies with a male as with a woman, both of them have committed an abomination; they shall surely be put to death; their blood is upon them. </a:t>
            </a:r>
            <a:endParaRPr lang="en-US" sz="3600" b="1" dirty="0"/>
          </a:p>
          <a:p>
            <a:endParaRPr lang="en-US" dirty="0"/>
          </a:p>
        </p:txBody>
      </p:sp>
    </p:spTree>
    <p:extLst>
      <p:ext uri="{BB962C8B-B14F-4D97-AF65-F5344CB8AC3E}">
        <p14:creationId xmlns:p14="http://schemas.microsoft.com/office/powerpoint/2010/main" val="20027703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85670"/>
            <a:ext cx="7772400" cy="847860"/>
          </a:xfrm>
          <a:solidFill>
            <a:srgbClr val="FFFFFF"/>
          </a:solidFill>
          <a:ln>
            <a:solidFill>
              <a:srgbClr val="000000"/>
            </a:solidFill>
          </a:ln>
        </p:spPr>
        <p:txBody>
          <a:bodyPr/>
          <a:lstStyle/>
          <a:p>
            <a:r>
              <a:rPr lang="en-US" b="1" dirty="0" smtClean="0"/>
              <a:t>Leviticus 18 and 20 </a:t>
            </a:r>
            <a:endParaRPr lang="en-US" b="1" dirty="0"/>
          </a:p>
        </p:txBody>
      </p:sp>
      <p:sp>
        <p:nvSpPr>
          <p:cNvPr id="3" name="Content Placeholder 2"/>
          <p:cNvSpPr>
            <a:spLocks noGrp="1"/>
          </p:cNvSpPr>
          <p:nvPr>
            <p:ph idx="1"/>
          </p:nvPr>
        </p:nvSpPr>
        <p:spPr>
          <a:xfrm>
            <a:off x="685800" y="1197715"/>
            <a:ext cx="7772400" cy="4898285"/>
          </a:xfrm>
          <a:solidFill>
            <a:srgbClr val="FFFFFF"/>
          </a:solidFill>
          <a:ln>
            <a:solidFill>
              <a:srgbClr val="000000"/>
            </a:solidFill>
          </a:ln>
        </p:spPr>
        <p:txBody>
          <a:bodyPr/>
          <a:lstStyle/>
          <a:p>
            <a:r>
              <a:rPr lang="en-US" b="1" dirty="0" smtClean="0"/>
              <a:t>Leviticus makes it clear that when a man has intercourse with another male (to lie with), it violates God’s basic created order </a:t>
            </a:r>
          </a:p>
          <a:p>
            <a:r>
              <a:rPr lang="en-US" b="1" dirty="0" smtClean="0"/>
              <a:t>These actions = abominations (detestable acts) </a:t>
            </a:r>
          </a:p>
          <a:p>
            <a:r>
              <a:rPr lang="en-US" b="1" dirty="0" smtClean="0"/>
              <a:t>20:13 sheds more light with the phrase “they shall surely be put to death.” </a:t>
            </a:r>
            <a:endParaRPr lang="en-US" b="1" dirty="0"/>
          </a:p>
        </p:txBody>
      </p:sp>
    </p:spTree>
    <p:extLst>
      <p:ext uri="{BB962C8B-B14F-4D97-AF65-F5344CB8AC3E}">
        <p14:creationId xmlns:p14="http://schemas.microsoft.com/office/powerpoint/2010/main" val="4102761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406" y="2482011"/>
            <a:ext cx="7150368" cy="1391843"/>
          </a:xfrm>
          <a:solidFill>
            <a:srgbClr val="FFFFFF"/>
          </a:solidFill>
          <a:ln>
            <a:solidFill>
              <a:srgbClr val="000000"/>
            </a:solidFill>
          </a:ln>
        </p:spPr>
        <p:txBody>
          <a:bodyPr>
            <a:normAutofit/>
          </a:bodyPr>
          <a:lstStyle/>
          <a:p>
            <a:r>
              <a:rPr lang="en-US" sz="5400" b="1" dirty="0" smtClean="0"/>
              <a:t>1 Corinthians 6:9-11 </a:t>
            </a:r>
            <a:endParaRPr lang="en-US" sz="5400" b="1" dirty="0"/>
          </a:p>
        </p:txBody>
      </p:sp>
    </p:spTree>
    <p:extLst>
      <p:ext uri="{BB962C8B-B14F-4D97-AF65-F5344CB8AC3E}">
        <p14:creationId xmlns:p14="http://schemas.microsoft.com/office/powerpoint/2010/main" val="253551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3B9B51E-5368-4341-93E3-578AB615E020}" type="slidenum">
              <a:rPr lang="en-US">
                <a:solidFill>
                  <a:srgbClr val="000000"/>
                </a:solidFill>
                <a:latin typeface="Times New Roman"/>
              </a:rPr>
              <a:pPr/>
              <a:t>6</a:t>
            </a:fld>
            <a:endParaRPr lang="en-US">
              <a:solidFill>
                <a:srgbClr val="000000"/>
              </a:solidFill>
              <a:latin typeface="Times New Roman"/>
            </a:endParaRPr>
          </a:p>
        </p:txBody>
      </p:sp>
      <p:pic>
        <p:nvPicPr>
          <p:cNvPr id="121858" name="Picture 2" descr="pe01829_"/>
          <p:cNvPicPr>
            <a:picLocks noChangeAspect="1" noChangeArrowheads="1"/>
          </p:cNvPicPr>
          <p:nvPr/>
        </p:nvPicPr>
        <p:blipFill>
          <a:blip r:embed="rId3"/>
          <a:srcRect/>
          <a:stretch>
            <a:fillRect/>
          </a:stretch>
        </p:blipFill>
        <p:spPr bwMode="auto">
          <a:xfrm>
            <a:off x="1219200" y="381000"/>
            <a:ext cx="6553200" cy="4495800"/>
          </a:xfrm>
          <a:prstGeom prst="rect">
            <a:avLst/>
          </a:prstGeom>
          <a:noFill/>
        </p:spPr>
      </p:pic>
      <p:sp>
        <p:nvSpPr>
          <p:cNvPr id="121859" name="Text Box 3"/>
          <p:cNvSpPr txBox="1">
            <a:spLocks noChangeArrowheads="1"/>
          </p:cNvSpPr>
          <p:nvPr/>
        </p:nvSpPr>
        <p:spPr bwMode="auto">
          <a:xfrm>
            <a:off x="685800" y="5181600"/>
            <a:ext cx="7543800" cy="1323439"/>
          </a:xfrm>
          <a:prstGeom prst="rect">
            <a:avLst/>
          </a:prstGeom>
          <a:noFill/>
          <a:ln w="38100">
            <a:solidFill>
              <a:schemeClr val="tx1"/>
            </a:solidFill>
            <a:miter lim="800000"/>
            <a:headEnd/>
            <a:tailEnd/>
          </a:ln>
          <a:effectLst/>
        </p:spPr>
        <p:txBody>
          <a:bodyPr>
            <a:spAutoFit/>
          </a:bodyPr>
          <a:lstStyle/>
          <a:p>
            <a:pPr algn="ctr" defTabSz="914400">
              <a:spcBef>
                <a:spcPct val="50000"/>
              </a:spcBef>
            </a:pPr>
            <a:r>
              <a:rPr lang="en-US" sz="4000" b="1" dirty="0">
                <a:solidFill>
                  <a:srgbClr val="000000"/>
                </a:solidFill>
                <a:latin typeface="Times New Roman" pitchFamily="18" charset="0"/>
              </a:rPr>
              <a:t>I AM NOT HOMOPHOBIC.       I AM HAMARTIA-PHOBIC!</a:t>
            </a: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60757"/>
            <a:ext cx="7772400" cy="1391843"/>
          </a:xfrm>
          <a:solidFill>
            <a:srgbClr val="FFFFFF"/>
          </a:solidFill>
          <a:ln>
            <a:solidFill>
              <a:srgbClr val="000000"/>
            </a:solidFill>
          </a:ln>
        </p:spPr>
        <p:txBody>
          <a:bodyPr>
            <a:normAutofit fontScale="90000"/>
          </a:bodyPr>
          <a:lstStyle/>
          <a:p>
            <a:r>
              <a:rPr lang="el-GR" b="1" dirty="0" smtClean="0"/>
              <a:t>Μαλακός</a:t>
            </a:r>
            <a:r>
              <a:rPr lang="en-US" b="1" dirty="0" smtClean="0"/>
              <a:t>,</a:t>
            </a:r>
            <a:r>
              <a:rPr lang="el-GR" b="1" dirty="0" smtClean="0"/>
              <a:t> ἀρσενοκοῖται </a:t>
            </a:r>
            <a:r>
              <a:rPr lang="en-US" b="1" dirty="0"/>
              <a:t/>
            </a:r>
            <a:br>
              <a:rPr lang="en-US" b="1" dirty="0"/>
            </a:br>
            <a:r>
              <a:rPr lang="en-US" b="1" dirty="0" smtClean="0"/>
              <a:t>1 Corinthians 6:9-11 </a:t>
            </a:r>
            <a:endParaRPr lang="en-US" b="1" dirty="0"/>
          </a:p>
        </p:txBody>
      </p:sp>
      <p:sp>
        <p:nvSpPr>
          <p:cNvPr id="3" name="Content Placeholder 2"/>
          <p:cNvSpPr>
            <a:spLocks noGrp="1"/>
          </p:cNvSpPr>
          <p:nvPr>
            <p:ph idx="1"/>
          </p:nvPr>
        </p:nvSpPr>
        <p:spPr>
          <a:xfrm>
            <a:off x="505093" y="2005812"/>
            <a:ext cx="8153655" cy="4444532"/>
          </a:xfrm>
          <a:solidFill>
            <a:srgbClr val="FFFFFF"/>
          </a:solidFill>
          <a:ln>
            <a:solidFill>
              <a:srgbClr val="000000"/>
            </a:solidFill>
          </a:ln>
        </p:spPr>
        <p:txBody>
          <a:bodyPr>
            <a:normAutofit/>
          </a:bodyPr>
          <a:lstStyle/>
          <a:p>
            <a:pPr marL="274320" lvl="2" indent="-274320"/>
            <a:r>
              <a:rPr lang="en-US" sz="2800" b="1" i="1" baseline="30000" dirty="0"/>
              <a:t>9 </a:t>
            </a:r>
            <a:r>
              <a:rPr lang="en-US" sz="2800" b="1" i="1" dirty="0"/>
              <a:t>Or do you not know that the unrighteous</a:t>
            </a:r>
            <a:r>
              <a:rPr lang="en-US" sz="2800" b="1" i="1" baseline="30000" dirty="0"/>
              <a:t> </a:t>
            </a:r>
            <a:r>
              <a:rPr lang="en-US" sz="2800" b="1" i="1" dirty="0"/>
              <a:t>will not inherit the kingdom of God? Do not be deceived: neither the sexually immoral, nor idolaters, nor adulterers, nor men who practice homosexuality,</a:t>
            </a:r>
            <a:r>
              <a:rPr lang="en-US" sz="2800" b="1" i="1" baseline="30000" dirty="0"/>
              <a:t> 10 </a:t>
            </a:r>
            <a:r>
              <a:rPr lang="en-US" sz="2800" b="1" i="1" dirty="0"/>
              <a:t>nor thieves, nor the greedy, nor drunkards, nor revilers, nor swindlers will inherit the kingdom of God. </a:t>
            </a:r>
            <a:r>
              <a:rPr lang="en-US" sz="2800" b="1" i="1" baseline="30000" dirty="0"/>
              <a:t>11 </a:t>
            </a:r>
            <a:r>
              <a:rPr lang="en-US" sz="2800" b="1" i="1" dirty="0"/>
              <a:t>And such were some of you. But you were washed, you were sanctified, you were justified in the name of the Lord Jesus Christ and by the Spirit of our God. </a:t>
            </a:r>
            <a:endParaRPr lang="en-US" sz="2800" b="1" dirty="0"/>
          </a:p>
          <a:p>
            <a:endParaRPr lang="en-US" dirty="0"/>
          </a:p>
        </p:txBody>
      </p:sp>
    </p:spTree>
    <p:extLst>
      <p:ext uri="{BB962C8B-B14F-4D97-AF65-F5344CB8AC3E}">
        <p14:creationId xmlns:p14="http://schemas.microsoft.com/office/powerpoint/2010/main" val="21456164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lstStyle/>
          <a:p>
            <a:r>
              <a:rPr lang="en-US" b="1" dirty="0" smtClean="0"/>
              <a:t>1 Corinthians 6:9 </a:t>
            </a:r>
            <a:endParaRPr lang="en-US" b="1" dirty="0"/>
          </a:p>
        </p:txBody>
      </p:sp>
      <p:sp>
        <p:nvSpPr>
          <p:cNvPr id="3" name="Content Placeholder 2"/>
          <p:cNvSpPr>
            <a:spLocks noGrp="1"/>
          </p:cNvSpPr>
          <p:nvPr>
            <p:ph idx="1"/>
          </p:nvPr>
        </p:nvSpPr>
        <p:spPr>
          <a:xfrm>
            <a:off x="584780" y="1981200"/>
            <a:ext cx="7987381" cy="4114800"/>
          </a:xfrm>
          <a:solidFill>
            <a:srgbClr val="FFFFFF"/>
          </a:solidFill>
          <a:ln>
            <a:solidFill>
              <a:srgbClr val="000000"/>
            </a:solidFill>
          </a:ln>
        </p:spPr>
        <p:txBody>
          <a:bodyPr/>
          <a:lstStyle/>
          <a:p>
            <a:r>
              <a:rPr lang="en-US" sz="3600" b="1" dirty="0" err="1"/>
              <a:t>ἢ</a:t>
            </a:r>
            <a:r>
              <a:rPr lang="en-US" sz="3600" b="1" dirty="0"/>
              <a:t> </a:t>
            </a:r>
            <a:r>
              <a:rPr lang="en-US" sz="3600" b="1" dirty="0" err="1"/>
              <a:t>οὐκ</a:t>
            </a:r>
            <a:r>
              <a:rPr lang="en-US" sz="3600" b="1" dirty="0"/>
              <a:t> </a:t>
            </a:r>
            <a:r>
              <a:rPr lang="en-US" sz="3600" b="1" dirty="0" err="1"/>
              <a:t>οἴδ</a:t>
            </a:r>
            <a:r>
              <a:rPr lang="en-US" sz="3600" b="1" dirty="0"/>
              <a:t>α</a:t>
            </a:r>
            <a:r>
              <a:rPr lang="en-US" sz="3600" b="1" dirty="0" err="1"/>
              <a:t>τε</a:t>
            </a:r>
            <a:r>
              <a:rPr lang="en-US" sz="3600" b="1" dirty="0"/>
              <a:t> </a:t>
            </a:r>
            <a:r>
              <a:rPr lang="en-US" sz="3600" b="1" dirty="0" err="1"/>
              <a:t>ὅτι</a:t>
            </a:r>
            <a:r>
              <a:rPr lang="en-US" sz="3600" b="1" dirty="0"/>
              <a:t> </a:t>
            </a:r>
            <a:r>
              <a:rPr lang="en-US" sz="3600" b="1" dirty="0" err="1"/>
              <a:t>ἄδικοι</a:t>
            </a:r>
            <a:r>
              <a:rPr lang="en-US" sz="3600" b="1" dirty="0"/>
              <a:t> </a:t>
            </a:r>
            <a:r>
              <a:rPr lang="en-US" sz="3600" b="1" dirty="0" err="1"/>
              <a:t>θεοῦ</a:t>
            </a:r>
            <a:r>
              <a:rPr lang="en-US" sz="3600" b="1" dirty="0"/>
              <a:t> βα</a:t>
            </a:r>
            <a:r>
              <a:rPr lang="en-US" sz="3600" b="1" dirty="0" err="1"/>
              <a:t>σιλεί</a:t>
            </a:r>
            <a:r>
              <a:rPr lang="en-US" sz="3600" b="1" dirty="0"/>
              <a:t>α</a:t>
            </a:r>
            <a:r>
              <a:rPr lang="en-US" sz="3600" b="1" dirty="0" err="1"/>
              <a:t>ν</a:t>
            </a:r>
            <a:r>
              <a:rPr lang="en-US" sz="3600" b="1" dirty="0"/>
              <a:t> </a:t>
            </a:r>
            <a:r>
              <a:rPr lang="en-US" sz="3600" b="1" dirty="0" err="1"/>
              <a:t>οὐ</a:t>
            </a:r>
            <a:r>
              <a:rPr lang="en-US" sz="3600" b="1" dirty="0"/>
              <a:t> </a:t>
            </a:r>
            <a:r>
              <a:rPr lang="en-US" sz="3600" b="1" dirty="0" err="1" smtClean="0"/>
              <a:t>κληρονομήσουσιν</a:t>
            </a:r>
            <a:r>
              <a:rPr lang="en-US" sz="3600" b="1" dirty="0"/>
              <a:t>; </a:t>
            </a:r>
            <a:r>
              <a:rPr lang="en-US" sz="3600" b="1" dirty="0" err="1"/>
              <a:t>μὴ</a:t>
            </a:r>
            <a:r>
              <a:rPr lang="en-US" sz="3600" b="1" dirty="0"/>
              <a:t> π</a:t>
            </a:r>
            <a:r>
              <a:rPr lang="en-US" sz="3600" b="1" dirty="0" err="1"/>
              <a:t>λ</a:t>
            </a:r>
            <a:r>
              <a:rPr lang="en-US" sz="3600" b="1" dirty="0"/>
              <a:t>α</a:t>
            </a:r>
            <a:r>
              <a:rPr lang="en-US" sz="3600" b="1" dirty="0" err="1"/>
              <a:t>νᾶσθε:οὔτε</a:t>
            </a:r>
            <a:r>
              <a:rPr lang="en-US" sz="3600" b="1" dirty="0"/>
              <a:t> π</a:t>
            </a:r>
            <a:r>
              <a:rPr lang="en-US" sz="3600" b="1" dirty="0" err="1"/>
              <a:t>όρνοι</a:t>
            </a:r>
            <a:r>
              <a:rPr lang="en-US" sz="3600" b="1" dirty="0"/>
              <a:t> </a:t>
            </a:r>
            <a:r>
              <a:rPr lang="en-US" sz="3600" b="1" dirty="0" err="1"/>
              <a:t>οὔτε</a:t>
            </a:r>
            <a:r>
              <a:rPr lang="en-US" sz="3600" b="1" dirty="0"/>
              <a:t> </a:t>
            </a:r>
            <a:r>
              <a:rPr lang="en-US" sz="3600" b="1" dirty="0" err="1"/>
              <a:t>εἰδωλολάτρ</a:t>
            </a:r>
            <a:r>
              <a:rPr lang="en-US" sz="3600" b="1" dirty="0"/>
              <a:t>α</a:t>
            </a:r>
            <a:r>
              <a:rPr lang="en-US" sz="3600" b="1" dirty="0" err="1"/>
              <a:t>ι</a:t>
            </a:r>
            <a:r>
              <a:rPr lang="en-US" sz="3600" b="1" dirty="0"/>
              <a:t> </a:t>
            </a:r>
            <a:r>
              <a:rPr lang="en-US" sz="3600" b="1" dirty="0" err="1"/>
              <a:t>οὔτε</a:t>
            </a:r>
            <a:r>
              <a:rPr lang="en-US" sz="3600" b="1" dirty="0"/>
              <a:t> </a:t>
            </a:r>
            <a:r>
              <a:rPr lang="en-US" sz="3600" b="1" dirty="0" err="1"/>
              <a:t>μοιχοὶ</a:t>
            </a:r>
            <a:r>
              <a:rPr lang="en-US" sz="3600" b="1" dirty="0"/>
              <a:t> </a:t>
            </a:r>
            <a:r>
              <a:rPr lang="en-US" sz="3600" b="1" dirty="0" err="1"/>
              <a:t>οὔτε</a:t>
            </a:r>
            <a:r>
              <a:rPr lang="en-US" sz="3600" b="1" dirty="0"/>
              <a:t> μα</a:t>
            </a:r>
            <a:r>
              <a:rPr lang="en-US" sz="3600" b="1" dirty="0" err="1"/>
              <a:t>λ</a:t>
            </a:r>
            <a:r>
              <a:rPr lang="en-US" sz="3600" b="1" dirty="0"/>
              <a:t>α</a:t>
            </a:r>
            <a:r>
              <a:rPr lang="en-US" sz="3600" b="1" dirty="0" err="1"/>
              <a:t>κοὶ</a:t>
            </a:r>
            <a:r>
              <a:rPr lang="en-US" sz="3600" b="1" dirty="0"/>
              <a:t> </a:t>
            </a:r>
            <a:r>
              <a:rPr lang="en-US" sz="3600" b="1" dirty="0" err="1"/>
              <a:t>οὔτε</a:t>
            </a:r>
            <a:r>
              <a:rPr lang="en-US" sz="3600" b="1" dirty="0"/>
              <a:t> </a:t>
            </a:r>
            <a:r>
              <a:rPr lang="en-US" sz="3600" b="1" dirty="0" err="1"/>
              <a:t>ἀρσενοκοῖτ</a:t>
            </a:r>
            <a:r>
              <a:rPr lang="en-US" sz="3600" b="1" dirty="0"/>
              <a:t>α</a:t>
            </a:r>
            <a:r>
              <a:rPr lang="en-US" sz="3600" b="1" dirty="0" err="1"/>
              <a:t>ι</a:t>
            </a:r>
            <a:r>
              <a:rPr lang="en-US" sz="3600" b="1" dirty="0"/>
              <a:t> </a:t>
            </a:r>
          </a:p>
          <a:p>
            <a:endParaRPr lang="en-US" dirty="0"/>
          </a:p>
        </p:txBody>
      </p:sp>
    </p:spTree>
    <p:extLst>
      <p:ext uri="{BB962C8B-B14F-4D97-AF65-F5344CB8AC3E}">
        <p14:creationId xmlns:p14="http://schemas.microsoft.com/office/powerpoint/2010/main" val="11953823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normAutofit fontScale="90000"/>
          </a:bodyPr>
          <a:lstStyle/>
          <a:p>
            <a:r>
              <a:rPr lang="el-GR" b="1" dirty="0"/>
              <a:t>Μαλακός</a:t>
            </a:r>
            <a:r>
              <a:rPr lang="en-US" b="1" dirty="0"/>
              <a:t>,</a:t>
            </a:r>
            <a:r>
              <a:rPr lang="el-GR" b="1" dirty="0"/>
              <a:t> ἀρσενοκοῖται </a:t>
            </a:r>
            <a:r>
              <a:rPr lang="en-US" b="1" dirty="0"/>
              <a:t/>
            </a:r>
            <a:br>
              <a:rPr lang="en-US" b="1" dirty="0"/>
            </a:br>
            <a:r>
              <a:rPr lang="en-US" b="1" dirty="0"/>
              <a:t>1 Corinthians 6 </a:t>
            </a:r>
          </a:p>
        </p:txBody>
      </p:sp>
      <p:sp>
        <p:nvSpPr>
          <p:cNvPr id="3" name="Content Placeholder 2"/>
          <p:cNvSpPr>
            <a:spLocks noGrp="1"/>
          </p:cNvSpPr>
          <p:nvPr>
            <p:ph idx="1"/>
          </p:nvPr>
        </p:nvSpPr>
        <p:spPr>
          <a:xfrm>
            <a:off x="360781" y="1981200"/>
            <a:ext cx="8341261" cy="4114800"/>
          </a:xfrm>
          <a:solidFill>
            <a:srgbClr val="FFFFFF"/>
          </a:solidFill>
          <a:ln>
            <a:solidFill>
              <a:srgbClr val="000000"/>
            </a:solidFill>
          </a:ln>
        </p:spPr>
        <p:txBody>
          <a:bodyPr/>
          <a:lstStyle/>
          <a:p>
            <a:r>
              <a:rPr lang="en-US" b="1" i="1" dirty="0" smtClean="0"/>
              <a:t>“men who practice homosexuality” </a:t>
            </a:r>
          </a:p>
          <a:p>
            <a:r>
              <a:rPr lang="el-GR" b="1" dirty="0" smtClean="0"/>
              <a:t>μαλακός</a:t>
            </a:r>
            <a:r>
              <a:rPr lang="en-US" b="1" dirty="0" smtClean="0"/>
              <a:t>- 1) to be yielding to the touch, soft. 2) being passive in a same-sex relationship, effeminate; esp. of boys who were sodomized by other males in such a relationship. </a:t>
            </a:r>
            <a:endParaRPr lang="en-US" b="1" dirty="0"/>
          </a:p>
          <a:p>
            <a:r>
              <a:rPr lang="el-GR" b="1" dirty="0" smtClean="0"/>
              <a:t>ἀρσενοκοίτης</a:t>
            </a:r>
            <a:r>
              <a:rPr lang="en-US" b="1" dirty="0" smtClean="0"/>
              <a:t>- a male who engages in sexual activity with a person of his own sex. </a:t>
            </a:r>
            <a:endParaRPr lang="en-US" dirty="0"/>
          </a:p>
        </p:txBody>
      </p:sp>
    </p:spTree>
    <p:extLst>
      <p:ext uri="{BB962C8B-B14F-4D97-AF65-F5344CB8AC3E}">
        <p14:creationId xmlns:p14="http://schemas.microsoft.com/office/powerpoint/2010/main" val="35858378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73163"/>
            <a:ext cx="7772400" cy="1362982"/>
          </a:xfrm>
          <a:solidFill>
            <a:srgbClr val="FFFFFF"/>
          </a:solidFill>
          <a:ln>
            <a:solidFill>
              <a:srgbClr val="000000"/>
            </a:solidFill>
          </a:ln>
        </p:spPr>
        <p:txBody>
          <a:bodyPr>
            <a:normAutofit fontScale="90000"/>
          </a:bodyPr>
          <a:lstStyle/>
          <a:p>
            <a:r>
              <a:rPr lang="el-GR" b="1" dirty="0"/>
              <a:t>Μαλακός</a:t>
            </a:r>
            <a:r>
              <a:rPr lang="en-US" b="1" dirty="0"/>
              <a:t>,</a:t>
            </a:r>
            <a:r>
              <a:rPr lang="el-GR" b="1" dirty="0"/>
              <a:t> ἀρσενοκοῖται </a:t>
            </a:r>
            <a:r>
              <a:rPr lang="en-US" b="1" dirty="0"/>
              <a:t/>
            </a:r>
            <a:br>
              <a:rPr lang="en-US" b="1" dirty="0"/>
            </a:br>
            <a:r>
              <a:rPr lang="en-US" b="1" dirty="0"/>
              <a:t>1 Corinthians 6 </a:t>
            </a:r>
          </a:p>
        </p:txBody>
      </p:sp>
      <p:sp>
        <p:nvSpPr>
          <p:cNvPr id="3" name="Content Placeholder 2"/>
          <p:cNvSpPr>
            <a:spLocks noGrp="1"/>
          </p:cNvSpPr>
          <p:nvPr>
            <p:ph idx="1"/>
          </p:nvPr>
        </p:nvSpPr>
        <p:spPr>
          <a:xfrm>
            <a:off x="245331" y="1816220"/>
            <a:ext cx="8572162" cy="4547542"/>
          </a:xfrm>
          <a:solidFill>
            <a:srgbClr val="FFFFFF"/>
          </a:solidFill>
          <a:ln>
            <a:solidFill>
              <a:srgbClr val="000000"/>
            </a:solidFill>
          </a:ln>
        </p:spPr>
        <p:txBody>
          <a:bodyPr>
            <a:normAutofit/>
          </a:bodyPr>
          <a:lstStyle/>
          <a:p>
            <a:r>
              <a:rPr lang="en-US" dirty="0" smtClean="0"/>
              <a:t>“Paul considers homoeroticism to be a ‘dishonorable passion’…one of the males must act like a woman, and one of the males must act like a male. Or as Philo says, the males become ‘womanish.’ For this reason I have chosen to translate the </a:t>
            </a:r>
            <a:r>
              <a:rPr lang="el-GR" b="1" u="sng" dirty="0"/>
              <a:t>μαλακοἰ</a:t>
            </a:r>
            <a:r>
              <a:rPr lang="en-US" dirty="0"/>
              <a:t> </a:t>
            </a:r>
            <a:r>
              <a:rPr lang="en-US" dirty="0" smtClean="0"/>
              <a:t>as ‘those males who are penetrated sexually by males’ and the </a:t>
            </a:r>
            <a:r>
              <a:rPr lang="el-GR" b="1" u="sng" dirty="0"/>
              <a:t>ἀρσενοκοῖται</a:t>
            </a:r>
            <a:r>
              <a:rPr lang="en-US" dirty="0"/>
              <a:t> </a:t>
            </a:r>
            <a:r>
              <a:rPr lang="en-US" dirty="0" smtClean="0"/>
              <a:t>as ‘those males who sexually penetrate males.’” </a:t>
            </a:r>
            <a:r>
              <a:rPr lang="en-US" sz="2400" dirty="0" smtClean="0"/>
              <a:t>– David E. Garland, Ph.D. Baylor U. </a:t>
            </a:r>
            <a:endParaRPr lang="en-US" sz="2400" dirty="0"/>
          </a:p>
        </p:txBody>
      </p:sp>
    </p:spTree>
    <p:extLst>
      <p:ext uri="{BB962C8B-B14F-4D97-AF65-F5344CB8AC3E}">
        <p14:creationId xmlns:p14="http://schemas.microsoft.com/office/powerpoint/2010/main" val="23598193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15411"/>
            <a:ext cx="7772400" cy="1143000"/>
          </a:xfrm>
          <a:solidFill>
            <a:srgbClr val="FFFFFF"/>
          </a:solidFill>
          <a:ln>
            <a:solidFill>
              <a:srgbClr val="000000"/>
            </a:solidFill>
          </a:ln>
        </p:spPr>
        <p:txBody>
          <a:bodyPr/>
          <a:lstStyle/>
          <a:p>
            <a:r>
              <a:rPr lang="en-US" sz="5400" b="1" dirty="0" smtClean="0"/>
              <a:t>Genesis 19: Inhospitality</a:t>
            </a:r>
            <a:endParaRPr lang="en-US" sz="5400" b="1" dirty="0"/>
          </a:p>
        </p:txBody>
      </p:sp>
    </p:spTree>
    <p:extLst>
      <p:ext uri="{BB962C8B-B14F-4D97-AF65-F5344CB8AC3E}">
        <p14:creationId xmlns:p14="http://schemas.microsoft.com/office/powerpoint/2010/main" val="18313025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lstStyle/>
          <a:p>
            <a:r>
              <a:rPr lang="en-US" b="1" dirty="0" smtClean="0"/>
              <a:t>Genesis 19: Inhospitality</a:t>
            </a:r>
            <a:endParaRPr lang="en-US" b="1" dirty="0"/>
          </a:p>
        </p:txBody>
      </p:sp>
      <p:sp>
        <p:nvSpPr>
          <p:cNvPr id="3" name="Content Placeholder 2"/>
          <p:cNvSpPr>
            <a:spLocks noGrp="1"/>
          </p:cNvSpPr>
          <p:nvPr>
            <p:ph idx="1"/>
          </p:nvPr>
        </p:nvSpPr>
        <p:spPr>
          <a:solidFill>
            <a:srgbClr val="FFFFFF"/>
          </a:solidFill>
          <a:ln>
            <a:solidFill>
              <a:srgbClr val="000000"/>
            </a:solidFill>
          </a:ln>
        </p:spPr>
        <p:txBody>
          <a:bodyPr/>
          <a:lstStyle/>
          <a:p>
            <a:r>
              <a:rPr lang="en-US" sz="3600" b="1" dirty="0" smtClean="0"/>
              <a:t>This is a sin of “inhospitality to the visitors to Sodom.” </a:t>
            </a:r>
          </a:p>
          <a:p>
            <a:r>
              <a:rPr lang="en-US" sz="3600" b="1" i="1" dirty="0" err="1" smtClean="0"/>
              <a:t>Yadha</a:t>
            </a:r>
            <a:r>
              <a:rPr lang="en-US" sz="3600" b="1" i="1" dirty="0" smtClean="0"/>
              <a:t> </a:t>
            </a:r>
            <a:r>
              <a:rPr lang="en-US" sz="3600" b="1" dirty="0" smtClean="0"/>
              <a:t>is not the normal word used for homosexual intercourse (</a:t>
            </a:r>
            <a:r>
              <a:rPr lang="en-US" sz="3600" b="1" dirty="0" err="1" smtClean="0"/>
              <a:t>shakhabh</a:t>
            </a:r>
            <a:r>
              <a:rPr lang="en-US" sz="3600" b="1" dirty="0" smtClean="0"/>
              <a:t>) and therefore should be taken to mean “knowing something.” </a:t>
            </a:r>
            <a:endParaRPr lang="en-US" sz="3600" b="1" i="1" dirty="0"/>
          </a:p>
        </p:txBody>
      </p:sp>
    </p:spTree>
    <p:extLst>
      <p:ext uri="{BB962C8B-B14F-4D97-AF65-F5344CB8AC3E}">
        <p14:creationId xmlns:p14="http://schemas.microsoft.com/office/powerpoint/2010/main" val="21013851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1121"/>
            <a:ext cx="7772400" cy="876721"/>
          </a:xfrm>
          <a:solidFill>
            <a:srgbClr val="FFFFFF"/>
          </a:solidFill>
          <a:ln>
            <a:solidFill>
              <a:srgbClr val="000000"/>
            </a:solidFill>
          </a:ln>
        </p:spPr>
        <p:txBody>
          <a:bodyPr/>
          <a:lstStyle/>
          <a:p>
            <a:r>
              <a:rPr lang="en-US" sz="3600" b="1" dirty="0" smtClean="0"/>
              <a:t>Gen. 19: "Inhospitality" Argument </a:t>
            </a:r>
            <a:endParaRPr lang="en-US" sz="3600" b="1" dirty="0"/>
          </a:p>
        </p:txBody>
      </p:sp>
      <p:sp>
        <p:nvSpPr>
          <p:cNvPr id="3" name="Content Placeholder 2"/>
          <p:cNvSpPr>
            <a:spLocks noGrp="1"/>
          </p:cNvSpPr>
          <p:nvPr>
            <p:ph idx="1"/>
          </p:nvPr>
        </p:nvSpPr>
        <p:spPr>
          <a:xfrm>
            <a:off x="375213" y="1303263"/>
            <a:ext cx="8297968" cy="4887336"/>
          </a:xfrm>
          <a:solidFill>
            <a:srgbClr val="FFFFFF"/>
          </a:solidFill>
          <a:ln>
            <a:solidFill>
              <a:srgbClr val="000000"/>
            </a:solidFill>
          </a:ln>
        </p:spPr>
        <p:txBody>
          <a:bodyPr>
            <a:normAutofit lnSpcReduction="10000"/>
          </a:bodyPr>
          <a:lstStyle/>
          <a:p>
            <a:r>
              <a:rPr lang="en-US" dirty="0" smtClean="0"/>
              <a:t>Lot was a prominent social figure in Sodom</a:t>
            </a:r>
          </a:p>
          <a:p>
            <a:r>
              <a:rPr lang="en-US" dirty="0" smtClean="0"/>
              <a:t>He knew that the visitors spending the night in public was a bad idea </a:t>
            </a:r>
          </a:p>
          <a:p>
            <a:r>
              <a:rPr lang="en-US" dirty="0" smtClean="0"/>
              <a:t>If the men of Sodom only wanted to “get to know” the visitors</a:t>
            </a:r>
          </a:p>
          <a:p>
            <a:pPr lvl="1"/>
            <a:r>
              <a:rPr lang="en-US" dirty="0" smtClean="0"/>
              <a:t>1. Why would Lot see it as a serious breach of hospitality? </a:t>
            </a:r>
          </a:p>
          <a:p>
            <a:pPr lvl="1"/>
            <a:r>
              <a:rPr lang="en-US" dirty="0" smtClean="0"/>
              <a:t>2. Why would it be deemed “seriously wicked?” –v.6,7 </a:t>
            </a:r>
          </a:p>
          <a:p>
            <a:pPr lvl="1"/>
            <a:r>
              <a:rPr lang="en-US" dirty="0" smtClean="0"/>
              <a:t>3. Why would Lot offer his daughters? </a:t>
            </a:r>
          </a:p>
        </p:txBody>
      </p:sp>
    </p:spTree>
    <p:extLst>
      <p:ext uri="{BB962C8B-B14F-4D97-AF65-F5344CB8AC3E}">
        <p14:creationId xmlns:p14="http://schemas.microsoft.com/office/powerpoint/2010/main" val="3514630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36071"/>
            <a:ext cx="7772400" cy="1143000"/>
          </a:xfrm>
          <a:solidFill>
            <a:srgbClr val="FFFFFF"/>
          </a:solidFill>
          <a:ln>
            <a:solidFill>
              <a:srgbClr val="000000"/>
            </a:solidFill>
          </a:ln>
        </p:spPr>
        <p:txBody>
          <a:bodyPr/>
          <a:lstStyle/>
          <a:p>
            <a:r>
              <a:rPr lang="en-US" b="1" dirty="0" smtClean="0"/>
              <a:t>Conclusions </a:t>
            </a:r>
            <a:endParaRPr lang="en-US" b="1" dirty="0"/>
          </a:p>
        </p:txBody>
      </p:sp>
      <p:sp>
        <p:nvSpPr>
          <p:cNvPr id="3" name="Content Placeholder 2"/>
          <p:cNvSpPr>
            <a:spLocks noGrp="1"/>
          </p:cNvSpPr>
          <p:nvPr>
            <p:ph idx="1"/>
          </p:nvPr>
        </p:nvSpPr>
        <p:spPr>
          <a:xfrm>
            <a:off x="685800" y="1462741"/>
            <a:ext cx="7772400" cy="5218488"/>
          </a:xfrm>
          <a:solidFill>
            <a:srgbClr val="FFFFFF"/>
          </a:solidFill>
          <a:ln>
            <a:solidFill>
              <a:srgbClr val="000000"/>
            </a:solidFill>
          </a:ln>
        </p:spPr>
        <p:txBody>
          <a:bodyPr/>
          <a:lstStyle/>
          <a:p>
            <a:r>
              <a:rPr lang="en-US" b="1" dirty="0" smtClean="0"/>
              <a:t>The Bible teaches that the practice of homosexuality is not God’s original design for sexual relations. </a:t>
            </a:r>
          </a:p>
          <a:p>
            <a:pPr lvl="1"/>
            <a:r>
              <a:rPr lang="en-US" b="1" dirty="0" smtClean="0"/>
              <a:t>Genesis 1 &amp; 2 </a:t>
            </a:r>
          </a:p>
          <a:p>
            <a:r>
              <a:rPr lang="en-US" b="1" dirty="0" smtClean="0"/>
              <a:t>The Bible teaches that the practice of homosexuality is sin </a:t>
            </a:r>
          </a:p>
          <a:p>
            <a:pPr lvl="1"/>
            <a:r>
              <a:rPr lang="en-US" b="1" dirty="0" smtClean="0"/>
              <a:t>Genesis 19</a:t>
            </a:r>
          </a:p>
          <a:p>
            <a:pPr lvl="1"/>
            <a:r>
              <a:rPr lang="en-US" b="1" dirty="0" smtClean="0"/>
              <a:t>Leviticus 18, 20</a:t>
            </a:r>
          </a:p>
          <a:p>
            <a:pPr lvl="1"/>
            <a:r>
              <a:rPr lang="en-US" b="1" dirty="0" smtClean="0"/>
              <a:t>Romans 1</a:t>
            </a:r>
          </a:p>
          <a:p>
            <a:pPr lvl="1"/>
            <a:r>
              <a:rPr lang="en-US" b="1" dirty="0" smtClean="0"/>
              <a:t>1 Corinthians 6 </a:t>
            </a:r>
          </a:p>
        </p:txBody>
      </p:sp>
    </p:spTree>
    <p:extLst>
      <p:ext uri="{BB962C8B-B14F-4D97-AF65-F5344CB8AC3E}">
        <p14:creationId xmlns:p14="http://schemas.microsoft.com/office/powerpoint/2010/main" val="1256207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36071"/>
            <a:ext cx="7772400" cy="1143000"/>
          </a:xfrm>
          <a:solidFill>
            <a:srgbClr val="FFFFFF"/>
          </a:solidFill>
          <a:ln>
            <a:solidFill>
              <a:srgbClr val="000000"/>
            </a:solidFill>
          </a:ln>
        </p:spPr>
        <p:txBody>
          <a:bodyPr/>
          <a:lstStyle/>
          <a:p>
            <a:r>
              <a:rPr lang="en-US" b="1" dirty="0" smtClean="0"/>
              <a:t>Conclusions </a:t>
            </a:r>
            <a:endParaRPr lang="en-US" b="1" dirty="0"/>
          </a:p>
        </p:txBody>
      </p:sp>
      <p:sp>
        <p:nvSpPr>
          <p:cNvPr id="3" name="Content Placeholder 2"/>
          <p:cNvSpPr>
            <a:spLocks noGrp="1"/>
          </p:cNvSpPr>
          <p:nvPr>
            <p:ph idx="1"/>
          </p:nvPr>
        </p:nvSpPr>
        <p:spPr>
          <a:xfrm>
            <a:off x="685800" y="1462741"/>
            <a:ext cx="7772400" cy="4857729"/>
          </a:xfrm>
          <a:solidFill>
            <a:srgbClr val="FFFFFF"/>
          </a:solidFill>
          <a:ln>
            <a:solidFill>
              <a:srgbClr val="000000"/>
            </a:solidFill>
          </a:ln>
        </p:spPr>
        <p:txBody>
          <a:bodyPr/>
          <a:lstStyle/>
          <a:p>
            <a:r>
              <a:rPr lang="en-US" b="1" dirty="0" smtClean="0"/>
              <a:t>The Bible teaches that the practice of homosexuality is on the list of sins in Romans one that separate us from God.</a:t>
            </a:r>
          </a:p>
          <a:p>
            <a:r>
              <a:rPr lang="en-US" b="1" dirty="0" smtClean="0"/>
              <a:t>The Bible teaches that we should have "radical" compassion on those who struggle with their sins, as we all so.</a:t>
            </a:r>
          </a:p>
        </p:txBody>
      </p:sp>
    </p:spTree>
    <p:extLst>
      <p:ext uri="{BB962C8B-B14F-4D97-AF65-F5344CB8AC3E}">
        <p14:creationId xmlns:p14="http://schemas.microsoft.com/office/powerpoint/2010/main" val="2917582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696FBA2-C1F9-4B1A-945D-37C9E7A6B252}" type="slidenum">
              <a:rPr lang="en-US">
                <a:solidFill>
                  <a:srgbClr val="000000"/>
                </a:solidFill>
                <a:latin typeface="Times New Roman"/>
              </a:rPr>
              <a:pPr/>
              <a:t>69</a:t>
            </a:fld>
            <a:endParaRPr lang="en-US">
              <a:solidFill>
                <a:srgbClr val="000000"/>
              </a:solidFill>
              <a:latin typeface="Times New Roman"/>
            </a:endParaRPr>
          </a:p>
        </p:txBody>
      </p:sp>
      <p:sp>
        <p:nvSpPr>
          <p:cNvPr id="1155074" name="Text Box 2"/>
          <p:cNvSpPr txBox="1">
            <a:spLocks noChangeArrowheads="1"/>
          </p:cNvSpPr>
          <p:nvPr/>
        </p:nvSpPr>
        <p:spPr bwMode="auto">
          <a:xfrm>
            <a:off x="838200" y="2306564"/>
            <a:ext cx="7543800" cy="1754327"/>
          </a:xfrm>
          <a:prstGeom prst="rect">
            <a:avLst/>
          </a:prstGeom>
          <a:solidFill>
            <a:srgbClr val="FFFFFF"/>
          </a:solidFill>
          <a:ln w="57150">
            <a:solidFill>
              <a:schemeClr val="tx1"/>
            </a:solidFill>
            <a:miter lim="800000"/>
            <a:headEnd/>
            <a:tailEnd/>
          </a:ln>
          <a:effectLst/>
        </p:spPr>
        <p:txBody>
          <a:bodyPr>
            <a:spAutoFit/>
          </a:bodyPr>
          <a:lstStyle/>
          <a:p>
            <a:pPr algn="ctr" defTabSz="914400">
              <a:spcBef>
                <a:spcPct val="50000"/>
              </a:spcBef>
            </a:pPr>
            <a:r>
              <a:rPr lang="en-US" sz="5400" b="1" dirty="0" smtClean="0">
                <a:solidFill>
                  <a:srgbClr val="000000"/>
                </a:solidFill>
                <a:latin typeface="Times New Roman"/>
                <a:cs typeface="Times New Roman"/>
              </a:rPr>
              <a:t>OTHER RELEVANT PASSAGES</a:t>
            </a:r>
            <a:endParaRPr lang="en-US" sz="5400" b="1" dirty="0">
              <a:solidFill>
                <a:srgbClr val="000000"/>
              </a:solidFill>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B25BF7A-046D-4019-8C78-84C2D472078A}" type="slidenum">
              <a:rPr lang="en-US">
                <a:solidFill>
                  <a:srgbClr val="FFFFFF"/>
                </a:solidFill>
                <a:latin typeface="Arial"/>
              </a:rPr>
              <a:pPr/>
              <a:t>7</a:t>
            </a:fld>
            <a:endParaRPr lang="en-US">
              <a:solidFill>
                <a:srgbClr val="FFFFFF"/>
              </a:solidFill>
              <a:latin typeface="Arial"/>
            </a:endParaRPr>
          </a:p>
        </p:txBody>
      </p:sp>
      <p:sp>
        <p:nvSpPr>
          <p:cNvPr id="150532" name="Text Box 4"/>
          <p:cNvSpPr txBox="1">
            <a:spLocks noChangeArrowheads="1"/>
          </p:cNvSpPr>
          <p:nvPr/>
        </p:nvSpPr>
        <p:spPr bwMode="auto">
          <a:xfrm>
            <a:off x="518713" y="136687"/>
            <a:ext cx="8168087" cy="707886"/>
          </a:xfrm>
          <a:prstGeom prst="rect">
            <a:avLst/>
          </a:prstGeom>
          <a:solidFill>
            <a:schemeClr val="tx1"/>
          </a:solidFill>
          <a:ln w="57150">
            <a:solidFill>
              <a:schemeClr val="accent4">
                <a:lumMod val="10000"/>
              </a:schemeClr>
            </a:solidFill>
            <a:miter lim="800000"/>
            <a:headEnd/>
            <a:tailEnd/>
          </a:ln>
          <a:effectLst/>
        </p:spPr>
        <p:txBody>
          <a:bodyPr wrap="square">
            <a:spAutoFit/>
          </a:bodyPr>
          <a:lstStyle/>
          <a:p>
            <a:pPr algn="ctr" defTabSz="914400">
              <a:spcBef>
                <a:spcPct val="50000"/>
              </a:spcBef>
            </a:pPr>
            <a:r>
              <a:rPr lang="en-US" sz="4000" b="1" dirty="0" smtClean="0">
                <a:solidFill>
                  <a:srgbClr val="DADADA">
                    <a:lumMod val="10000"/>
                  </a:srgbClr>
                </a:solidFill>
                <a:latin typeface="Arial"/>
              </a:rPr>
              <a:t>HOW MANY PEOPLE ARE GAY?</a:t>
            </a:r>
            <a:endParaRPr lang="en-US" sz="4000" b="1" dirty="0">
              <a:solidFill>
                <a:srgbClr val="DADADA">
                  <a:lumMod val="10000"/>
                </a:srgbClr>
              </a:solidFill>
              <a:latin typeface="Arial"/>
            </a:endParaRPr>
          </a:p>
        </p:txBody>
      </p:sp>
      <p:pic>
        <p:nvPicPr>
          <p:cNvPr id="2" name="Picture 1" descr="Screen Shot 2014-07-14 at 12.48.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21522"/>
            <a:ext cx="9148424" cy="5699953"/>
          </a:xfrm>
          <a:prstGeom prst="rect">
            <a:avLst/>
          </a:prstGeom>
        </p:spPr>
      </p:pic>
    </p:spTree>
    <p:extLst>
      <p:ext uri="{BB962C8B-B14F-4D97-AF65-F5344CB8AC3E}">
        <p14:creationId xmlns:p14="http://schemas.microsoft.com/office/powerpoint/2010/main" val="617403233"/>
      </p:ext>
    </p:extLst>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696FBA2-C1F9-4B1A-945D-37C9E7A6B252}" type="slidenum">
              <a:rPr lang="en-US">
                <a:solidFill>
                  <a:srgbClr val="000000"/>
                </a:solidFill>
                <a:latin typeface="Times New Roman"/>
              </a:rPr>
              <a:pPr/>
              <a:t>70</a:t>
            </a:fld>
            <a:endParaRPr lang="en-US">
              <a:solidFill>
                <a:srgbClr val="000000"/>
              </a:solidFill>
              <a:latin typeface="Times New Roman"/>
            </a:endParaRPr>
          </a:p>
        </p:txBody>
      </p:sp>
      <p:sp>
        <p:nvSpPr>
          <p:cNvPr id="1155074" name="Text Box 2"/>
          <p:cNvSpPr txBox="1">
            <a:spLocks noChangeArrowheads="1"/>
          </p:cNvSpPr>
          <p:nvPr/>
        </p:nvSpPr>
        <p:spPr bwMode="auto">
          <a:xfrm>
            <a:off x="838200" y="228600"/>
            <a:ext cx="7543800" cy="646331"/>
          </a:xfrm>
          <a:prstGeom prst="rect">
            <a:avLst/>
          </a:prstGeom>
          <a:solidFill>
            <a:srgbClr val="FFFFFF"/>
          </a:solidFill>
          <a:ln w="57150">
            <a:solidFill>
              <a:schemeClr val="tx1"/>
            </a:solidFill>
            <a:miter lim="800000"/>
            <a:headEnd/>
            <a:tailEnd/>
          </a:ln>
          <a:effectLst/>
        </p:spPr>
        <p:txBody>
          <a:bodyPr>
            <a:spAutoFit/>
          </a:bodyPr>
          <a:lstStyle/>
          <a:p>
            <a:pPr algn="ctr" defTabSz="914400">
              <a:spcBef>
                <a:spcPct val="50000"/>
              </a:spcBef>
            </a:pPr>
            <a:r>
              <a:rPr lang="en-US" sz="3600" b="1" dirty="0" smtClean="0">
                <a:solidFill>
                  <a:srgbClr val="000000"/>
                </a:solidFill>
                <a:latin typeface="Times New Roman"/>
                <a:cs typeface="Times New Roman"/>
              </a:rPr>
              <a:t>1 TIMOTHY 1:8-11</a:t>
            </a:r>
            <a:endParaRPr lang="en-US" sz="3600" b="1" dirty="0">
              <a:solidFill>
                <a:srgbClr val="000000"/>
              </a:solidFill>
              <a:latin typeface="Times New Roman"/>
              <a:cs typeface="Times New Roman"/>
            </a:endParaRPr>
          </a:p>
        </p:txBody>
      </p:sp>
      <p:sp>
        <p:nvSpPr>
          <p:cNvPr id="1155075" name="Text Box 3"/>
          <p:cNvSpPr txBox="1">
            <a:spLocks noChangeArrowheads="1"/>
          </p:cNvSpPr>
          <p:nvPr/>
        </p:nvSpPr>
        <p:spPr bwMode="auto">
          <a:xfrm>
            <a:off x="685800" y="1143000"/>
            <a:ext cx="7848600" cy="4154984"/>
          </a:xfrm>
          <a:prstGeom prst="rect">
            <a:avLst/>
          </a:prstGeom>
          <a:solidFill>
            <a:srgbClr val="FFFFFF"/>
          </a:solidFill>
          <a:ln w="57150">
            <a:solidFill>
              <a:schemeClr val="tx1"/>
            </a:solidFill>
            <a:miter lim="800000"/>
            <a:headEnd/>
            <a:tailEnd/>
          </a:ln>
          <a:effectLst/>
        </p:spPr>
        <p:txBody>
          <a:bodyPr>
            <a:spAutoFit/>
          </a:bodyPr>
          <a:lstStyle/>
          <a:p>
            <a:pPr defTabSz="914400"/>
            <a:endParaRPr lang="en-US" sz="1200" b="1" dirty="0">
              <a:solidFill>
                <a:srgbClr val="000000"/>
              </a:solidFill>
              <a:latin typeface="Times New Roman"/>
            </a:endParaRPr>
          </a:p>
          <a:p>
            <a:pPr defTabSz="914400"/>
            <a:r>
              <a:rPr lang="en-US" sz="2800" b="1" dirty="0">
                <a:solidFill>
                  <a:srgbClr val="000000"/>
                </a:solidFill>
                <a:latin typeface="Times New Roman"/>
              </a:rPr>
              <a:t>8 But we know that the Law is good, if one uses it lawfully, 9 realizing the fact that law is not made for a righteous person, but for those who are lawless and rebellious, for the ungodly and sinners, for the unholy and profane, for those who kill their fathers or mothers, for murderers 10 and immoral men and homosexuals and kidnappers and liars and perjurers, and whatever else is contrary to sound teaching,        </a:t>
            </a:r>
            <a:r>
              <a:rPr lang="en-US" b="1" dirty="0">
                <a:solidFill>
                  <a:srgbClr val="000000"/>
                </a:solidFill>
                <a:latin typeface="Times New Roman"/>
              </a:rPr>
              <a:t>NASU</a:t>
            </a:r>
            <a:endParaRPr lang="en-US" sz="2400" b="1" dirty="0">
              <a:solidFill>
                <a:srgbClr val="000000"/>
              </a:solidFill>
              <a:latin typeface="Times New Roman"/>
            </a:endParaRPr>
          </a:p>
        </p:txBody>
      </p:sp>
    </p:spTree>
    <p:extLst>
      <p:ext uri="{BB962C8B-B14F-4D97-AF65-F5344CB8AC3E}">
        <p14:creationId xmlns:p14="http://schemas.microsoft.com/office/powerpoint/2010/main" val="500807517"/>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430000"/>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696FBA2-C1F9-4B1A-945D-37C9E7A6B252}" type="slidenum">
              <a:rPr lang="en-US">
                <a:solidFill>
                  <a:srgbClr val="000000"/>
                </a:solidFill>
                <a:latin typeface="Times New Roman"/>
              </a:rPr>
              <a:pPr/>
              <a:t>71</a:t>
            </a:fld>
            <a:endParaRPr lang="en-US">
              <a:solidFill>
                <a:srgbClr val="000000"/>
              </a:solidFill>
              <a:latin typeface="Times New Roman"/>
            </a:endParaRPr>
          </a:p>
        </p:txBody>
      </p:sp>
      <p:sp>
        <p:nvSpPr>
          <p:cNvPr id="1155074" name="Text Box 2"/>
          <p:cNvSpPr txBox="1">
            <a:spLocks noChangeArrowheads="1"/>
          </p:cNvSpPr>
          <p:nvPr/>
        </p:nvSpPr>
        <p:spPr bwMode="auto">
          <a:xfrm>
            <a:off x="838200" y="228600"/>
            <a:ext cx="7543800" cy="646331"/>
          </a:xfrm>
          <a:prstGeom prst="rect">
            <a:avLst/>
          </a:prstGeom>
          <a:solidFill>
            <a:srgbClr val="FFFFFF"/>
          </a:solidFill>
          <a:ln w="57150">
            <a:solidFill>
              <a:schemeClr val="tx1"/>
            </a:solidFill>
            <a:miter lim="800000"/>
            <a:headEnd/>
            <a:tailEnd/>
          </a:ln>
          <a:effectLst/>
        </p:spPr>
        <p:txBody>
          <a:bodyPr>
            <a:spAutoFit/>
          </a:bodyPr>
          <a:lstStyle/>
          <a:p>
            <a:pPr algn="ctr" defTabSz="914400">
              <a:spcBef>
                <a:spcPct val="50000"/>
              </a:spcBef>
            </a:pPr>
            <a:r>
              <a:rPr lang="en-US" sz="3600" b="1" dirty="0" smtClean="0">
                <a:solidFill>
                  <a:srgbClr val="000000"/>
                </a:solidFill>
                <a:latin typeface="Times New Roman"/>
                <a:cs typeface="Times New Roman"/>
              </a:rPr>
              <a:t>JUDE 6-7</a:t>
            </a:r>
            <a:endParaRPr lang="en-US" sz="3600" b="1" dirty="0">
              <a:solidFill>
                <a:srgbClr val="000000"/>
              </a:solidFill>
              <a:latin typeface="Times New Roman"/>
              <a:cs typeface="Times New Roman"/>
            </a:endParaRPr>
          </a:p>
        </p:txBody>
      </p:sp>
      <p:sp>
        <p:nvSpPr>
          <p:cNvPr id="1155075" name="Text Box 3"/>
          <p:cNvSpPr txBox="1">
            <a:spLocks noChangeArrowheads="1"/>
          </p:cNvSpPr>
          <p:nvPr/>
        </p:nvSpPr>
        <p:spPr bwMode="auto">
          <a:xfrm>
            <a:off x="685800" y="1143000"/>
            <a:ext cx="7848600" cy="5016757"/>
          </a:xfrm>
          <a:prstGeom prst="rect">
            <a:avLst/>
          </a:prstGeom>
          <a:solidFill>
            <a:srgbClr val="FFFFFF"/>
          </a:solidFill>
          <a:ln w="57150">
            <a:solidFill>
              <a:schemeClr val="tx1"/>
            </a:solidFill>
            <a:miter lim="800000"/>
            <a:headEnd/>
            <a:tailEnd/>
          </a:ln>
          <a:effectLst/>
        </p:spPr>
        <p:txBody>
          <a:bodyPr>
            <a:spAutoFit/>
          </a:bodyPr>
          <a:lstStyle/>
          <a:p>
            <a:pPr defTabSz="914400"/>
            <a:r>
              <a:rPr lang="en-US" sz="3200" b="1" dirty="0"/>
              <a:t>6 And the angels who did not stay within their own position of authority, but left their proper dwelling, he has kept in eternal chains under gloomy darkness until the judgment of the great day— 7 just as Sodom and Gomorrah and the surrounding cities, which likewise indulged in sexual immorality and pursued unnatural desire,[a] serve as an example by undergoing a punishment of eternal fire.</a:t>
            </a:r>
            <a:endParaRPr lang="en-US" sz="3200" b="1" dirty="0">
              <a:solidFill>
                <a:srgbClr val="000000"/>
              </a:solidFill>
              <a:latin typeface="Times New Roman"/>
            </a:endParaRPr>
          </a:p>
        </p:txBody>
      </p:sp>
    </p:spTree>
    <p:extLst>
      <p:ext uri="{BB962C8B-B14F-4D97-AF65-F5344CB8AC3E}">
        <p14:creationId xmlns:p14="http://schemas.microsoft.com/office/powerpoint/2010/main" val="1480343273"/>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B25BF7A-046D-4019-8C78-84C2D472078A}" type="slidenum">
              <a:rPr lang="en-US">
                <a:solidFill>
                  <a:srgbClr val="FFFFFF"/>
                </a:solidFill>
                <a:latin typeface="Arial"/>
              </a:rPr>
              <a:pPr/>
              <a:t>8</a:t>
            </a:fld>
            <a:endParaRPr lang="en-US">
              <a:solidFill>
                <a:srgbClr val="FFFFFF"/>
              </a:solidFill>
              <a:latin typeface="Arial"/>
            </a:endParaRPr>
          </a:p>
        </p:txBody>
      </p:sp>
      <p:sp>
        <p:nvSpPr>
          <p:cNvPr id="150532" name="Text Box 4"/>
          <p:cNvSpPr txBox="1">
            <a:spLocks noChangeArrowheads="1"/>
          </p:cNvSpPr>
          <p:nvPr/>
        </p:nvSpPr>
        <p:spPr bwMode="auto">
          <a:xfrm>
            <a:off x="1447800" y="2282472"/>
            <a:ext cx="6248400" cy="1446550"/>
          </a:xfrm>
          <a:prstGeom prst="rect">
            <a:avLst/>
          </a:prstGeom>
          <a:solidFill>
            <a:schemeClr val="tx1"/>
          </a:solidFill>
          <a:ln w="57150">
            <a:solidFill>
              <a:schemeClr val="accent4">
                <a:lumMod val="10000"/>
              </a:schemeClr>
            </a:solidFill>
            <a:miter lim="800000"/>
            <a:headEnd/>
            <a:tailEnd/>
          </a:ln>
          <a:effectLst/>
        </p:spPr>
        <p:txBody>
          <a:bodyPr>
            <a:spAutoFit/>
          </a:bodyPr>
          <a:lstStyle/>
          <a:p>
            <a:pPr algn="ctr" defTabSz="914400">
              <a:spcBef>
                <a:spcPct val="50000"/>
              </a:spcBef>
            </a:pPr>
            <a:r>
              <a:rPr lang="en-US" sz="4400" b="1" dirty="0" smtClean="0">
                <a:solidFill>
                  <a:srgbClr val="DADADA">
                    <a:lumMod val="10000"/>
                  </a:srgbClr>
                </a:solidFill>
                <a:latin typeface="Arial"/>
              </a:rPr>
              <a:t>IS THERE A "GAY GENE"?</a:t>
            </a:r>
            <a:endParaRPr lang="en-US" sz="4400" b="1" dirty="0">
              <a:solidFill>
                <a:srgbClr val="DADADA">
                  <a:lumMod val="10000"/>
                </a:srgbClr>
              </a:solidFill>
              <a:latin typeface="Arial"/>
            </a:endParaRPr>
          </a:p>
        </p:txBody>
      </p:sp>
    </p:spTree>
    <p:extLst>
      <p:ext uri="{BB962C8B-B14F-4D97-AF65-F5344CB8AC3E}">
        <p14:creationId xmlns:p14="http://schemas.microsoft.com/office/powerpoint/2010/main" val="1925780121"/>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42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9</a:t>
            </a:fld>
            <a:endParaRPr lang="en-US"/>
          </a:p>
        </p:txBody>
      </p:sp>
      <p:pic>
        <p:nvPicPr>
          <p:cNvPr id="7" name="Picture 6" descr="Screen Shot 2014-07-13 at 4.0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94235"/>
            <a:ext cx="8297036" cy="5827059"/>
          </a:xfrm>
          <a:prstGeom prst="rect">
            <a:avLst/>
          </a:prstGeom>
        </p:spPr>
      </p:pic>
    </p:spTree>
    <p:extLst>
      <p:ext uri="{BB962C8B-B14F-4D97-AF65-F5344CB8AC3E}">
        <p14:creationId xmlns:p14="http://schemas.microsoft.com/office/powerpoint/2010/main" val="1710340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7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5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280</TotalTime>
  <Words>2612</Words>
  <Application>Microsoft Office PowerPoint</Application>
  <PresentationFormat>On-screen Show (4:3)</PresentationFormat>
  <Paragraphs>251</Paragraphs>
  <Slides>71</Slides>
  <Notes>31</Notes>
  <HiddenSlides>0</HiddenSlides>
  <MMClips>0</MMClips>
  <ScaleCrop>false</ScaleCrop>
  <HeadingPairs>
    <vt:vector size="6" baseType="variant">
      <vt:variant>
        <vt:lpstr>Fonts Used</vt:lpstr>
      </vt:variant>
      <vt:variant>
        <vt:i4>6</vt:i4>
      </vt:variant>
      <vt:variant>
        <vt:lpstr>Theme</vt:lpstr>
      </vt:variant>
      <vt:variant>
        <vt:i4>26</vt:i4>
      </vt:variant>
      <vt:variant>
        <vt:lpstr>Slide Titles</vt:lpstr>
      </vt:variant>
      <vt:variant>
        <vt:i4>71</vt:i4>
      </vt:variant>
    </vt:vector>
  </HeadingPairs>
  <TitlesOfParts>
    <vt:vector size="103" baseType="lpstr">
      <vt:lpstr>ＭＳ Ｐゴシック</vt:lpstr>
      <vt:lpstr>Arial</vt:lpstr>
      <vt:lpstr>Calibri</vt:lpstr>
      <vt:lpstr>Tahoma</vt:lpstr>
      <vt:lpstr>Times New Roman</vt:lpstr>
      <vt:lpstr>Wingdings</vt:lpstr>
      <vt:lpstr>Office Theme</vt:lpstr>
      <vt:lpstr>4_Default Design</vt:lpstr>
      <vt:lpstr>Global</vt:lpstr>
      <vt:lpstr>Ripple</vt:lpstr>
      <vt:lpstr>1_Ripple</vt:lpstr>
      <vt:lpstr>2_Ripple</vt:lpstr>
      <vt:lpstr>Default Design</vt:lpstr>
      <vt:lpstr>3_Ripple</vt:lpstr>
      <vt:lpstr>5_Default Design</vt:lpstr>
      <vt:lpstr>6_Default Design</vt:lpstr>
      <vt:lpstr>7_Default Design</vt:lpstr>
      <vt:lpstr>8_Default Design</vt:lpstr>
      <vt:lpstr>9_Default Design</vt:lpstr>
      <vt:lpstr>10_Default Design</vt:lpstr>
      <vt:lpstr>4_Ripple</vt:lpstr>
      <vt:lpstr>11_Default Design</vt:lpstr>
      <vt:lpstr>1_Global</vt:lpstr>
      <vt:lpstr>2_Global</vt:lpstr>
      <vt:lpstr>3_Global</vt:lpstr>
      <vt:lpstr>4_Global</vt:lpstr>
      <vt:lpstr>5_Global</vt:lpstr>
      <vt:lpstr>6_Global</vt:lpstr>
      <vt:lpstr>7_Global</vt:lpstr>
      <vt:lpstr>8_Global</vt:lpstr>
      <vt:lpstr>14_Default Design</vt:lpstr>
      <vt:lpstr>15_Default Design</vt:lpstr>
      <vt:lpstr>12 Questions:  Sexuality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vt:lpstr>
      <vt:lpstr>Jesus?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1:18-32 </vt:lpstr>
      <vt:lpstr>Dishonorable Passions  Romans 1 </vt:lpstr>
      <vt:lpstr>Dishonorable Passions  Romans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1: Pederasty </vt:lpstr>
      <vt:lpstr>Romans 1: Pederasty </vt:lpstr>
      <vt:lpstr>Romans 1: Pederasty </vt:lpstr>
      <vt:lpstr>Romans 1: “Exchange of natural inclinations" Argument </vt:lpstr>
      <vt:lpstr>PowerPoint Presentation</vt:lpstr>
      <vt:lpstr>PowerPoint Presentation</vt:lpstr>
      <vt:lpstr>PowerPoint Presentation</vt:lpstr>
      <vt:lpstr>PowerPoint Presentation</vt:lpstr>
      <vt:lpstr>God’s Intentions for Humanity’s Sexuality (Genesis 1-2) </vt:lpstr>
      <vt:lpstr>God’s Intentions for Humanity’s Sexuality </vt:lpstr>
      <vt:lpstr>The 6th Day </vt:lpstr>
      <vt:lpstr>The 6th Day </vt:lpstr>
      <vt:lpstr>Exclusions? </vt:lpstr>
      <vt:lpstr>What do these verses teach? </vt:lpstr>
      <vt:lpstr>Prohibitions in Lev. 18 and 20 </vt:lpstr>
      <vt:lpstr>Prohibitions in Lev. 18 and 20 </vt:lpstr>
      <vt:lpstr>Leviticus 18 and 20 </vt:lpstr>
      <vt:lpstr>1 Corinthians 6:9-11 </vt:lpstr>
      <vt:lpstr>Μαλακός, ἀρσενοκοῖται  1 Corinthians 6:9-11 </vt:lpstr>
      <vt:lpstr>1 Corinthians 6:9 </vt:lpstr>
      <vt:lpstr>Μαλακός, ἀρσενοκοῖται  1 Corinthians 6 </vt:lpstr>
      <vt:lpstr>Μαλακός, ἀρσενοκοῖται  1 Corinthians 6 </vt:lpstr>
      <vt:lpstr>Genesis 19: Inhospitality</vt:lpstr>
      <vt:lpstr>Genesis 19: Inhospitality</vt:lpstr>
      <vt:lpstr>Gen. 19: "Inhospitality" Argument </vt:lpstr>
      <vt:lpstr>Conclusions </vt:lpstr>
      <vt:lpstr>Conclusions </vt:lpstr>
      <vt:lpstr>PowerPoint Presentation</vt:lpstr>
      <vt:lpstr>PowerPoint Presentation</vt:lpstr>
      <vt:lpstr>PowerPoint Presentation</vt:lpstr>
    </vt:vector>
  </TitlesOfParts>
  <Company>Freed-Hardeman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Questions:  Evil and God</dc:title>
  <dc:creator>Loaner</dc:creator>
  <cp:lastModifiedBy>Alford, Karson</cp:lastModifiedBy>
  <cp:revision>24</cp:revision>
  <dcterms:created xsi:type="dcterms:W3CDTF">2014-07-13T19:44:58Z</dcterms:created>
  <dcterms:modified xsi:type="dcterms:W3CDTF">2014-07-15T01:28:25Z</dcterms:modified>
</cp:coreProperties>
</file>