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4" r:id="rId3"/>
    <p:sldMasterId id="2147483676" r:id="rId4"/>
    <p:sldMasterId id="2147483692" r:id="rId5"/>
  </p:sldMasterIdLst>
  <p:notesMasterIdLst>
    <p:notesMasterId r:id="rId69"/>
  </p:notesMasterIdLst>
  <p:sldIdLst>
    <p:sldId id="280" r:id="rId6"/>
    <p:sldId id="263" r:id="rId7"/>
    <p:sldId id="260" r:id="rId8"/>
    <p:sldId id="266" r:id="rId9"/>
    <p:sldId id="293" r:id="rId10"/>
    <p:sldId id="262" r:id="rId11"/>
    <p:sldId id="282" r:id="rId12"/>
    <p:sldId id="295" r:id="rId13"/>
    <p:sldId id="289" r:id="rId14"/>
    <p:sldId id="274" r:id="rId15"/>
    <p:sldId id="277" r:id="rId16"/>
    <p:sldId id="297" r:id="rId17"/>
    <p:sldId id="298" r:id="rId18"/>
    <p:sldId id="271" r:id="rId19"/>
    <p:sldId id="300" r:id="rId20"/>
    <p:sldId id="291" r:id="rId21"/>
    <p:sldId id="303" r:id="rId22"/>
    <p:sldId id="310" r:id="rId23"/>
    <p:sldId id="311" r:id="rId24"/>
    <p:sldId id="312" r:id="rId25"/>
    <p:sldId id="313" r:id="rId26"/>
    <p:sldId id="314" r:id="rId27"/>
    <p:sldId id="315" r:id="rId28"/>
    <p:sldId id="316" r:id="rId29"/>
    <p:sldId id="317" r:id="rId30"/>
    <p:sldId id="323" r:id="rId31"/>
    <p:sldId id="325" r:id="rId32"/>
    <p:sldId id="326" r:id="rId33"/>
    <p:sldId id="328" r:id="rId34"/>
    <p:sldId id="335" r:id="rId35"/>
    <p:sldId id="327" r:id="rId36"/>
    <p:sldId id="329" r:id="rId37"/>
    <p:sldId id="330" r:id="rId38"/>
    <p:sldId id="332" r:id="rId39"/>
    <p:sldId id="333" r:id="rId40"/>
    <p:sldId id="336" r:id="rId41"/>
    <p:sldId id="296" r:id="rId42"/>
    <p:sldId id="337" r:id="rId43"/>
    <p:sldId id="352" r:id="rId44"/>
    <p:sldId id="340" r:id="rId45"/>
    <p:sldId id="341" r:id="rId46"/>
    <p:sldId id="338" r:id="rId47"/>
    <p:sldId id="342" r:id="rId48"/>
    <p:sldId id="292" r:id="rId49"/>
    <p:sldId id="344" r:id="rId50"/>
    <p:sldId id="345" r:id="rId51"/>
    <p:sldId id="343" r:id="rId52"/>
    <p:sldId id="346" r:id="rId53"/>
    <p:sldId id="301" r:id="rId54"/>
    <p:sldId id="299" r:id="rId55"/>
    <p:sldId id="347" r:id="rId56"/>
    <p:sldId id="287" r:id="rId57"/>
    <p:sldId id="288" r:id="rId58"/>
    <p:sldId id="275" r:id="rId59"/>
    <p:sldId id="276" r:id="rId60"/>
    <p:sldId id="351" r:id="rId61"/>
    <p:sldId id="279" r:id="rId62"/>
    <p:sldId id="273" r:id="rId63"/>
    <p:sldId id="285" r:id="rId64"/>
    <p:sldId id="350" r:id="rId65"/>
    <p:sldId id="349" r:id="rId66"/>
    <p:sldId id="334" r:id="rId67"/>
    <p:sldId id="281"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85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notesMaster" Target="notesMasters/notesMaster1.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F261B1-FA2A-2943-9636-F1F9D660B5C8}" type="datetimeFigureOut">
              <a:rPr lang="en-US" smtClean="0"/>
              <a:t>7/13/14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2A4417-52FB-A94F-92F0-32DA40D33069}" type="slidenum">
              <a:rPr lang="en-US" smtClean="0"/>
              <a:t>‹#›</a:t>
            </a:fld>
            <a:endParaRPr lang="en-US"/>
          </a:p>
        </p:txBody>
      </p:sp>
    </p:spTree>
    <p:extLst>
      <p:ext uri="{BB962C8B-B14F-4D97-AF65-F5344CB8AC3E}">
        <p14:creationId xmlns:p14="http://schemas.microsoft.com/office/powerpoint/2010/main" val="11685108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a:t>
            </a:r>
            <a:r>
              <a:rPr lang="en-US" baseline="0" dirty="0" smtClean="0"/>
              <a:t> setting</a:t>
            </a:r>
          </a:p>
          <a:p>
            <a:r>
              <a:rPr lang="en-US" baseline="0" dirty="0" smtClean="0"/>
              <a:t>Gentile setting</a:t>
            </a:r>
          </a:p>
          <a:p>
            <a:r>
              <a:rPr lang="en-US" baseline="0" dirty="0" smtClean="0"/>
              <a:t>Sadducee setting</a:t>
            </a:r>
          </a:p>
          <a:p>
            <a:r>
              <a:rPr lang="en-US" baseline="0" dirty="0" smtClean="0"/>
              <a:t>Jewish Messiah setting</a:t>
            </a:r>
          </a:p>
          <a:p>
            <a:r>
              <a:rPr lang="en-US" baseline="0" dirty="0" smtClean="0"/>
              <a:t>Modern setting (research on hope, current problems)</a:t>
            </a:r>
            <a:endParaRPr lang="en-US" dirty="0"/>
          </a:p>
        </p:txBody>
      </p:sp>
      <p:sp>
        <p:nvSpPr>
          <p:cNvPr id="4" name="Slide Number Placeholder 3"/>
          <p:cNvSpPr>
            <a:spLocks noGrp="1"/>
          </p:cNvSpPr>
          <p:nvPr>
            <p:ph type="sldNum" sz="quarter" idx="10"/>
          </p:nvPr>
        </p:nvSpPr>
        <p:spPr/>
        <p:txBody>
          <a:bodyPr/>
          <a:lstStyle/>
          <a:p>
            <a:fld id="{9B2A4417-52FB-A94F-92F0-32DA40D33069}" type="slidenum">
              <a:rPr lang="en-US" smtClean="0"/>
              <a:t>3</a:t>
            </a:fld>
            <a:endParaRPr lang="en-US"/>
          </a:p>
        </p:txBody>
      </p:sp>
    </p:spTree>
    <p:extLst>
      <p:ext uri="{BB962C8B-B14F-4D97-AF65-F5344CB8AC3E}">
        <p14:creationId xmlns:p14="http://schemas.microsoft.com/office/powerpoint/2010/main" val="1295523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1EC4BC-A17F-4E4E-90CC-312028A167B2}" type="datetimeFigureOut">
              <a:rPr lang="en-US" smtClean="0"/>
              <a:t>7/13/14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49C88-A563-B046-8A3F-5536A8A4DCA0}" type="slidenum">
              <a:rPr lang="en-US" smtClean="0"/>
              <a:t>‹#›</a:t>
            </a:fld>
            <a:endParaRPr lang="en-US"/>
          </a:p>
        </p:txBody>
      </p:sp>
    </p:spTree>
    <p:extLst>
      <p:ext uri="{BB962C8B-B14F-4D97-AF65-F5344CB8AC3E}">
        <p14:creationId xmlns:p14="http://schemas.microsoft.com/office/powerpoint/2010/main" val="580664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1EC4BC-A17F-4E4E-90CC-312028A167B2}" type="datetimeFigureOut">
              <a:rPr lang="en-US" smtClean="0"/>
              <a:t>7/13/14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49C88-A563-B046-8A3F-5536A8A4DCA0}" type="slidenum">
              <a:rPr lang="en-US" smtClean="0"/>
              <a:t>‹#›</a:t>
            </a:fld>
            <a:endParaRPr lang="en-US"/>
          </a:p>
        </p:txBody>
      </p:sp>
    </p:spTree>
    <p:extLst>
      <p:ext uri="{BB962C8B-B14F-4D97-AF65-F5344CB8AC3E}">
        <p14:creationId xmlns:p14="http://schemas.microsoft.com/office/powerpoint/2010/main" val="2500755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1EC4BC-A17F-4E4E-90CC-312028A167B2}" type="datetimeFigureOut">
              <a:rPr lang="en-US" smtClean="0"/>
              <a:t>7/13/14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49C88-A563-B046-8A3F-5536A8A4DCA0}" type="slidenum">
              <a:rPr lang="en-US" smtClean="0"/>
              <a:t>‹#›</a:t>
            </a:fld>
            <a:endParaRPr lang="en-US"/>
          </a:p>
        </p:txBody>
      </p:sp>
    </p:spTree>
    <p:extLst>
      <p:ext uri="{BB962C8B-B14F-4D97-AF65-F5344CB8AC3E}">
        <p14:creationId xmlns:p14="http://schemas.microsoft.com/office/powerpoint/2010/main" val="2882255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Arial" charset="0"/>
              </a:defRPr>
            </a:lvl1pPr>
          </a:lstStyle>
          <a:p>
            <a:pPr>
              <a:defRPr/>
            </a:pPr>
            <a:fld id="{4A688645-859E-E44C-9D5B-967C072B86A4}" type="datetimeFigureOut">
              <a:rPr lang="en-US"/>
              <a:pPr>
                <a:defRPr/>
              </a:pPr>
              <a:t>7/13/14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Arial" charset="0"/>
              </a:defRPr>
            </a:lvl1pPr>
          </a:lstStyle>
          <a:p>
            <a:pPr>
              <a:defRPr/>
            </a:pPr>
            <a:fld id="{368358BA-C938-814B-918A-1FCCC8B1A4BF}" type="slidenum">
              <a:rPr lang="en-US"/>
              <a:pPr>
                <a:defRPr/>
              </a:pPr>
              <a:t>‹#›</a:t>
            </a:fld>
            <a:endParaRPr lang="en-US"/>
          </a:p>
        </p:txBody>
      </p:sp>
    </p:spTree>
    <p:extLst>
      <p:ext uri="{BB962C8B-B14F-4D97-AF65-F5344CB8AC3E}">
        <p14:creationId xmlns:p14="http://schemas.microsoft.com/office/powerpoint/2010/main" val="356887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14500"/>
            <a:ext cx="3810000"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4500"/>
            <a:ext cx="3810000"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Aft>
                <a:spcPct val="0"/>
              </a:spcAft>
              <a:defRPr>
                <a:ea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Aft>
                <a:spcPct val="0"/>
              </a:spcAft>
              <a:defRPr>
                <a:ea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Aft>
                <a:spcPct val="0"/>
              </a:spcAft>
              <a:defRPr>
                <a:ea typeface="ＭＳ Ｐゴシック" charset="0"/>
              </a:defRPr>
            </a:lvl1pPr>
          </a:lstStyle>
          <a:p>
            <a:pPr>
              <a:defRPr/>
            </a:pPr>
            <a:fld id="{D915123C-15B3-3F40-930A-EB569C66BF4C}" type="slidenum">
              <a:rPr lang="en-US"/>
              <a:pPr>
                <a:defRPr/>
              </a:pPr>
              <a:t>‹#›</a:t>
            </a:fld>
            <a:endParaRPr lang="en-US"/>
          </a:p>
        </p:txBody>
      </p:sp>
    </p:spTree>
    <p:extLst>
      <p:ext uri="{BB962C8B-B14F-4D97-AF65-F5344CB8AC3E}">
        <p14:creationId xmlns:p14="http://schemas.microsoft.com/office/powerpoint/2010/main" val="2969015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760663"/>
            <a:ext cx="9151938" cy="4113212"/>
            <a:chOff x="0" y="1739"/>
            <a:chExt cx="5765" cy="2591"/>
          </a:xfrm>
        </p:grpSpPr>
        <p:grpSp>
          <p:nvGrpSpPr>
            <p:cNvPr id="5" name="Group 3"/>
            <p:cNvGrpSpPr>
              <a:grpSpLocks/>
            </p:cNvGrpSpPr>
            <p:nvPr/>
          </p:nvGrpSpPr>
          <p:grpSpPr bwMode="auto">
            <a:xfrm>
              <a:off x="0" y="3652"/>
              <a:ext cx="5765" cy="678"/>
              <a:chOff x="0" y="3652"/>
              <a:chExt cx="5765" cy="678"/>
            </a:xfrm>
          </p:grpSpPr>
          <p:sp>
            <p:nvSpPr>
              <p:cNvPr id="7" name="Rectangle 4"/>
              <p:cNvSpPr>
                <a:spLocks noChangeArrowheads="1"/>
              </p:cNvSpPr>
              <p:nvPr/>
            </p:nvSpPr>
            <p:spPr bwMode="auto">
              <a:xfrm>
                <a:off x="0" y="3676"/>
                <a:ext cx="5764" cy="643"/>
              </a:xfrm>
              <a:prstGeom prst="rect">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mtClean="0">
                  <a:solidFill>
                    <a:srgbClr val="FFFFFF"/>
                  </a:solidFill>
                  <a:latin typeface="Times New Roman" charset="0"/>
                  <a:ea typeface="ＭＳ Ｐゴシック" charset="0"/>
                  <a:cs typeface="ＭＳ Ｐゴシック" charset="0"/>
                </a:endParaRPr>
              </a:p>
            </p:txBody>
          </p:sp>
          <p:grpSp>
            <p:nvGrpSpPr>
              <p:cNvPr id="8" name="Group 5"/>
              <p:cNvGrpSpPr>
                <a:grpSpLocks/>
              </p:cNvGrpSpPr>
              <p:nvPr/>
            </p:nvGrpSpPr>
            <p:grpSpPr bwMode="auto">
              <a:xfrm>
                <a:off x="0" y="3652"/>
                <a:ext cx="5765" cy="678"/>
                <a:chOff x="0" y="3652"/>
                <a:chExt cx="5765" cy="678"/>
              </a:xfrm>
            </p:grpSpPr>
            <p:sp>
              <p:nvSpPr>
                <p:cNvPr id="9" name="Freeform 6"/>
                <p:cNvSpPr>
                  <a:spLocks/>
                </p:cNvSpPr>
                <p:nvPr/>
              </p:nvSpPr>
              <p:spPr bwMode="auto">
                <a:xfrm>
                  <a:off x="0"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gradFill rotWithShape="0">
                  <a:gsLst>
                    <a:gs pos="0">
                      <a:srgbClr val="FFFFFF"/>
                    </a:gs>
                    <a:gs pos="100000">
                      <a:schemeClr val="accent1"/>
                    </a:gs>
                  </a:gsLst>
                  <a:path path="rect">
                    <a:fillToRect r="100000" b="10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smtClean="0">
                    <a:solidFill>
                      <a:srgbClr val="FFFFFF"/>
                    </a:solidFill>
                    <a:latin typeface="Times New Roman" charset="0"/>
                    <a:ea typeface="ＭＳ Ｐゴシック" charset="0"/>
                    <a:cs typeface="ＭＳ Ｐゴシック" charset="0"/>
                  </a:endParaRPr>
                </a:p>
              </p:txBody>
            </p:sp>
            <p:sp>
              <p:nvSpPr>
                <p:cNvPr id="10" name="Freeform 7"/>
                <p:cNvSpPr>
                  <a:spLocks/>
                </p:cNvSpPr>
                <p:nvPr/>
              </p:nvSpPr>
              <p:spPr bwMode="auto">
                <a:xfrm>
                  <a:off x="433"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gradFill rotWithShape="0">
                  <a:gsLst>
                    <a:gs pos="0">
                      <a:srgbClr val="FFFFFF"/>
                    </a:gs>
                    <a:gs pos="100000">
                      <a:schemeClr val="accent1"/>
                    </a:gs>
                  </a:gsLst>
                  <a:path path="rect">
                    <a:fillToRect r="100000" b="10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smtClean="0">
                    <a:solidFill>
                      <a:srgbClr val="FFFFFF"/>
                    </a:solidFill>
                    <a:latin typeface="Times New Roman" charset="0"/>
                    <a:ea typeface="ＭＳ Ｐゴシック" charset="0"/>
                    <a:cs typeface="ＭＳ Ｐゴシック" charset="0"/>
                  </a:endParaRPr>
                </a:p>
              </p:txBody>
            </p:sp>
            <p:sp>
              <p:nvSpPr>
                <p:cNvPr id="11" name="Freeform 8"/>
                <p:cNvSpPr>
                  <a:spLocks/>
                </p:cNvSpPr>
                <p:nvPr/>
              </p:nvSpPr>
              <p:spPr bwMode="auto">
                <a:xfrm>
                  <a:off x="878"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gradFill rotWithShape="0">
                  <a:gsLst>
                    <a:gs pos="0">
                      <a:srgbClr val="FFFFFF"/>
                    </a:gs>
                    <a:gs pos="100000">
                      <a:schemeClr val="accent1"/>
                    </a:gs>
                  </a:gsLst>
                  <a:path path="rect">
                    <a:fillToRect r="100000" b="10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smtClean="0">
                    <a:solidFill>
                      <a:srgbClr val="FFFFFF"/>
                    </a:solidFill>
                    <a:latin typeface="Times New Roman" charset="0"/>
                    <a:ea typeface="ＭＳ Ｐゴシック" charset="0"/>
                    <a:cs typeface="ＭＳ Ｐゴシック" charset="0"/>
                  </a:endParaRPr>
                </a:p>
              </p:txBody>
            </p:sp>
            <p:sp>
              <p:nvSpPr>
                <p:cNvPr id="12" name="Freeform 9"/>
                <p:cNvSpPr>
                  <a:spLocks/>
                </p:cNvSpPr>
                <p:nvPr/>
              </p:nvSpPr>
              <p:spPr bwMode="auto">
                <a:xfrm>
                  <a:off x="1323"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gradFill rotWithShape="0">
                  <a:gsLst>
                    <a:gs pos="0">
                      <a:srgbClr val="FFFFFF"/>
                    </a:gs>
                    <a:gs pos="100000">
                      <a:schemeClr val="accent1"/>
                    </a:gs>
                  </a:gsLst>
                  <a:path path="rect">
                    <a:fillToRect r="100000" b="10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smtClean="0">
                    <a:solidFill>
                      <a:srgbClr val="FFFFFF"/>
                    </a:solidFill>
                    <a:latin typeface="Times New Roman" charset="0"/>
                    <a:ea typeface="ＭＳ Ｐゴシック" charset="0"/>
                    <a:cs typeface="ＭＳ Ｐゴシック" charset="0"/>
                  </a:endParaRPr>
                </a:p>
              </p:txBody>
            </p:sp>
            <p:sp>
              <p:nvSpPr>
                <p:cNvPr id="13" name="Freeform 10"/>
                <p:cNvSpPr>
                  <a:spLocks/>
                </p:cNvSpPr>
                <p:nvPr/>
              </p:nvSpPr>
              <p:spPr bwMode="auto">
                <a:xfrm>
                  <a:off x="1768"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gradFill rotWithShape="0">
                  <a:gsLst>
                    <a:gs pos="0">
                      <a:srgbClr val="FFFFFF"/>
                    </a:gs>
                    <a:gs pos="100000">
                      <a:schemeClr val="accent1"/>
                    </a:gs>
                  </a:gsLst>
                  <a:path path="rect">
                    <a:fillToRect r="100000" b="10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smtClean="0">
                    <a:solidFill>
                      <a:srgbClr val="FFFFFF"/>
                    </a:solidFill>
                    <a:latin typeface="Times New Roman" charset="0"/>
                    <a:ea typeface="ＭＳ Ｐゴシック" charset="0"/>
                    <a:cs typeface="ＭＳ Ｐゴシック" charset="0"/>
                  </a:endParaRPr>
                </a:p>
              </p:txBody>
            </p:sp>
            <p:sp>
              <p:nvSpPr>
                <p:cNvPr id="14" name="Freeform 11"/>
                <p:cNvSpPr>
                  <a:spLocks/>
                </p:cNvSpPr>
                <p:nvPr/>
              </p:nvSpPr>
              <p:spPr bwMode="auto">
                <a:xfrm>
                  <a:off x="2213"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gradFill rotWithShape="0">
                  <a:gsLst>
                    <a:gs pos="0">
                      <a:srgbClr val="FFFFFF"/>
                    </a:gs>
                    <a:gs pos="100000">
                      <a:schemeClr val="accent1"/>
                    </a:gs>
                  </a:gsLst>
                  <a:path path="rect">
                    <a:fillToRect r="100000" b="10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smtClean="0">
                    <a:solidFill>
                      <a:srgbClr val="FFFFFF"/>
                    </a:solidFill>
                    <a:latin typeface="Times New Roman" charset="0"/>
                    <a:ea typeface="ＭＳ Ｐゴシック" charset="0"/>
                    <a:cs typeface="ＭＳ Ｐゴシック" charset="0"/>
                  </a:endParaRPr>
                </a:p>
              </p:txBody>
            </p:sp>
            <p:sp>
              <p:nvSpPr>
                <p:cNvPr id="15" name="Freeform 12"/>
                <p:cNvSpPr>
                  <a:spLocks/>
                </p:cNvSpPr>
                <p:nvPr/>
              </p:nvSpPr>
              <p:spPr bwMode="auto">
                <a:xfrm>
                  <a:off x="2646"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gradFill rotWithShape="0">
                  <a:gsLst>
                    <a:gs pos="0">
                      <a:srgbClr val="FFFFFF"/>
                    </a:gs>
                    <a:gs pos="100000">
                      <a:schemeClr val="accent1"/>
                    </a:gs>
                  </a:gsLst>
                  <a:path path="rect">
                    <a:fillToRect r="100000" b="10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smtClean="0">
                    <a:solidFill>
                      <a:srgbClr val="FFFFFF"/>
                    </a:solidFill>
                    <a:latin typeface="Times New Roman" charset="0"/>
                    <a:ea typeface="ＭＳ Ｐゴシック" charset="0"/>
                    <a:cs typeface="ＭＳ Ｐゴシック" charset="0"/>
                  </a:endParaRPr>
                </a:p>
              </p:txBody>
            </p:sp>
            <p:sp>
              <p:nvSpPr>
                <p:cNvPr id="16" name="Freeform 13"/>
                <p:cNvSpPr>
                  <a:spLocks/>
                </p:cNvSpPr>
                <p:nvPr/>
              </p:nvSpPr>
              <p:spPr bwMode="auto">
                <a:xfrm>
                  <a:off x="3090"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gradFill rotWithShape="0">
                  <a:gsLst>
                    <a:gs pos="0">
                      <a:srgbClr val="FFFFFF"/>
                    </a:gs>
                    <a:gs pos="100000">
                      <a:schemeClr val="accent1"/>
                    </a:gs>
                  </a:gsLst>
                  <a:path path="rect">
                    <a:fillToRect r="100000" b="10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smtClean="0">
                    <a:solidFill>
                      <a:srgbClr val="FFFFFF"/>
                    </a:solidFill>
                    <a:latin typeface="Times New Roman" charset="0"/>
                    <a:ea typeface="ＭＳ Ｐゴシック" charset="0"/>
                    <a:cs typeface="ＭＳ Ｐゴシック" charset="0"/>
                  </a:endParaRPr>
                </a:p>
              </p:txBody>
            </p:sp>
            <p:sp>
              <p:nvSpPr>
                <p:cNvPr id="17" name="Freeform 14"/>
                <p:cNvSpPr>
                  <a:spLocks/>
                </p:cNvSpPr>
                <p:nvPr/>
              </p:nvSpPr>
              <p:spPr bwMode="auto">
                <a:xfrm>
                  <a:off x="3547"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gradFill rotWithShape="0">
                  <a:gsLst>
                    <a:gs pos="0">
                      <a:srgbClr val="FFFFFF"/>
                    </a:gs>
                    <a:gs pos="100000">
                      <a:schemeClr val="accent1"/>
                    </a:gs>
                  </a:gsLst>
                  <a:path path="rect">
                    <a:fillToRect r="100000" b="10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smtClean="0">
                    <a:solidFill>
                      <a:srgbClr val="FFFFFF"/>
                    </a:solidFill>
                    <a:latin typeface="Times New Roman" charset="0"/>
                    <a:ea typeface="ＭＳ Ｐゴシック" charset="0"/>
                    <a:cs typeface="ＭＳ Ｐゴシック" charset="0"/>
                  </a:endParaRPr>
                </a:p>
              </p:txBody>
            </p:sp>
            <p:sp>
              <p:nvSpPr>
                <p:cNvPr id="18" name="Freeform 15"/>
                <p:cNvSpPr>
                  <a:spLocks/>
                </p:cNvSpPr>
                <p:nvPr/>
              </p:nvSpPr>
              <p:spPr bwMode="auto">
                <a:xfrm>
                  <a:off x="4004"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gradFill rotWithShape="0">
                  <a:gsLst>
                    <a:gs pos="0">
                      <a:srgbClr val="FFFFFF"/>
                    </a:gs>
                    <a:gs pos="100000">
                      <a:schemeClr val="accent1"/>
                    </a:gs>
                  </a:gsLst>
                  <a:path path="rect">
                    <a:fillToRect r="100000" b="10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smtClean="0">
                    <a:solidFill>
                      <a:srgbClr val="FFFFFF"/>
                    </a:solidFill>
                    <a:latin typeface="Times New Roman" charset="0"/>
                    <a:ea typeface="ＭＳ Ｐゴシック" charset="0"/>
                    <a:cs typeface="ＭＳ Ｐゴシック" charset="0"/>
                  </a:endParaRPr>
                </a:p>
              </p:txBody>
            </p:sp>
            <p:sp>
              <p:nvSpPr>
                <p:cNvPr id="19" name="Freeform 16"/>
                <p:cNvSpPr>
                  <a:spLocks/>
                </p:cNvSpPr>
                <p:nvPr/>
              </p:nvSpPr>
              <p:spPr bwMode="auto">
                <a:xfrm>
                  <a:off x="4473"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gradFill rotWithShape="0">
                  <a:gsLst>
                    <a:gs pos="0">
                      <a:srgbClr val="FFFFFF"/>
                    </a:gs>
                    <a:gs pos="100000">
                      <a:schemeClr val="accent1"/>
                    </a:gs>
                  </a:gsLst>
                  <a:path path="rect">
                    <a:fillToRect r="100000" b="10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smtClean="0">
                    <a:solidFill>
                      <a:srgbClr val="FFFFFF"/>
                    </a:solidFill>
                    <a:latin typeface="Times New Roman" charset="0"/>
                    <a:ea typeface="ＭＳ Ｐゴシック" charset="0"/>
                    <a:cs typeface="ＭＳ Ｐゴシック" charset="0"/>
                  </a:endParaRPr>
                </a:p>
              </p:txBody>
            </p:sp>
            <p:sp>
              <p:nvSpPr>
                <p:cNvPr id="20" name="Freeform 17"/>
                <p:cNvSpPr>
                  <a:spLocks/>
                </p:cNvSpPr>
                <p:nvPr/>
              </p:nvSpPr>
              <p:spPr bwMode="auto">
                <a:xfrm>
                  <a:off x="4930" y="3652"/>
                  <a:ext cx="578" cy="678"/>
                </a:xfrm>
                <a:custGeom>
                  <a:avLst/>
                  <a:gdLst>
                    <a:gd name="T0" fmla="*/ 0 w 578"/>
                    <a:gd name="T1" fmla="*/ 677 h 678"/>
                    <a:gd name="T2" fmla="*/ 480 w 578"/>
                    <a:gd name="T3" fmla="*/ 0 h 678"/>
                    <a:gd name="T4" fmla="*/ 577 w 578"/>
                    <a:gd name="T5" fmla="*/ 0 h 678"/>
                    <a:gd name="T6" fmla="*/ 96 w 578"/>
                    <a:gd name="T7" fmla="*/ 677 h 678"/>
                    <a:gd name="T8" fmla="*/ 0 w 578"/>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678">
                      <a:moveTo>
                        <a:pt x="0" y="677"/>
                      </a:moveTo>
                      <a:lnTo>
                        <a:pt x="480" y="0"/>
                      </a:lnTo>
                      <a:lnTo>
                        <a:pt x="577" y="0"/>
                      </a:lnTo>
                      <a:lnTo>
                        <a:pt x="96" y="677"/>
                      </a:lnTo>
                      <a:lnTo>
                        <a:pt x="0" y="677"/>
                      </a:lnTo>
                    </a:path>
                  </a:pathLst>
                </a:custGeom>
                <a:gradFill rotWithShape="0">
                  <a:gsLst>
                    <a:gs pos="0">
                      <a:srgbClr val="FFFFFF"/>
                    </a:gs>
                    <a:gs pos="100000">
                      <a:schemeClr val="accent1"/>
                    </a:gs>
                  </a:gsLst>
                  <a:path path="rect">
                    <a:fillToRect r="100000" b="10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smtClean="0">
                    <a:solidFill>
                      <a:srgbClr val="FFFFFF"/>
                    </a:solidFill>
                    <a:latin typeface="Times New Roman" charset="0"/>
                    <a:ea typeface="ＭＳ Ｐゴシック" charset="0"/>
                    <a:cs typeface="ＭＳ Ｐゴシック" charset="0"/>
                  </a:endParaRPr>
                </a:p>
              </p:txBody>
            </p:sp>
            <p:sp>
              <p:nvSpPr>
                <p:cNvPr id="21" name="Freeform 18"/>
                <p:cNvSpPr>
                  <a:spLocks/>
                </p:cNvSpPr>
                <p:nvPr/>
              </p:nvSpPr>
              <p:spPr bwMode="auto">
                <a:xfrm>
                  <a:off x="5403" y="3825"/>
                  <a:ext cx="362" cy="505"/>
                </a:xfrm>
                <a:custGeom>
                  <a:avLst/>
                  <a:gdLst>
                    <a:gd name="T0" fmla="*/ 0 w 362"/>
                    <a:gd name="T1" fmla="*/ 504 h 505"/>
                    <a:gd name="T2" fmla="*/ 361 w 362"/>
                    <a:gd name="T3" fmla="*/ 0 h 505"/>
                    <a:gd name="T4" fmla="*/ 361 w 362"/>
                    <a:gd name="T5" fmla="*/ 122 h 505"/>
                    <a:gd name="T6" fmla="*/ 96 w 362"/>
                    <a:gd name="T7" fmla="*/ 504 h 505"/>
                    <a:gd name="T8" fmla="*/ 0 w 362"/>
                    <a:gd name="T9" fmla="*/ 504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 h="505">
                      <a:moveTo>
                        <a:pt x="0" y="504"/>
                      </a:moveTo>
                      <a:lnTo>
                        <a:pt x="361" y="0"/>
                      </a:lnTo>
                      <a:lnTo>
                        <a:pt x="361" y="122"/>
                      </a:lnTo>
                      <a:lnTo>
                        <a:pt x="96" y="504"/>
                      </a:lnTo>
                      <a:lnTo>
                        <a:pt x="0" y="504"/>
                      </a:lnTo>
                    </a:path>
                  </a:pathLst>
                </a:custGeom>
                <a:gradFill rotWithShape="0">
                  <a:gsLst>
                    <a:gs pos="0">
                      <a:srgbClr val="FFFFFF"/>
                    </a:gs>
                    <a:gs pos="100000">
                      <a:schemeClr val="accent1"/>
                    </a:gs>
                  </a:gsLst>
                  <a:path path="rect">
                    <a:fillToRect r="100000" b="10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smtClean="0">
                    <a:solidFill>
                      <a:srgbClr val="FFFFFF"/>
                    </a:solidFill>
                    <a:latin typeface="Times New Roman" charset="0"/>
                    <a:ea typeface="ＭＳ Ｐゴシック" charset="0"/>
                    <a:cs typeface="ＭＳ Ｐゴシック" charset="0"/>
                  </a:endParaRPr>
                </a:p>
              </p:txBody>
            </p:sp>
          </p:grpSp>
        </p:grpSp>
        <p:sp>
          <p:nvSpPr>
            <p:cNvPr id="6" name="Freeform 19"/>
            <p:cNvSpPr>
              <a:spLocks/>
            </p:cNvSpPr>
            <p:nvPr/>
          </p:nvSpPr>
          <p:spPr bwMode="auto">
            <a:xfrm>
              <a:off x="0" y="1739"/>
              <a:ext cx="516" cy="913"/>
            </a:xfrm>
            <a:custGeom>
              <a:avLst/>
              <a:gdLst>
                <a:gd name="T0" fmla="*/ 0 w 516"/>
                <a:gd name="T1" fmla="*/ 0 h 913"/>
                <a:gd name="T2" fmla="*/ 515 w 516"/>
                <a:gd name="T3" fmla="*/ 0 h 913"/>
                <a:gd name="T4" fmla="*/ 0 w 516"/>
                <a:gd name="T5" fmla="*/ 912 h 913"/>
                <a:gd name="T6" fmla="*/ 0 w 516"/>
                <a:gd name="T7" fmla="*/ 0 h 9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6" h="913">
                  <a:moveTo>
                    <a:pt x="0" y="0"/>
                  </a:moveTo>
                  <a:lnTo>
                    <a:pt x="515" y="0"/>
                  </a:lnTo>
                  <a:lnTo>
                    <a:pt x="0" y="912"/>
                  </a:lnTo>
                  <a:lnTo>
                    <a:pt x="0" y="0"/>
                  </a:lnTo>
                </a:path>
              </a:pathLst>
            </a:custGeom>
            <a:gradFill rotWithShape="0">
              <a:gsLst>
                <a:gs pos="0">
                  <a:schemeClr val="bg1"/>
                </a:gs>
                <a:gs pos="100000">
                  <a:schemeClr val="accent2"/>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smtClean="0">
                <a:solidFill>
                  <a:srgbClr val="FFFFFF"/>
                </a:solidFill>
                <a:latin typeface="Times New Roman" charset="0"/>
                <a:ea typeface="ＭＳ Ｐゴシック" charset="0"/>
                <a:cs typeface="ＭＳ Ｐゴシック" charset="0"/>
              </a:endParaRPr>
            </a:p>
          </p:txBody>
        </p:sp>
      </p:grpSp>
      <p:sp>
        <p:nvSpPr>
          <p:cNvPr id="23572" name="Rectangle 20"/>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23573" name="Rectangle 21"/>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2" name="Rectangle 22"/>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23" name="Rectangle 23"/>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24" name="Rectangle 24"/>
          <p:cNvSpPr>
            <a:spLocks noGrp="1" noChangeArrowheads="1"/>
          </p:cNvSpPr>
          <p:nvPr>
            <p:ph type="sldNum" sz="quarter" idx="12"/>
          </p:nvPr>
        </p:nvSpPr>
        <p:spPr/>
        <p:txBody>
          <a:bodyPr/>
          <a:lstStyle>
            <a:lvl1pPr>
              <a:defRPr smtClean="0">
                <a:solidFill>
                  <a:srgbClr val="FFFFFF"/>
                </a:solidFill>
              </a:defRPr>
            </a:lvl1pPr>
          </a:lstStyle>
          <a:p>
            <a:pPr>
              <a:defRPr/>
            </a:pPr>
            <a:fld id="{0436642F-D568-BD46-9751-39BBC6FE6609}" type="slidenum">
              <a:rPr lang="en-US"/>
              <a:pPr>
                <a:defRPr/>
              </a:pPr>
              <a:t>‹#›</a:t>
            </a:fld>
            <a:endParaRPr lang="en-US"/>
          </a:p>
        </p:txBody>
      </p:sp>
    </p:spTree>
    <p:extLst>
      <p:ext uri="{BB962C8B-B14F-4D97-AF65-F5344CB8AC3E}">
        <p14:creationId xmlns:p14="http://schemas.microsoft.com/office/powerpoint/2010/main" val="1280804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2"/>
          <p:cNvSpPr>
            <a:spLocks noGrp="1" noChangeArrowheads="1"/>
          </p:cNvSpPr>
          <p:nvPr>
            <p:ph type="sldNum" sz="quarter" idx="12"/>
          </p:nvPr>
        </p:nvSpPr>
        <p:spPr>
          <a:ln/>
        </p:spPr>
        <p:txBody>
          <a:bodyPr/>
          <a:lstStyle>
            <a:lvl1pPr>
              <a:defRPr/>
            </a:lvl1pPr>
          </a:lstStyle>
          <a:p>
            <a:pPr>
              <a:defRPr/>
            </a:pPr>
            <a:fld id="{F8A0FAEB-0AF9-D04C-9ED9-EF5254317FD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88346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2"/>
          <p:cNvSpPr>
            <a:spLocks noGrp="1" noChangeArrowheads="1"/>
          </p:cNvSpPr>
          <p:nvPr>
            <p:ph type="sldNum" sz="quarter" idx="12"/>
          </p:nvPr>
        </p:nvSpPr>
        <p:spPr>
          <a:ln/>
        </p:spPr>
        <p:txBody>
          <a:bodyPr/>
          <a:lstStyle>
            <a:lvl1pPr>
              <a:defRPr/>
            </a:lvl1pPr>
          </a:lstStyle>
          <a:p>
            <a:pPr>
              <a:defRPr/>
            </a:pPr>
            <a:fld id="{B7B532C1-8B87-0747-ABB7-85462A459FB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65199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14500"/>
            <a:ext cx="3810000"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4500"/>
            <a:ext cx="3810000"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2"/>
          <p:cNvSpPr>
            <a:spLocks noGrp="1" noChangeArrowheads="1"/>
          </p:cNvSpPr>
          <p:nvPr>
            <p:ph type="sldNum" sz="quarter" idx="12"/>
          </p:nvPr>
        </p:nvSpPr>
        <p:spPr>
          <a:ln/>
        </p:spPr>
        <p:txBody>
          <a:bodyPr/>
          <a:lstStyle>
            <a:lvl1pPr>
              <a:defRPr/>
            </a:lvl1pPr>
          </a:lstStyle>
          <a:p>
            <a:pPr>
              <a:defRPr/>
            </a:pPr>
            <a:fld id="{4D918A45-C811-FB40-84F4-2BEE6D1624C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88281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2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22"/>
          <p:cNvSpPr>
            <a:spLocks noGrp="1" noChangeArrowheads="1"/>
          </p:cNvSpPr>
          <p:nvPr>
            <p:ph type="sldNum" sz="quarter" idx="12"/>
          </p:nvPr>
        </p:nvSpPr>
        <p:spPr>
          <a:ln/>
        </p:spPr>
        <p:txBody>
          <a:bodyPr/>
          <a:lstStyle>
            <a:lvl1pPr>
              <a:defRPr/>
            </a:lvl1pPr>
          </a:lstStyle>
          <a:p>
            <a:pPr>
              <a:defRPr/>
            </a:pPr>
            <a:fld id="{A20FEF43-8FFC-E445-8D7F-7B3B1D255A8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05473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2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22"/>
          <p:cNvSpPr>
            <a:spLocks noGrp="1" noChangeArrowheads="1"/>
          </p:cNvSpPr>
          <p:nvPr>
            <p:ph type="sldNum" sz="quarter" idx="12"/>
          </p:nvPr>
        </p:nvSpPr>
        <p:spPr>
          <a:ln/>
        </p:spPr>
        <p:txBody>
          <a:bodyPr/>
          <a:lstStyle>
            <a:lvl1pPr>
              <a:defRPr/>
            </a:lvl1pPr>
          </a:lstStyle>
          <a:p>
            <a:pPr>
              <a:defRPr/>
            </a:pPr>
            <a:fld id="{CC101758-BC31-5945-94F3-C1CBCDFF14C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5431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1EC4BC-A17F-4E4E-90CC-312028A167B2}" type="datetimeFigureOut">
              <a:rPr lang="en-US" smtClean="0"/>
              <a:t>7/13/14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49C88-A563-B046-8A3F-5536A8A4DCA0}" type="slidenum">
              <a:rPr lang="en-US" smtClean="0"/>
              <a:t>‹#›</a:t>
            </a:fld>
            <a:endParaRPr lang="en-US"/>
          </a:p>
        </p:txBody>
      </p:sp>
    </p:spTree>
    <p:extLst>
      <p:ext uri="{BB962C8B-B14F-4D97-AF65-F5344CB8AC3E}">
        <p14:creationId xmlns:p14="http://schemas.microsoft.com/office/powerpoint/2010/main" val="2676088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2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22"/>
          <p:cNvSpPr>
            <a:spLocks noGrp="1" noChangeArrowheads="1"/>
          </p:cNvSpPr>
          <p:nvPr>
            <p:ph type="sldNum" sz="quarter" idx="12"/>
          </p:nvPr>
        </p:nvSpPr>
        <p:spPr>
          <a:ln/>
        </p:spPr>
        <p:txBody>
          <a:bodyPr/>
          <a:lstStyle>
            <a:lvl1pPr>
              <a:defRPr/>
            </a:lvl1pPr>
          </a:lstStyle>
          <a:p>
            <a:pPr>
              <a:defRPr/>
            </a:pPr>
            <a:fld id="{6C04B737-5A35-7142-9628-70A2F7F3E4E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5514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2"/>
          <p:cNvSpPr>
            <a:spLocks noGrp="1" noChangeArrowheads="1"/>
          </p:cNvSpPr>
          <p:nvPr>
            <p:ph type="sldNum" sz="quarter" idx="12"/>
          </p:nvPr>
        </p:nvSpPr>
        <p:spPr>
          <a:ln/>
        </p:spPr>
        <p:txBody>
          <a:bodyPr/>
          <a:lstStyle>
            <a:lvl1pPr>
              <a:defRPr/>
            </a:lvl1pPr>
          </a:lstStyle>
          <a:p>
            <a:pPr>
              <a:defRPr/>
            </a:pPr>
            <a:fld id="{F723BF85-852A-0D44-9C2C-E3BD7F05CED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51512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2"/>
          <p:cNvSpPr>
            <a:spLocks noGrp="1" noChangeArrowheads="1"/>
          </p:cNvSpPr>
          <p:nvPr>
            <p:ph type="sldNum" sz="quarter" idx="12"/>
          </p:nvPr>
        </p:nvSpPr>
        <p:spPr>
          <a:ln/>
        </p:spPr>
        <p:txBody>
          <a:bodyPr/>
          <a:lstStyle>
            <a:lvl1pPr>
              <a:defRPr/>
            </a:lvl1pPr>
          </a:lstStyle>
          <a:p>
            <a:pPr>
              <a:defRPr/>
            </a:pPr>
            <a:fld id="{2E42884A-5F34-8A4F-B2B5-A568148AE8A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76580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2"/>
          <p:cNvSpPr>
            <a:spLocks noGrp="1" noChangeArrowheads="1"/>
          </p:cNvSpPr>
          <p:nvPr>
            <p:ph type="sldNum" sz="quarter" idx="12"/>
          </p:nvPr>
        </p:nvSpPr>
        <p:spPr>
          <a:ln/>
        </p:spPr>
        <p:txBody>
          <a:bodyPr/>
          <a:lstStyle>
            <a:lvl1pPr>
              <a:defRPr/>
            </a:lvl1pPr>
          </a:lstStyle>
          <a:p>
            <a:pPr>
              <a:defRPr/>
            </a:pPr>
            <a:fld id="{7157A64F-679F-AE40-88FE-D18835B209C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75437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2"/>
          <p:cNvSpPr>
            <a:spLocks noGrp="1" noChangeArrowheads="1"/>
          </p:cNvSpPr>
          <p:nvPr>
            <p:ph type="sldNum" sz="quarter" idx="12"/>
          </p:nvPr>
        </p:nvSpPr>
        <p:spPr>
          <a:ln/>
        </p:spPr>
        <p:txBody>
          <a:bodyPr/>
          <a:lstStyle>
            <a:lvl1pPr>
              <a:defRPr/>
            </a:lvl1pPr>
          </a:lstStyle>
          <a:p>
            <a:pPr>
              <a:defRPr/>
            </a:pPr>
            <a:fld id="{0F7F84DD-8D5C-C245-AFC8-569C32ABBDA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76605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14500"/>
            <a:ext cx="3810000"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4500"/>
            <a:ext cx="3810000"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2"/>
          <p:cNvSpPr>
            <a:spLocks noGrp="1" noChangeArrowheads="1"/>
          </p:cNvSpPr>
          <p:nvPr>
            <p:ph type="sldNum" sz="quarter" idx="12"/>
          </p:nvPr>
        </p:nvSpPr>
        <p:spPr>
          <a:ln/>
        </p:spPr>
        <p:txBody>
          <a:bodyPr/>
          <a:lstStyle>
            <a:lvl1pPr>
              <a:defRPr/>
            </a:lvl1pPr>
          </a:lstStyle>
          <a:p>
            <a:pPr>
              <a:defRPr/>
            </a:pPr>
            <a:fld id="{04D9F1EA-7115-9043-AAC0-80005B9BF8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35495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228600"/>
            <a:ext cx="77724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0"/>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21"/>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22"/>
          <p:cNvSpPr>
            <a:spLocks noGrp="1" noChangeArrowheads="1"/>
          </p:cNvSpPr>
          <p:nvPr>
            <p:ph type="sldNum" sz="quarter" idx="12"/>
          </p:nvPr>
        </p:nvSpPr>
        <p:spPr>
          <a:ln/>
        </p:spPr>
        <p:txBody>
          <a:bodyPr/>
          <a:lstStyle>
            <a:lvl1pPr>
              <a:defRPr/>
            </a:lvl1pPr>
          </a:lstStyle>
          <a:p>
            <a:pPr>
              <a:defRPr/>
            </a:pPr>
            <a:fld id="{C6ED48FD-E876-3749-B286-BB9F4F36C3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874116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381297AD-A24C-A945-9A5D-4571BDE104D4}" type="datetimeFigureOut">
              <a:rPr lang="en-US"/>
              <a:pPr>
                <a:defRPr/>
              </a:pPr>
              <a:t>7/13/14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F56E001-F5F9-F949-8A21-483E94586815}" type="slidenum">
              <a:rPr lang="en-US"/>
              <a:pPr>
                <a:defRPr/>
              </a:pPr>
              <a:t>‹#›</a:t>
            </a:fld>
            <a:endParaRPr lang="en-US"/>
          </a:p>
        </p:txBody>
      </p:sp>
    </p:spTree>
    <p:extLst>
      <p:ext uri="{BB962C8B-B14F-4D97-AF65-F5344CB8AC3E}">
        <p14:creationId xmlns:p14="http://schemas.microsoft.com/office/powerpoint/2010/main" val="2859468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BAD40A43-F2DE-CC4F-859E-D5D47AA30EF9}" type="datetimeFigureOut">
              <a:rPr lang="en-US"/>
              <a:pPr>
                <a:defRPr/>
              </a:pPr>
              <a:t>7/13/14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7AA349AA-44DD-7948-9D46-1823880AAB33}" type="slidenum">
              <a:rPr lang="en-US"/>
              <a:pPr>
                <a:defRPr/>
              </a:pPr>
              <a:t>‹#›</a:t>
            </a:fld>
            <a:endParaRPr lang="en-US"/>
          </a:p>
        </p:txBody>
      </p:sp>
    </p:spTree>
    <p:extLst>
      <p:ext uri="{BB962C8B-B14F-4D97-AF65-F5344CB8AC3E}">
        <p14:creationId xmlns:p14="http://schemas.microsoft.com/office/powerpoint/2010/main" val="1280322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557546F0-5401-9A44-AA65-47504DBC033A}" type="datetimeFigureOut">
              <a:rPr lang="en-US"/>
              <a:pPr>
                <a:defRPr/>
              </a:pPr>
              <a:t>7/13/14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28D8939E-4B80-E94B-9A96-B047E94600DE}" type="slidenum">
              <a:rPr lang="en-US"/>
              <a:pPr>
                <a:defRPr/>
              </a:pPr>
              <a:t>‹#›</a:t>
            </a:fld>
            <a:endParaRPr lang="en-US"/>
          </a:p>
        </p:txBody>
      </p:sp>
    </p:spTree>
    <p:extLst>
      <p:ext uri="{BB962C8B-B14F-4D97-AF65-F5344CB8AC3E}">
        <p14:creationId xmlns:p14="http://schemas.microsoft.com/office/powerpoint/2010/main" val="33280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1EC4BC-A17F-4E4E-90CC-312028A167B2}" type="datetimeFigureOut">
              <a:rPr lang="en-US" smtClean="0"/>
              <a:t>7/13/14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49C88-A563-B046-8A3F-5536A8A4DCA0}" type="slidenum">
              <a:rPr lang="en-US" smtClean="0"/>
              <a:t>‹#›</a:t>
            </a:fld>
            <a:endParaRPr lang="en-US"/>
          </a:p>
        </p:txBody>
      </p:sp>
    </p:spTree>
    <p:extLst>
      <p:ext uri="{BB962C8B-B14F-4D97-AF65-F5344CB8AC3E}">
        <p14:creationId xmlns:p14="http://schemas.microsoft.com/office/powerpoint/2010/main" val="4689205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B7F2CBE8-F9D8-AB4B-B04D-2379D5BF3093}" type="datetimeFigureOut">
              <a:rPr lang="en-US"/>
              <a:pPr>
                <a:defRPr/>
              </a:pPr>
              <a:t>7/13/14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2C70863-CDD3-0A45-BE4F-4B1E6EF37C04}" type="slidenum">
              <a:rPr lang="en-US"/>
              <a:pPr>
                <a:defRPr/>
              </a:pPr>
              <a:t>‹#›</a:t>
            </a:fld>
            <a:endParaRPr lang="en-US"/>
          </a:p>
        </p:txBody>
      </p:sp>
    </p:spTree>
    <p:extLst>
      <p:ext uri="{BB962C8B-B14F-4D97-AF65-F5344CB8AC3E}">
        <p14:creationId xmlns:p14="http://schemas.microsoft.com/office/powerpoint/2010/main" val="11394038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98057842-6ACC-F74E-B266-8F4AAA23EF3B}" type="datetimeFigureOut">
              <a:rPr lang="en-US"/>
              <a:pPr>
                <a:defRPr/>
              </a:pPr>
              <a:t>7/13/14</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4C3F765-2F10-BF41-BED2-0A38A5A02954}" type="slidenum">
              <a:rPr lang="en-US"/>
              <a:pPr>
                <a:defRPr/>
              </a:pPr>
              <a:t>‹#›</a:t>
            </a:fld>
            <a:endParaRPr lang="en-US"/>
          </a:p>
        </p:txBody>
      </p:sp>
    </p:spTree>
    <p:extLst>
      <p:ext uri="{BB962C8B-B14F-4D97-AF65-F5344CB8AC3E}">
        <p14:creationId xmlns:p14="http://schemas.microsoft.com/office/powerpoint/2010/main" val="31004874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684D61DE-DAFB-FB41-8082-F19C973DCFF4}" type="datetimeFigureOut">
              <a:rPr lang="en-US"/>
              <a:pPr>
                <a:defRPr/>
              </a:pPr>
              <a:t>7/13/14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23B085C-314A-0F48-96B3-13B988A1535B}" type="slidenum">
              <a:rPr lang="en-US"/>
              <a:pPr>
                <a:defRPr/>
              </a:pPr>
              <a:t>‹#›</a:t>
            </a:fld>
            <a:endParaRPr lang="en-US"/>
          </a:p>
        </p:txBody>
      </p:sp>
    </p:spTree>
    <p:extLst>
      <p:ext uri="{BB962C8B-B14F-4D97-AF65-F5344CB8AC3E}">
        <p14:creationId xmlns:p14="http://schemas.microsoft.com/office/powerpoint/2010/main" val="1111471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8C05F638-7BBD-5648-AB53-E1E7B0DC87FF}" type="datetimeFigureOut">
              <a:rPr lang="en-US"/>
              <a:pPr>
                <a:defRPr/>
              </a:pPr>
              <a:t>7/13/14</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F6A4E681-0252-0C42-9179-0CBF6DBBE6AB}" type="slidenum">
              <a:rPr lang="en-US"/>
              <a:pPr>
                <a:defRPr/>
              </a:pPr>
              <a:t>‹#›</a:t>
            </a:fld>
            <a:endParaRPr lang="en-US"/>
          </a:p>
        </p:txBody>
      </p:sp>
    </p:spTree>
    <p:extLst>
      <p:ext uri="{BB962C8B-B14F-4D97-AF65-F5344CB8AC3E}">
        <p14:creationId xmlns:p14="http://schemas.microsoft.com/office/powerpoint/2010/main" val="23422581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58FBBF07-89FC-BE43-A8DF-50C26AFEA0B3}" type="datetimeFigureOut">
              <a:rPr lang="en-US"/>
              <a:pPr>
                <a:defRPr/>
              </a:pPr>
              <a:t>7/13/14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B8946EA4-0D6C-8D40-89C5-11C869EC3E54}" type="slidenum">
              <a:rPr lang="en-US"/>
              <a:pPr>
                <a:defRPr/>
              </a:pPr>
              <a:t>‹#›</a:t>
            </a:fld>
            <a:endParaRPr lang="en-US"/>
          </a:p>
        </p:txBody>
      </p:sp>
    </p:spTree>
    <p:extLst>
      <p:ext uri="{BB962C8B-B14F-4D97-AF65-F5344CB8AC3E}">
        <p14:creationId xmlns:p14="http://schemas.microsoft.com/office/powerpoint/2010/main" val="770449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B255FA06-59B6-E640-9260-662AB44D471F}" type="datetimeFigureOut">
              <a:rPr lang="en-US"/>
              <a:pPr>
                <a:defRPr/>
              </a:pPr>
              <a:t>7/13/14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1FADCB0A-4347-564F-8F8A-BE7FBC2BD25F}" type="slidenum">
              <a:rPr lang="en-US"/>
              <a:pPr>
                <a:defRPr/>
              </a:pPr>
              <a:t>‹#›</a:t>
            </a:fld>
            <a:endParaRPr lang="en-US"/>
          </a:p>
        </p:txBody>
      </p:sp>
    </p:spTree>
    <p:extLst>
      <p:ext uri="{BB962C8B-B14F-4D97-AF65-F5344CB8AC3E}">
        <p14:creationId xmlns:p14="http://schemas.microsoft.com/office/powerpoint/2010/main" val="6102263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6FC999B8-8F38-C14C-9B72-A60EA0DAEBF0}" type="datetimeFigureOut">
              <a:rPr lang="en-US"/>
              <a:pPr>
                <a:defRPr/>
              </a:pPr>
              <a:t>7/13/14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6D2AB3D-60BE-B042-AC78-BC7E1A46E191}" type="slidenum">
              <a:rPr lang="en-US"/>
              <a:pPr>
                <a:defRPr/>
              </a:pPr>
              <a:t>‹#›</a:t>
            </a:fld>
            <a:endParaRPr lang="en-US"/>
          </a:p>
        </p:txBody>
      </p:sp>
    </p:spTree>
    <p:extLst>
      <p:ext uri="{BB962C8B-B14F-4D97-AF65-F5344CB8AC3E}">
        <p14:creationId xmlns:p14="http://schemas.microsoft.com/office/powerpoint/2010/main" val="12903199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E764C309-070B-C44B-BD6A-9EA3330F9124}" type="datetimeFigureOut">
              <a:rPr lang="en-US"/>
              <a:pPr>
                <a:defRPr/>
              </a:pPr>
              <a:t>7/13/14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E024EE6-0CDC-834B-95A5-F3A83073FCC0}" type="slidenum">
              <a:rPr lang="en-US"/>
              <a:pPr>
                <a:defRPr/>
              </a:pPr>
              <a:t>‹#›</a:t>
            </a:fld>
            <a:endParaRPr lang="en-US"/>
          </a:p>
        </p:txBody>
      </p:sp>
    </p:spTree>
    <p:extLst>
      <p:ext uri="{BB962C8B-B14F-4D97-AF65-F5344CB8AC3E}">
        <p14:creationId xmlns:p14="http://schemas.microsoft.com/office/powerpoint/2010/main" val="608275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1EC4BC-A17F-4E4E-90CC-312028A167B2}" type="datetimeFigureOut">
              <a:rPr lang="en-US" smtClean="0"/>
              <a:t>7/13/14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149C88-A563-B046-8A3F-5536A8A4DCA0}" type="slidenum">
              <a:rPr lang="en-US" smtClean="0"/>
              <a:t>‹#›</a:t>
            </a:fld>
            <a:endParaRPr lang="en-US"/>
          </a:p>
        </p:txBody>
      </p:sp>
    </p:spTree>
    <p:extLst>
      <p:ext uri="{BB962C8B-B14F-4D97-AF65-F5344CB8AC3E}">
        <p14:creationId xmlns:p14="http://schemas.microsoft.com/office/powerpoint/2010/main" val="2178682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1EC4BC-A17F-4E4E-90CC-312028A167B2}" type="datetimeFigureOut">
              <a:rPr lang="en-US" smtClean="0"/>
              <a:t>7/13/14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149C88-A563-B046-8A3F-5536A8A4DCA0}" type="slidenum">
              <a:rPr lang="en-US" smtClean="0"/>
              <a:t>‹#›</a:t>
            </a:fld>
            <a:endParaRPr lang="en-US"/>
          </a:p>
        </p:txBody>
      </p:sp>
    </p:spTree>
    <p:extLst>
      <p:ext uri="{BB962C8B-B14F-4D97-AF65-F5344CB8AC3E}">
        <p14:creationId xmlns:p14="http://schemas.microsoft.com/office/powerpoint/2010/main" val="1346177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1EC4BC-A17F-4E4E-90CC-312028A167B2}" type="datetimeFigureOut">
              <a:rPr lang="en-US" smtClean="0"/>
              <a:t>7/13/14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149C88-A563-B046-8A3F-5536A8A4DCA0}" type="slidenum">
              <a:rPr lang="en-US" smtClean="0"/>
              <a:t>‹#›</a:t>
            </a:fld>
            <a:endParaRPr lang="en-US"/>
          </a:p>
        </p:txBody>
      </p:sp>
    </p:spTree>
    <p:extLst>
      <p:ext uri="{BB962C8B-B14F-4D97-AF65-F5344CB8AC3E}">
        <p14:creationId xmlns:p14="http://schemas.microsoft.com/office/powerpoint/2010/main" val="2812009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1EC4BC-A17F-4E4E-90CC-312028A167B2}" type="datetimeFigureOut">
              <a:rPr lang="en-US" smtClean="0"/>
              <a:t>7/13/14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149C88-A563-B046-8A3F-5536A8A4DCA0}" type="slidenum">
              <a:rPr lang="en-US" smtClean="0"/>
              <a:t>‹#›</a:t>
            </a:fld>
            <a:endParaRPr lang="en-US"/>
          </a:p>
        </p:txBody>
      </p:sp>
    </p:spTree>
    <p:extLst>
      <p:ext uri="{BB962C8B-B14F-4D97-AF65-F5344CB8AC3E}">
        <p14:creationId xmlns:p14="http://schemas.microsoft.com/office/powerpoint/2010/main" val="3902039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1EC4BC-A17F-4E4E-90CC-312028A167B2}" type="datetimeFigureOut">
              <a:rPr lang="en-US" smtClean="0"/>
              <a:t>7/13/14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149C88-A563-B046-8A3F-5536A8A4DCA0}" type="slidenum">
              <a:rPr lang="en-US" smtClean="0"/>
              <a:t>‹#›</a:t>
            </a:fld>
            <a:endParaRPr lang="en-US"/>
          </a:p>
        </p:txBody>
      </p:sp>
    </p:spTree>
    <p:extLst>
      <p:ext uri="{BB962C8B-B14F-4D97-AF65-F5344CB8AC3E}">
        <p14:creationId xmlns:p14="http://schemas.microsoft.com/office/powerpoint/2010/main" val="426886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1EC4BC-A17F-4E4E-90CC-312028A167B2}" type="datetimeFigureOut">
              <a:rPr lang="en-US" smtClean="0"/>
              <a:t>7/13/14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149C88-A563-B046-8A3F-5536A8A4DCA0}" type="slidenum">
              <a:rPr lang="en-US" smtClean="0"/>
              <a:t>‹#›</a:t>
            </a:fld>
            <a:endParaRPr lang="en-US"/>
          </a:p>
        </p:txBody>
      </p:sp>
    </p:spTree>
    <p:extLst>
      <p:ext uri="{BB962C8B-B14F-4D97-AF65-F5344CB8AC3E}">
        <p14:creationId xmlns:p14="http://schemas.microsoft.com/office/powerpoint/2010/main" val="30726602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3.xml"/><Relationship Id="rId3"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theme" Target="../theme/theme4.xml"/><Relationship Id="rId15" Type="http://schemas.openxmlformats.org/officeDocument/2006/relationships/image" Target="../media/image1.jpe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theme" Target="../theme/theme5.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1EC4BC-A17F-4E4E-90CC-312028A167B2}" type="datetimeFigureOut">
              <a:rPr lang="en-US" smtClean="0"/>
              <a:t>7/13/14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149C88-A563-B046-8A3F-5536A8A4DCA0}" type="slidenum">
              <a:rPr lang="en-US" smtClean="0"/>
              <a:t>‹#›</a:t>
            </a:fld>
            <a:endParaRPr lang="en-US"/>
          </a:p>
        </p:txBody>
      </p:sp>
    </p:spTree>
    <p:extLst>
      <p:ext uri="{BB962C8B-B14F-4D97-AF65-F5344CB8AC3E}">
        <p14:creationId xmlns:p14="http://schemas.microsoft.com/office/powerpoint/2010/main" val="4041214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8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48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defTabSz="914400">
              <a:defRPr/>
            </a:pPr>
            <a:fld id="{5206F951-D2A1-CA49-B435-D2F90DABAC63}" type="datetimeFigureOut">
              <a:rPr lang="en-US"/>
              <a:pPr defTabSz="914400">
                <a:defRPr/>
              </a:pPr>
              <a:t>7/13/14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defTabSz="9144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defTabSz="914400">
              <a:defRPr/>
            </a:pPr>
            <a:fld id="{4CE704BE-45C6-ED47-9F83-FDCD2021D472}" type="slidenum">
              <a:rPr lang="en-US"/>
              <a:pPr defTabSz="914400">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10946" name="Group 2"/>
          <p:cNvGrpSpPr>
            <a:grpSpLocks/>
          </p:cNvGrpSpPr>
          <p:nvPr/>
        </p:nvGrpSpPr>
        <p:grpSpPr bwMode="auto">
          <a:xfrm>
            <a:off x="0" y="5797550"/>
            <a:ext cx="9167813" cy="1076325"/>
            <a:chOff x="0" y="3652"/>
            <a:chExt cx="5775" cy="678"/>
          </a:xfrm>
        </p:grpSpPr>
        <p:sp>
          <p:nvSpPr>
            <p:cNvPr id="210952" name="Rectangle 3"/>
            <p:cNvSpPr>
              <a:spLocks noChangeArrowheads="1"/>
            </p:cNvSpPr>
            <p:nvPr/>
          </p:nvSpPr>
          <p:spPr bwMode="auto">
            <a:xfrm>
              <a:off x="0" y="3676"/>
              <a:ext cx="5774" cy="643"/>
            </a:xfrm>
            <a:prstGeom prst="rect">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solidFill>
                  <a:srgbClr val="FFFFFF"/>
                </a:solidFill>
                <a:latin typeface="Arial" charset="0"/>
                <a:ea typeface="ＭＳ Ｐゴシック" charset="0"/>
                <a:cs typeface="Arial" charset="0"/>
              </a:endParaRPr>
            </a:p>
          </p:txBody>
        </p:sp>
        <p:grpSp>
          <p:nvGrpSpPr>
            <p:cNvPr id="210953" name="Group 4"/>
            <p:cNvGrpSpPr>
              <a:grpSpLocks/>
            </p:cNvGrpSpPr>
            <p:nvPr/>
          </p:nvGrpSpPr>
          <p:grpSpPr bwMode="auto">
            <a:xfrm>
              <a:off x="0" y="3652"/>
              <a:ext cx="5775" cy="678"/>
              <a:chOff x="0" y="3652"/>
              <a:chExt cx="5775" cy="678"/>
            </a:xfrm>
          </p:grpSpPr>
          <p:sp>
            <p:nvSpPr>
              <p:cNvPr id="210954" name="Freeform 5"/>
              <p:cNvSpPr>
                <a:spLocks/>
              </p:cNvSpPr>
              <p:nvPr/>
            </p:nvSpPr>
            <p:spPr bwMode="auto">
              <a:xfrm>
                <a:off x="0"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gradFill rotWithShape="0">
                <a:gsLst>
                  <a:gs pos="0">
                    <a:srgbClr val="FFFFFF"/>
                  </a:gs>
                  <a:gs pos="100000">
                    <a:schemeClr val="accent1"/>
                  </a:gs>
                </a:gsLst>
                <a:path path="rect">
                  <a:fillToRect r="100000" b="10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10955" name="Freeform 6"/>
              <p:cNvSpPr>
                <a:spLocks/>
              </p:cNvSpPr>
              <p:nvPr/>
            </p:nvSpPr>
            <p:spPr bwMode="auto">
              <a:xfrm>
                <a:off x="434"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gradFill rotWithShape="0">
                <a:gsLst>
                  <a:gs pos="0">
                    <a:srgbClr val="FFFFFF"/>
                  </a:gs>
                  <a:gs pos="100000">
                    <a:schemeClr val="accent1"/>
                  </a:gs>
                </a:gsLst>
                <a:path path="rect">
                  <a:fillToRect r="100000" b="10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10956" name="Freeform 7"/>
              <p:cNvSpPr>
                <a:spLocks/>
              </p:cNvSpPr>
              <p:nvPr/>
            </p:nvSpPr>
            <p:spPr bwMode="auto">
              <a:xfrm>
                <a:off x="879" y="3652"/>
                <a:ext cx="580" cy="678"/>
              </a:xfrm>
              <a:custGeom>
                <a:avLst/>
                <a:gdLst>
                  <a:gd name="T0" fmla="*/ 0 w 580"/>
                  <a:gd name="T1" fmla="*/ 677 h 678"/>
                  <a:gd name="T2" fmla="*/ 482 w 580"/>
                  <a:gd name="T3" fmla="*/ 0 h 678"/>
                  <a:gd name="T4" fmla="*/ 579 w 580"/>
                  <a:gd name="T5" fmla="*/ 0 h 678"/>
                  <a:gd name="T6" fmla="*/ 96 w 580"/>
                  <a:gd name="T7" fmla="*/ 677 h 678"/>
                  <a:gd name="T8" fmla="*/ 0 w 580"/>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0" h="678">
                    <a:moveTo>
                      <a:pt x="0" y="677"/>
                    </a:moveTo>
                    <a:lnTo>
                      <a:pt x="482" y="0"/>
                    </a:lnTo>
                    <a:lnTo>
                      <a:pt x="579" y="0"/>
                    </a:lnTo>
                    <a:lnTo>
                      <a:pt x="96" y="677"/>
                    </a:lnTo>
                    <a:lnTo>
                      <a:pt x="0" y="677"/>
                    </a:lnTo>
                  </a:path>
                </a:pathLst>
              </a:custGeom>
              <a:gradFill rotWithShape="0">
                <a:gsLst>
                  <a:gs pos="0">
                    <a:srgbClr val="FFFFFF"/>
                  </a:gs>
                  <a:gs pos="100000">
                    <a:schemeClr val="accent1"/>
                  </a:gs>
                </a:gsLst>
                <a:path path="rect">
                  <a:fillToRect r="100000" b="10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10957" name="Freeform 8"/>
              <p:cNvSpPr>
                <a:spLocks/>
              </p:cNvSpPr>
              <p:nvPr/>
            </p:nvSpPr>
            <p:spPr bwMode="auto">
              <a:xfrm>
                <a:off x="1325"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gradFill rotWithShape="0">
                <a:gsLst>
                  <a:gs pos="0">
                    <a:srgbClr val="FFFFFF"/>
                  </a:gs>
                  <a:gs pos="100000">
                    <a:schemeClr val="accent1"/>
                  </a:gs>
                </a:gsLst>
                <a:path path="rect">
                  <a:fillToRect r="100000" b="10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10958" name="Freeform 9"/>
              <p:cNvSpPr>
                <a:spLocks/>
              </p:cNvSpPr>
              <p:nvPr/>
            </p:nvSpPr>
            <p:spPr bwMode="auto">
              <a:xfrm>
                <a:off x="1771"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gradFill rotWithShape="0">
                <a:gsLst>
                  <a:gs pos="0">
                    <a:srgbClr val="FFFFFF"/>
                  </a:gs>
                  <a:gs pos="100000">
                    <a:schemeClr val="accent1"/>
                  </a:gs>
                </a:gsLst>
                <a:path path="rect">
                  <a:fillToRect r="100000" b="10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10959" name="Freeform 10"/>
              <p:cNvSpPr>
                <a:spLocks/>
              </p:cNvSpPr>
              <p:nvPr/>
            </p:nvSpPr>
            <p:spPr bwMode="auto">
              <a:xfrm>
                <a:off x="2216" y="3652"/>
                <a:ext cx="580" cy="678"/>
              </a:xfrm>
              <a:custGeom>
                <a:avLst/>
                <a:gdLst>
                  <a:gd name="T0" fmla="*/ 0 w 580"/>
                  <a:gd name="T1" fmla="*/ 677 h 678"/>
                  <a:gd name="T2" fmla="*/ 482 w 580"/>
                  <a:gd name="T3" fmla="*/ 0 h 678"/>
                  <a:gd name="T4" fmla="*/ 579 w 580"/>
                  <a:gd name="T5" fmla="*/ 0 h 678"/>
                  <a:gd name="T6" fmla="*/ 96 w 580"/>
                  <a:gd name="T7" fmla="*/ 677 h 678"/>
                  <a:gd name="T8" fmla="*/ 0 w 580"/>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0" h="678">
                    <a:moveTo>
                      <a:pt x="0" y="677"/>
                    </a:moveTo>
                    <a:lnTo>
                      <a:pt x="482" y="0"/>
                    </a:lnTo>
                    <a:lnTo>
                      <a:pt x="579" y="0"/>
                    </a:lnTo>
                    <a:lnTo>
                      <a:pt x="96" y="677"/>
                    </a:lnTo>
                    <a:lnTo>
                      <a:pt x="0" y="677"/>
                    </a:lnTo>
                  </a:path>
                </a:pathLst>
              </a:custGeom>
              <a:gradFill rotWithShape="0">
                <a:gsLst>
                  <a:gs pos="0">
                    <a:srgbClr val="FFFFFF"/>
                  </a:gs>
                  <a:gs pos="100000">
                    <a:schemeClr val="accent1"/>
                  </a:gs>
                </a:gsLst>
                <a:path path="rect">
                  <a:fillToRect r="100000" b="10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10960" name="Freeform 11"/>
              <p:cNvSpPr>
                <a:spLocks/>
              </p:cNvSpPr>
              <p:nvPr/>
            </p:nvSpPr>
            <p:spPr bwMode="auto">
              <a:xfrm>
                <a:off x="2650"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gradFill rotWithShape="0">
                <a:gsLst>
                  <a:gs pos="0">
                    <a:srgbClr val="FFFFFF"/>
                  </a:gs>
                  <a:gs pos="100000">
                    <a:schemeClr val="accent1"/>
                  </a:gs>
                </a:gsLst>
                <a:path path="rect">
                  <a:fillToRect r="100000" b="10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10961" name="Freeform 12"/>
              <p:cNvSpPr>
                <a:spLocks/>
              </p:cNvSpPr>
              <p:nvPr/>
            </p:nvSpPr>
            <p:spPr bwMode="auto">
              <a:xfrm>
                <a:off x="3096"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gradFill rotWithShape="0">
                <a:gsLst>
                  <a:gs pos="0">
                    <a:srgbClr val="FFFFFF"/>
                  </a:gs>
                  <a:gs pos="100000">
                    <a:schemeClr val="accent1"/>
                  </a:gs>
                </a:gsLst>
                <a:path path="rect">
                  <a:fillToRect r="100000" b="10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10962" name="Freeform 13"/>
              <p:cNvSpPr>
                <a:spLocks/>
              </p:cNvSpPr>
              <p:nvPr/>
            </p:nvSpPr>
            <p:spPr bwMode="auto">
              <a:xfrm>
                <a:off x="3554"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gradFill rotWithShape="0">
                <a:gsLst>
                  <a:gs pos="0">
                    <a:srgbClr val="FFFFFF"/>
                  </a:gs>
                  <a:gs pos="100000">
                    <a:schemeClr val="accent1"/>
                  </a:gs>
                </a:gsLst>
                <a:path path="rect">
                  <a:fillToRect r="100000" b="10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10963" name="Freeform 14"/>
              <p:cNvSpPr>
                <a:spLocks/>
              </p:cNvSpPr>
              <p:nvPr/>
            </p:nvSpPr>
            <p:spPr bwMode="auto">
              <a:xfrm>
                <a:off x="4011"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gradFill rotWithShape="0">
                <a:gsLst>
                  <a:gs pos="0">
                    <a:srgbClr val="FFFFFF"/>
                  </a:gs>
                  <a:gs pos="100000">
                    <a:schemeClr val="accent1"/>
                  </a:gs>
                </a:gsLst>
                <a:path path="rect">
                  <a:fillToRect r="100000" b="10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10964" name="Freeform 15"/>
              <p:cNvSpPr>
                <a:spLocks/>
              </p:cNvSpPr>
              <p:nvPr/>
            </p:nvSpPr>
            <p:spPr bwMode="auto">
              <a:xfrm>
                <a:off x="4481"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gradFill rotWithShape="0">
                <a:gsLst>
                  <a:gs pos="0">
                    <a:srgbClr val="FFFFFF"/>
                  </a:gs>
                  <a:gs pos="100000">
                    <a:schemeClr val="accent1"/>
                  </a:gs>
                </a:gsLst>
                <a:path path="rect">
                  <a:fillToRect r="100000" b="10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10965" name="Freeform 16"/>
              <p:cNvSpPr>
                <a:spLocks/>
              </p:cNvSpPr>
              <p:nvPr/>
            </p:nvSpPr>
            <p:spPr bwMode="auto">
              <a:xfrm>
                <a:off x="4939"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gradFill rotWithShape="0">
                <a:gsLst>
                  <a:gs pos="0">
                    <a:srgbClr val="FFFFFF"/>
                  </a:gs>
                  <a:gs pos="100000">
                    <a:schemeClr val="accent1"/>
                  </a:gs>
                </a:gsLst>
                <a:path path="rect">
                  <a:fillToRect r="100000" b="10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10966" name="Freeform 17"/>
              <p:cNvSpPr>
                <a:spLocks/>
              </p:cNvSpPr>
              <p:nvPr/>
            </p:nvSpPr>
            <p:spPr bwMode="auto">
              <a:xfrm>
                <a:off x="5413" y="3825"/>
                <a:ext cx="362" cy="505"/>
              </a:xfrm>
              <a:custGeom>
                <a:avLst/>
                <a:gdLst>
                  <a:gd name="T0" fmla="*/ 0 w 362"/>
                  <a:gd name="T1" fmla="*/ 504 h 505"/>
                  <a:gd name="T2" fmla="*/ 361 w 362"/>
                  <a:gd name="T3" fmla="*/ 0 h 505"/>
                  <a:gd name="T4" fmla="*/ 361 w 362"/>
                  <a:gd name="T5" fmla="*/ 122 h 505"/>
                  <a:gd name="T6" fmla="*/ 96 w 362"/>
                  <a:gd name="T7" fmla="*/ 504 h 505"/>
                  <a:gd name="T8" fmla="*/ 0 w 362"/>
                  <a:gd name="T9" fmla="*/ 504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 h="505">
                    <a:moveTo>
                      <a:pt x="0" y="504"/>
                    </a:moveTo>
                    <a:lnTo>
                      <a:pt x="361" y="0"/>
                    </a:lnTo>
                    <a:lnTo>
                      <a:pt x="361" y="122"/>
                    </a:lnTo>
                    <a:lnTo>
                      <a:pt x="96" y="504"/>
                    </a:lnTo>
                    <a:lnTo>
                      <a:pt x="0" y="504"/>
                    </a:lnTo>
                  </a:path>
                </a:pathLst>
              </a:custGeom>
              <a:gradFill rotWithShape="0">
                <a:gsLst>
                  <a:gs pos="0">
                    <a:srgbClr val="FFFFFF"/>
                  </a:gs>
                  <a:gs pos="100000">
                    <a:schemeClr val="accent1"/>
                  </a:gs>
                </a:gsLst>
                <a:path path="rect">
                  <a:fillToRect r="100000" b="10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a:solidFill>
                    <a:srgbClr val="FFFFFF"/>
                  </a:solidFill>
                  <a:latin typeface="Arial" charset="0"/>
                  <a:ea typeface="ＭＳ Ｐゴシック" charset="0"/>
                  <a:cs typeface="ＭＳ Ｐゴシック" charset="0"/>
                </a:endParaRPr>
              </a:p>
            </p:txBody>
          </p:sp>
        </p:grpSp>
      </p:grpSp>
      <p:sp>
        <p:nvSpPr>
          <p:cNvPr id="210947" name="Rectangle 18"/>
          <p:cNvSpPr>
            <a:spLocks noGrp="1" noChangeArrowheads="1"/>
          </p:cNvSpPr>
          <p:nvPr>
            <p:ph type="title"/>
          </p:nvPr>
        </p:nvSpPr>
        <p:spPr bwMode="auto">
          <a:xfrm>
            <a:off x="685800" y="228600"/>
            <a:ext cx="7772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10948" name="Rectangle 19"/>
          <p:cNvSpPr>
            <a:spLocks noGrp="1" noChangeArrowheads="1"/>
          </p:cNvSpPr>
          <p:nvPr>
            <p:ph type="body" idx="1"/>
          </p:nvPr>
        </p:nvSpPr>
        <p:spPr bwMode="auto">
          <a:xfrm>
            <a:off x="685800" y="1714500"/>
            <a:ext cx="77724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548" name="Rectangle 20"/>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fontAlgn="auto" hangingPunct="0">
              <a:spcBef>
                <a:spcPct val="50000"/>
              </a:spcBef>
              <a:spcAft>
                <a:spcPts val="0"/>
              </a:spcAft>
              <a:defRPr sz="1400">
                <a:solidFill>
                  <a:srgbClr val="FFFFFF"/>
                </a:solidFill>
                <a:latin typeface="Arial"/>
                <a:ea typeface="+mn-ea"/>
                <a:cs typeface="Arial"/>
              </a:defRPr>
            </a:lvl1pPr>
          </a:lstStyle>
          <a:p>
            <a:pPr defTabSz="914400">
              <a:defRPr/>
            </a:pPr>
            <a:endParaRPr lang="en-US"/>
          </a:p>
        </p:txBody>
      </p:sp>
      <p:sp>
        <p:nvSpPr>
          <p:cNvPr id="22549" name="Rectangle 21"/>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eaLnBrk="0" fontAlgn="auto" hangingPunct="0">
              <a:spcBef>
                <a:spcPct val="50000"/>
              </a:spcBef>
              <a:spcAft>
                <a:spcPts val="0"/>
              </a:spcAft>
              <a:defRPr sz="1400">
                <a:solidFill>
                  <a:srgbClr val="FFFFFF"/>
                </a:solidFill>
                <a:latin typeface="Arial"/>
                <a:ea typeface="+mn-ea"/>
                <a:cs typeface="Arial"/>
              </a:defRPr>
            </a:lvl1pPr>
          </a:lstStyle>
          <a:p>
            <a:pPr defTabSz="914400">
              <a:defRPr/>
            </a:pPr>
            <a:endParaRPr lang="en-US"/>
          </a:p>
        </p:txBody>
      </p:sp>
      <p:sp>
        <p:nvSpPr>
          <p:cNvPr id="22550" name="Rectangle 22"/>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fontAlgn="auto" hangingPunct="0">
              <a:spcBef>
                <a:spcPct val="50000"/>
              </a:spcBef>
              <a:spcAft>
                <a:spcPts val="0"/>
              </a:spcAft>
              <a:defRPr sz="1400">
                <a:solidFill>
                  <a:srgbClr val="FFFFFF"/>
                </a:solidFill>
                <a:latin typeface="Arial"/>
                <a:ea typeface="+mn-ea"/>
                <a:cs typeface="Arial"/>
              </a:defRPr>
            </a:lvl1pPr>
          </a:lstStyle>
          <a:p>
            <a:pPr defTabSz="914400">
              <a:defRPr/>
            </a:pPr>
            <a:fld id="{D24C82F5-AD99-F24B-9150-544F5F2A80D9}" type="slidenum">
              <a:rPr lang="en-US"/>
              <a:pPr defTabSz="914400">
                <a:defRPr/>
              </a:pPr>
              <a:t>‹#›</a:t>
            </a:fld>
            <a:endParaRPr lang="en-US"/>
          </a:p>
        </p:txBody>
      </p:sp>
    </p:spTree>
  </p:cSld>
  <p:clrMap bg1="dk2" tx1="lt1" bg2="dk1" tx2="lt2" accent1="accent1" accent2="accent2" accent3="accent3" accent4="accent4" accent5="accent5" accent6="accent6" hlink="hlink" folHlink="folHlink"/>
  <p:sldLayoutIdLst>
    <p:sldLayoutId id="2147483675" r:id="rId1"/>
  </p:sldLayoutIdLst>
  <p:txStyles>
    <p:titleStyle>
      <a:lvl1pPr algn="ctr" rtl="0" eaLnBrk="0" fontAlgn="base" hangingPunct="0">
        <a:spcBef>
          <a:spcPct val="0"/>
        </a:spcBef>
        <a:spcAft>
          <a:spcPct val="0"/>
        </a:spcAft>
        <a:defRPr kumimoji="1" sz="4400">
          <a:solidFill>
            <a:schemeClr val="tx2"/>
          </a:solidFill>
          <a:latin typeface="+mj-lt"/>
          <a:ea typeface="ＭＳ Ｐゴシック" charset="0"/>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0"/>
          <a:cs typeface="Arial" charset="0"/>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0"/>
          <a:cs typeface="Arial" charset="0"/>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0"/>
          <a:cs typeface="Arial" charset="0"/>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0"/>
          <a:cs typeface="Arial" charset="0"/>
        </a:defRPr>
      </a:lvl5pPr>
      <a:lvl6pPr marL="457200" algn="ctr" rtl="0" fontAlgn="base">
        <a:spcBef>
          <a:spcPct val="0"/>
        </a:spcBef>
        <a:spcAft>
          <a:spcPct val="0"/>
        </a:spcAft>
        <a:defRPr kumimoji="1" sz="4400">
          <a:solidFill>
            <a:schemeClr val="tx2"/>
          </a:solidFill>
          <a:latin typeface="Times New Roman" pitchFamily="18" charset="0"/>
          <a:cs typeface="Arial" charset="0"/>
        </a:defRPr>
      </a:lvl6pPr>
      <a:lvl7pPr marL="914400" algn="ctr" rtl="0" fontAlgn="base">
        <a:spcBef>
          <a:spcPct val="0"/>
        </a:spcBef>
        <a:spcAft>
          <a:spcPct val="0"/>
        </a:spcAft>
        <a:defRPr kumimoji="1" sz="4400">
          <a:solidFill>
            <a:schemeClr val="tx2"/>
          </a:solidFill>
          <a:latin typeface="Times New Roman" pitchFamily="18" charset="0"/>
          <a:cs typeface="Arial" charset="0"/>
        </a:defRPr>
      </a:lvl7pPr>
      <a:lvl8pPr marL="1371600" algn="ctr" rtl="0" fontAlgn="base">
        <a:spcBef>
          <a:spcPct val="0"/>
        </a:spcBef>
        <a:spcAft>
          <a:spcPct val="0"/>
        </a:spcAft>
        <a:defRPr kumimoji="1" sz="4400">
          <a:solidFill>
            <a:schemeClr val="tx2"/>
          </a:solidFill>
          <a:latin typeface="Times New Roman" pitchFamily="18" charset="0"/>
          <a:cs typeface="Arial" charset="0"/>
        </a:defRPr>
      </a:lvl8pPr>
      <a:lvl9pPr marL="1828800" algn="ctr" rtl="0" fontAlgn="base">
        <a:spcBef>
          <a:spcPct val="0"/>
        </a:spcBef>
        <a:spcAft>
          <a:spcPct val="0"/>
        </a:spcAft>
        <a:defRPr kumimoji="1"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tx2"/>
        </a:buClr>
        <a:buChar char="•"/>
        <a:defRPr kumimoji="1"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Char char="•"/>
        <a:defRPr kumimoji="1" sz="28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lr>
          <a:schemeClr val="tx1"/>
        </a:buClr>
        <a:buChar char="•"/>
        <a:defRPr kumimoji="1" sz="2000">
          <a:solidFill>
            <a:schemeClr val="tx1"/>
          </a:solidFill>
          <a:latin typeface="+mn-lt"/>
          <a:ea typeface="ＭＳ Ｐゴシック" charset="0"/>
          <a:cs typeface="+mn-cs"/>
        </a:defRPr>
      </a:lvl5pPr>
      <a:lvl6pPr marL="2514600" indent="-228600" algn="l" rtl="0" fontAlgn="base">
        <a:spcBef>
          <a:spcPct val="20000"/>
        </a:spcBef>
        <a:spcAft>
          <a:spcPct val="0"/>
        </a:spcAft>
        <a:buClr>
          <a:schemeClr val="tx1"/>
        </a:buClr>
        <a:buChar char="•"/>
        <a:defRPr kumimoji="1" sz="2000">
          <a:solidFill>
            <a:schemeClr val="tx1"/>
          </a:solidFill>
          <a:latin typeface="+mn-lt"/>
          <a:cs typeface="+mn-cs"/>
        </a:defRPr>
      </a:lvl6pPr>
      <a:lvl7pPr marL="2971800" indent="-228600" algn="l" rtl="0" fontAlgn="base">
        <a:spcBef>
          <a:spcPct val="20000"/>
        </a:spcBef>
        <a:spcAft>
          <a:spcPct val="0"/>
        </a:spcAft>
        <a:buClr>
          <a:schemeClr val="tx1"/>
        </a:buClr>
        <a:buChar char="•"/>
        <a:defRPr kumimoji="1" sz="2000">
          <a:solidFill>
            <a:schemeClr val="tx1"/>
          </a:solidFill>
          <a:latin typeface="+mn-lt"/>
          <a:cs typeface="+mn-cs"/>
        </a:defRPr>
      </a:lvl7pPr>
      <a:lvl8pPr marL="3429000" indent="-228600" algn="l" rtl="0" fontAlgn="base">
        <a:spcBef>
          <a:spcPct val="20000"/>
        </a:spcBef>
        <a:spcAft>
          <a:spcPct val="0"/>
        </a:spcAft>
        <a:buClr>
          <a:schemeClr val="tx1"/>
        </a:buClr>
        <a:buChar char="•"/>
        <a:defRPr kumimoji="1" sz="2000">
          <a:solidFill>
            <a:schemeClr val="tx1"/>
          </a:solidFill>
          <a:latin typeface="+mn-lt"/>
          <a:cs typeface="+mn-cs"/>
        </a:defRPr>
      </a:lvl8pPr>
      <a:lvl9pPr marL="3886200" indent="-228600" algn="l" rtl="0" fontAlgn="base">
        <a:spcBef>
          <a:spcPct val="20000"/>
        </a:spcBef>
        <a:spcAft>
          <a:spcPct val="0"/>
        </a:spcAft>
        <a:buClr>
          <a:schemeClr val="tx1"/>
        </a:buClr>
        <a:buChar char="•"/>
        <a:defRPr kumimoji="1"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797550"/>
            <a:ext cx="9167813" cy="1076325"/>
            <a:chOff x="0" y="3652"/>
            <a:chExt cx="5775" cy="678"/>
          </a:xfrm>
        </p:grpSpPr>
        <p:sp>
          <p:nvSpPr>
            <p:cNvPr id="1032" name="Rectangle 3"/>
            <p:cNvSpPr>
              <a:spLocks noChangeArrowheads="1"/>
            </p:cNvSpPr>
            <p:nvPr/>
          </p:nvSpPr>
          <p:spPr bwMode="auto">
            <a:xfrm>
              <a:off x="0" y="3676"/>
              <a:ext cx="5774" cy="643"/>
            </a:xfrm>
            <a:prstGeom prst="rect">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mtClean="0">
                <a:solidFill>
                  <a:srgbClr val="FFFFFF"/>
                </a:solidFill>
                <a:latin typeface="Times New Roman" charset="0"/>
                <a:ea typeface="ＭＳ Ｐゴシック" charset="0"/>
                <a:cs typeface="ＭＳ Ｐゴシック" charset="0"/>
              </a:endParaRPr>
            </a:p>
          </p:txBody>
        </p:sp>
        <p:grpSp>
          <p:nvGrpSpPr>
            <p:cNvPr id="1033" name="Group 4"/>
            <p:cNvGrpSpPr>
              <a:grpSpLocks/>
            </p:cNvGrpSpPr>
            <p:nvPr/>
          </p:nvGrpSpPr>
          <p:grpSpPr bwMode="auto">
            <a:xfrm>
              <a:off x="0" y="3652"/>
              <a:ext cx="5775" cy="678"/>
              <a:chOff x="0" y="3652"/>
              <a:chExt cx="5775" cy="678"/>
            </a:xfrm>
          </p:grpSpPr>
          <p:sp>
            <p:nvSpPr>
              <p:cNvPr id="1034" name="Freeform 5"/>
              <p:cNvSpPr>
                <a:spLocks/>
              </p:cNvSpPr>
              <p:nvPr/>
            </p:nvSpPr>
            <p:spPr bwMode="auto">
              <a:xfrm>
                <a:off x="0"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gradFill rotWithShape="0">
                <a:gsLst>
                  <a:gs pos="0">
                    <a:srgbClr val="FFFFFF"/>
                  </a:gs>
                  <a:gs pos="100000">
                    <a:schemeClr val="accent1"/>
                  </a:gs>
                </a:gsLst>
                <a:path path="rect">
                  <a:fillToRect r="100000" b="10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smtClean="0">
                  <a:solidFill>
                    <a:srgbClr val="FFFFFF"/>
                  </a:solidFill>
                  <a:latin typeface="Times New Roman" charset="0"/>
                  <a:ea typeface="ＭＳ Ｐゴシック" charset="0"/>
                  <a:cs typeface="ＭＳ Ｐゴシック" charset="0"/>
                </a:endParaRPr>
              </a:p>
            </p:txBody>
          </p:sp>
          <p:sp>
            <p:nvSpPr>
              <p:cNvPr id="1035" name="Freeform 6"/>
              <p:cNvSpPr>
                <a:spLocks/>
              </p:cNvSpPr>
              <p:nvPr/>
            </p:nvSpPr>
            <p:spPr bwMode="auto">
              <a:xfrm>
                <a:off x="434"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gradFill rotWithShape="0">
                <a:gsLst>
                  <a:gs pos="0">
                    <a:srgbClr val="FFFFFF"/>
                  </a:gs>
                  <a:gs pos="100000">
                    <a:schemeClr val="accent1"/>
                  </a:gs>
                </a:gsLst>
                <a:path path="rect">
                  <a:fillToRect r="100000" b="10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smtClean="0">
                  <a:solidFill>
                    <a:srgbClr val="FFFFFF"/>
                  </a:solidFill>
                  <a:latin typeface="Times New Roman" charset="0"/>
                  <a:ea typeface="ＭＳ Ｐゴシック" charset="0"/>
                  <a:cs typeface="ＭＳ Ｐゴシック" charset="0"/>
                </a:endParaRPr>
              </a:p>
            </p:txBody>
          </p:sp>
          <p:sp>
            <p:nvSpPr>
              <p:cNvPr id="1036" name="Freeform 7"/>
              <p:cNvSpPr>
                <a:spLocks/>
              </p:cNvSpPr>
              <p:nvPr/>
            </p:nvSpPr>
            <p:spPr bwMode="auto">
              <a:xfrm>
                <a:off x="879" y="3652"/>
                <a:ext cx="580" cy="678"/>
              </a:xfrm>
              <a:custGeom>
                <a:avLst/>
                <a:gdLst>
                  <a:gd name="T0" fmla="*/ 0 w 580"/>
                  <a:gd name="T1" fmla="*/ 677 h 678"/>
                  <a:gd name="T2" fmla="*/ 482 w 580"/>
                  <a:gd name="T3" fmla="*/ 0 h 678"/>
                  <a:gd name="T4" fmla="*/ 579 w 580"/>
                  <a:gd name="T5" fmla="*/ 0 h 678"/>
                  <a:gd name="T6" fmla="*/ 96 w 580"/>
                  <a:gd name="T7" fmla="*/ 677 h 678"/>
                  <a:gd name="T8" fmla="*/ 0 w 580"/>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0" h="678">
                    <a:moveTo>
                      <a:pt x="0" y="677"/>
                    </a:moveTo>
                    <a:lnTo>
                      <a:pt x="482" y="0"/>
                    </a:lnTo>
                    <a:lnTo>
                      <a:pt x="579" y="0"/>
                    </a:lnTo>
                    <a:lnTo>
                      <a:pt x="96" y="677"/>
                    </a:lnTo>
                    <a:lnTo>
                      <a:pt x="0" y="677"/>
                    </a:lnTo>
                  </a:path>
                </a:pathLst>
              </a:custGeom>
              <a:gradFill rotWithShape="0">
                <a:gsLst>
                  <a:gs pos="0">
                    <a:srgbClr val="FFFFFF"/>
                  </a:gs>
                  <a:gs pos="100000">
                    <a:schemeClr val="accent1"/>
                  </a:gs>
                </a:gsLst>
                <a:path path="rect">
                  <a:fillToRect r="100000" b="10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smtClean="0">
                  <a:solidFill>
                    <a:srgbClr val="FFFFFF"/>
                  </a:solidFill>
                  <a:latin typeface="Times New Roman" charset="0"/>
                  <a:ea typeface="ＭＳ Ｐゴシック" charset="0"/>
                  <a:cs typeface="ＭＳ Ｐゴシック" charset="0"/>
                </a:endParaRPr>
              </a:p>
            </p:txBody>
          </p:sp>
          <p:sp>
            <p:nvSpPr>
              <p:cNvPr id="1037" name="Freeform 8"/>
              <p:cNvSpPr>
                <a:spLocks/>
              </p:cNvSpPr>
              <p:nvPr/>
            </p:nvSpPr>
            <p:spPr bwMode="auto">
              <a:xfrm>
                <a:off x="1325"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gradFill rotWithShape="0">
                <a:gsLst>
                  <a:gs pos="0">
                    <a:srgbClr val="FFFFFF"/>
                  </a:gs>
                  <a:gs pos="100000">
                    <a:schemeClr val="accent1"/>
                  </a:gs>
                </a:gsLst>
                <a:path path="rect">
                  <a:fillToRect r="100000" b="10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smtClean="0">
                  <a:solidFill>
                    <a:srgbClr val="FFFFFF"/>
                  </a:solidFill>
                  <a:latin typeface="Times New Roman" charset="0"/>
                  <a:ea typeface="ＭＳ Ｐゴシック" charset="0"/>
                  <a:cs typeface="ＭＳ Ｐゴシック" charset="0"/>
                </a:endParaRPr>
              </a:p>
            </p:txBody>
          </p:sp>
          <p:sp>
            <p:nvSpPr>
              <p:cNvPr id="1038" name="Freeform 9"/>
              <p:cNvSpPr>
                <a:spLocks/>
              </p:cNvSpPr>
              <p:nvPr/>
            </p:nvSpPr>
            <p:spPr bwMode="auto">
              <a:xfrm>
                <a:off x="1771"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gradFill rotWithShape="0">
                <a:gsLst>
                  <a:gs pos="0">
                    <a:srgbClr val="FFFFFF"/>
                  </a:gs>
                  <a:gs pos="100000">
                    <a:schemeClr val="accent1"/>
                  </a:gs>
                </a:gsLst>
                <a:path path="rect">
                  <a:fillToRect r="100000" b="10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smtClean="0">
                  <a:solidFill>
                    <a:srgbClr val="FFFFFF"/>
                  </a:solidFill>
                  <a:latin typeface="Times New Roman" charset="0"/>
                  <a:ea typeface="ＭＳ Ｐゴシック" charset="0"/>
                  <a:cs typeface="ＭＳ Ｐゴシック" charset="0"/>
                </a:endParaRPr>
              </a:p>
            </p:txBody>
          </p:sp>
          <p:sp>
            <p:nvSpPr>
              <p:cNvPr id="1039" name="Freeform 10"/>
              <p:cNvSpPr>
                <a:spLocks/>
              </p:cNvSpPr>
              <p:nvPr/>
            </p:nvSpPr>
            <p:spPr bwMode="auto">
              <a:xfrm>
                <a:off x="2216" y="3652"/>
                <a:ext cx="580" cy="678"/>
              </a:xfrm>
              <a:custGeom>
                <a:avLst/>
                <a:gdLst>
                  <a:gd name="T0" fmla="*/ 0 w 580"/>
                  <a:gd name="T1" fmla="*/ 677 h 678"/>
                  <a:gd name="T2" fmla="*/ 482 w 580"/>
                  <a:gd name="T3" fmla="*/ 0 h 678"/>
                  <a:gd name="T4" fmla="*/ 579 w 580"/>
                  <a:gd name="T5" fmla="*/ 0 h 678"/>
                  <a:gd name="T6" fmla="*/ 96 w 580"/>
                  <a:gd name="T7" fmla="*/ 677 h 678"/>
                  <a:gd name="T8" fmla="*/ 0 w 580"/>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0" h="678">
                    <a:moveTo>
                      <a:pt x="0" y="677"/>
                    </a:moveTo>
                    <a:lnTo>
                      <a:pt x="482" y="0"/>
                    </a:lnTo>
                    <a:lnTo>
                      <a:pt x="579" y="0"/>
                    </a:lnTo>
                    <a:lnTo>
                      <a:pt x="96" y="677"/>
                    </a:lnTo>
                    <a:lnTo>
                      <a:pt x="0" y="677"/>
                    </a:lnTo>
                  </a:path>
                </a:pathLst>
              </a:custGeom>
              <a:gradFill rotWithShape="0">
                <a:gsLst>
                  <a:gs pos="0">
                    <a:srgbClr val="FFFFFF"/>
                  </a:gs>
                  <a:gs pos="100000">
                    <a:schemeClr val="accent1"/>
                  </a:gs>
                </a:gsLst>
                <a:path path="rect">
                  <a:fillToRect r="100000" b="10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smtClean="0">
                  <a:solidFill>
                    <a:srgbClr val="FFFFFF"/>
                  </a:solidFill>
                  <a:latin typeface="Times New Roman" charset="0"/>
                  <a:ea typeface="ＭＳ Ｐゴシック" charset="0"/>
                  <a:cs typeface="ＭＳ Ｐゴシック" charset="0"/>
                </a:endParaRPr>
              </a:p>
            </p:txBody>
          </p:sp>
          <p:sp>
            <p:nvSpPr>
              <p:cNvPr id="1040" name="Freeform 11"/>
              <p:cNvSpPr>
                <a:spLocks/>
              </p:cNvSpPr>
              <p:nvPr/>
            </p:nvSpPr>
            <p:spPr bwMode="auto">
              <a:xfrm>
                <a:off x="2650"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gradFill rotWithShape="0">
                <a:gsLst>
                  <a:gs pos="0">
                    <a:srgbClr val="FFFFFF"/>
                  </a:gs>
                  <a:gs pos="100000">
                    <a:schemeClr val="accent1"/>
                  </a:gs>
                </a:gsLst>
                <a:path path="rect">
                  <a:fillToRect r="100000" b="10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smtClean="0">
                  <a:solidFill>
                    <a:srgbClr val="FFFFFF"/>
                  </a:solidFill>
                  <a:latin typeface="Times New Roman" charset="0"/>
                  <a:ea typeface="ＭＳ Ｐゴシック" charset="0"/>
                  <a:cs typeface="ＭＳ Ｐゴシック" charset="0"/>
                </a:endParaRPr>
              </a:p>
            </p:txBody>
          </p:sp>
          <p:sp>
            <p:nvSpPr>
              <p:cNvPr id="1041" name="Freeform 12"/>
              <p:cNvSpPr>
                <a:spLocks/>
              </p:cNvSpPr>
              <p:nvPr/>
            </p:nvSpPr>
            <p:spPr bwMode="auto">
              <a:xfrm>
                <a:off x="3096"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gradFill rotWithShape="0">
                <a:gsLst>
                  <a:gs pos="0">
                    <a:srgbClr val="FFFFFF"/>
                  </a:gs>
                  <a:gs pos="100000">
                    <a:schemeClr val="accent1"/>
                  </a:gs>
                </a:gsLst>
                <a:path path="rect">
                  <a:fillToRect r="100000" b="10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smtClean="0">
                  <a:solidFill>
                    <a:srgbClr val="FFFFFF"/>
                  </a:solidFill>
                  <a:latin typeface="Times New Roman" charset="0"/>
                  <a:ea typeface="ＭＳ Ｐゴシック" charset="0"/>
                  <a:cs typeface="ＭＳ Ｐゴシック" charset="0"/>
                </a:endParaRPr>
              </a:p>
            </p:txBody>
          </p:sp>
          <p:sp>
            <p:nvSpPr>
              <p:cNvPr id="1042" name="Freeform 13"/>
              <p:cNvSpPr>
                <a:spLocks/>
              </p:cNvSpPr>
              <p:nvPr/>
            </p:nvSpPr>
            <p:spPr bwMode="auto">
              <a:xfrm>
                <a:off x="3554"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gradFill rotWithShape="0">
                <a:gsLst>
                  <a:gs pos="0">
                    <a:srgbClr val="FFFFFF"/>
                  </a:gs>
                  <a:gs pos="100000">
                    <a:schemeClr val="accent1"/>
                  </a:gs>
                </a:gsLst>
                <a:path path="rect">
                  <a:fillToRect r="100000" b="10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smtClean="0">
                  <a:solidFill>
                    <a:srgbClr val="FFFFFF"/>
                  </a:solidFill>
                  <a:latin typeface="Times New Roman" charset="0"/>
                  <a:ea typeface="ＭＳ Ｐゴシック" charset="0"/>
                  <a:cs typeface="ＭＳ Ｐゴシック" charset="0"/>
                </a:endParaRPr>
              </a:p>
            </p:txBody>
          </p:sp>
          <p:sp>
            <p:nvSpPr>
              <p:cNvPr id="1043" name="Freeform 14"/>
              <p:cNvSpPr>
                <a:spLocks/>
              </p:cNvSpPr>
              <p:nvPr/>
            </p:nvSpPr>
            <p:spPr bwMode="auto">
              <a:xfrm>
                <a:off x="4011"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gradFill rotWithShape="0">
                <a:gsLst>
                  <a:gs pos="0">
                    <a:srgbClr val="FFFFFF"/>
                  </a:gs>
                  <a:gs pos="100000">
                    <a:schemeClr val="accent1"/>
                  </a:gs>
                </a:gsLst>
                <a:path path="rect">
                  <a:fillToRect r="100000" b="10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smtClean="0">
                  <a:solidFill>
                    <a:srgbClr val="FFFFFF"/>
                  </a:solidFill>
                  <a:latin typeface="Times New Roman" charset="0"/>
                  <a:ea typeface="ＭＳ Ｐゴシック" charset="0"/>
                  <a:cs typeface="ＭＳ Ｐゴシック" charset="0"/>
                </a:endParaRPr>
              </a:p>
            </p:txBody>
          </p:sp>
          <p:sp>
            <p:nvSpPr>
              <p:cNvPr id="1044" name="Freeform 15"/>
              <p:cNvSpPr>
                <a:spLocks/>
              </p:cNvSpPr>
              <p:nvPr/>
            </p:nvSpPr>
            <p:spPr bwMode="auto">
              <a:xfrm>
                <a:off x="4481"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gradFill rotWithShape="0">
                <a:gsLst>
                  <a:gs pos="0">
                    <a:srgbClr val="FFFFFF"/>
                  </a:gs>
                  <a:gs pos="100000">
                    <a:schemeClr val="accent1"/>
                  </a:gs>
                </a:gsLst>
                <a:path path="rect">
                  <a:fillToRect r="100000" b="10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smtClean="0">
                  <a:solidFill>
                    <a:srgbClr val="FFFFFF"/>
                  </a:solidFill>
                  <a:latin typeface="Times New Roman" charset="0"/>
                  <a:ea typeface="ＭＳ Ｐゴシック" charset="0"/>
                  <a:cs typeface="ＭＳ Ｐゴシック" charset="0"/>
                </a:endParaRPr>
              </a:p>
            </p:txBody>
          </p:sp>
          <p:sp>
            <p:nvSpPr>
              <p:cNvPr id="1045" name="Freeform 16"/>
              <p:cNvSpPr>
                <a:spLocks/>
              </p:cNvSpPr>
              <p:nvPr/>
            </p:nvSpPr>
            <p:spPr bwMode="auto">
              <a:xfrm>
                <a:off x="4939" y="3652"/>
                <a:ext cx="579" cy="678"/>
              </a:xfrm>
              <a:custGeom>
                <a:avLst/>
                <a:gdLst>
                  <a:gd name="T0" fmla="*/ 0 w 579"/>
                  <a:gd name="T1" fmla="*/ 677 h 678"/>
                  <a:gd name="T2" fmla="*/ 481 w 579"/>
                  <a:gd name="T3" fmla="*/ 0 h 678"/>
                  <a:gd name="T4" fmla="*/ 578 w 579"/>
                  <a:gd name="T5" fmla="*/ 0 h 678"/>
                  <a:gd name="T6" fmla="*/ 96 w 579"/>
                  <a:gd name="T7" fmla="*/ 677 h 678"/>
                  <a:gd name="T8" fmla="*/ 0 w 579"/>
                  <a:gd name="T9" fmla="*/ 677 h 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9" h="678">
                    <a:moveTo>
                      <a:pt x="0" y="677"/>
                    </a:moveTo>
                    <a:lnTo>
                      <a:pt x="481" y="0"/>
                    </a:lnTo>
                    <a:lnTo>
                      <a:pt x="578" y="0"/>
                    </a:lnTo>
                    <a:lnTo>
                      <a:pt x="96" y="677"/>
                    </a:lnTo>
                    <a:lnTo>
                      <a:pt x="0" y="677"/>
                    </a:lnTo>
                  </a:path>
                </a:pathLst>
              </a:custGeom>
              <a:gradFill rotWithShape="0">
                <a:gsLst>
                  <a:gs pos="0">
                    <a:srgbClr val="FFFFFF"/>
                  </a:gs>
                  <a:gs pos="100000">
                    <a:schemeClr val="accent1"/>
                  </a:gs>
                </a:gsLst>
                <a:path path="rect">
                  <a:fillToRect r="100000" b="10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smtClean="0">
                  <a:solidFill>
                    <a:srgbClr val="FFFFFF"/>
                  </a:solidFill>
                  <a:latin typeface="Times New Roman" charset="0"/>
                  <a:ea typeface="ＭＳ Ｐゴシック" charset="0"/>
                  <a:cs typeface="ＭＳ Ｐゴシック" charset="0"/>
                </a:endParaRPr>
              </a:p>
            </p:txBody>
          </p:sp>
          <p:sp>
            <p:nvSpPr>
              <p:cNvPr id="1046" name="Freeform 17"/>
              <p:cNvSpPr>
                <a:spLocks/>
              </p:cNvSpPr>
              <p:nvPr/>
            </p:nvSpPr>
            <p:spPr bwMode="auto">
              <a:xfrm>
                <a:off x="5413" y="3825"/>
                <a:ext cx="362" cy="505"/>
              </a:xfrm>
              <a:custGeom>
                <a:avLst/>
                <a:gdLst>
                  <a:gd name="T0" fmla="*/ 0 w 362"/>
                  <a:gd name="T1" fmla="*/ 504 h 505"/>
                  <a:gd name="T2" fmla="*/ 361 w 362"/>
                  <a:gd name="T3" fmla="*/ 0 h 505"/>
                  <a:gd name="T4" fmla="*/ 361 w 362"/>
                  <a:gd name="T5" fmla="*/ 122 h 505"/>
                  <a:gd name="T6" fmla="*/ 96 w 362"/>
                  <a:gd name="T7" fmla="*/ 504 h 505"/>
                  <a:gd name="T8" fmla="*/ 0 w 362"/>
                  <a:gd name="T9" fmla="*/ 504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 h="505">
                    <a:moveTo>
                      <a:pt x="0" y="504"/>
                    </a:moveTo>
                    <a:lnTo>
                      <a:pt x="361" y="0"/>
                    </a:lnTo>
                    <a:lnTo>
                      <a:pt x="361" y="122"/>
                    </a:lnTo>
                    <a:lnTo>
                      <a:pt x="96" y="504"/>
                    </a:lnTo>
                    <a:lnTo>
                      <a:pt x="0" y="504"/>
                    </a:lnTo>
                  </a:path>
                </a:pathLst>
              </a:custGeom>
              <a:gradFill rotWithShape="0">
                <a:gsLst>
                  <a:gs pos="0">
                    <a:srgbClr val="FFFFFF"/>
                  </a:gs>
                  <a:gs pos="100000">
                    <a:schemeClr val="accent1"/>
                  </a:gs>
                </a:gsLst>
                <a:path path="rect">
                  <a:fillToRect r="100000" b="10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fontAlgn="base">
                  <a:spcBef>
                    <a:spcPct val="0"/>
                  </a:spcBef>
                  <a:spcAft>
                    <a:spcPct val="0"/>
                  </a:spcAft>
                </a:pPr>
                <a:endParaRPr lang="en-US" smtClean="0">
                  <a:solidFill>
                    <a:srgbClr val="FFFFFF"/>
                  </a:solidFill>
                  <a:latin typeface="Times New Roman" charset="0"/>
                  <a:ea typeface="ＭＳ Ｐゴシック" charset="0"/>
                  <a:cs typeface="ＭＳ Ｐゴシック" charset="0"/>
                </a:endParaRPr>
              </a:p>
            </p:txBody>
          </p:sp>
        </p:grpSp>
      </p:grpSp>
      <p:sp>
        <p:nvSpPr>
          <p:cNvPr id="1027" name="Rectangle 18"/>
          <p:cNvSpPr>
            <a:spLocks noGrp="1" noChangeArrowheads="1"/>
          </p:cNvSpPr>
          <p:nvPr>
            <p:ph type="title"/>
          </p:nvPr>
        </p:nvSpPr>
        <p:spPr bwMode="auto">
          <a:xfrm>
            <a:off x="685800" y="228600"/>
            <a:ext cx="7772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8" name="Rectangle 19"/>
          <p:cNvSpPr>
            <a:spLocks noGrp="1" noChangeArrowheads="1"/>
          </p:cNvSpPr>
          <p:nvPr>
            <p:ph type="body" idx="1"/>
          </p:nvPr>
        </p:nvSpPr>
        <p:spPr bwMode="auto">
          <a:xfrm>
            <a:off x="685800" y="1714500"/>
            <a:ext cx="77724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548" name="Rectangle 20"/>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spcBef>
                <a:spcPct val="50000"/>
              </a:spcBef>
              <a:defRPr sz="1400">
                <a:latin typeface="Times New Roman" pitchFamily="18" charset="0"/>
                <a:ea typeface="+mn-ea"/>
                <a:cs typeface="Arial" charset="0"/>
              </a:defRPr>
            </a:lvl1pPr>
          </a:lstStyle>
          <a:p>
            <a:pPr defTabSz="914400" fontAlgn="base">
              <a:spcAft>
                <a:spcPct val="0"/>
              </a:spcAft>
              <a:defRPr/>
            </a:pPr>
            <a:endParaRPr lang="en-US">
              <a:solidFill>
                <a:srgbClr val="FFFFFF"/>
              </a:solidFill>
            </a:endParaRPr>
          </a:p>
        </p:txBody>
      </p:sp>
      <p:sp>
        <p:nvSpPr>
          <p:cNvPr id="22549" name="Rectangle 21"/>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eaLnBrk="0" hangingPunct="0">
              <a:spcBef>
                <a:spcPct val="50000"/>
              </a:spcBef>
              <a:defRPr sz="1400">
                <a:latin typeface="Times New Roman" pitchFamily="18" charset="0"/>
                <a:ea typeface="+mn-ea"/>
                <a:cs typeface="Arial" charset="0"/>
              </a:defRPr>
            </a:lvl1pPr>
          </a:lstStyle>
          <a:p>
            <a:pPr defTabSz="914400" fontAlgn="base">
              <a:spcAft>
                <a:spcPct val="0"/>
              </a:spcAft>
              <a:defRPr/>
            </a:pPr>
            <a:endParaRPr lang="en-US">
              <a:solidFill>
                <a:srgbClr val="FFFFFF"/>
              </a:solidFill>
            </a:endParaRPr>
          </a:p>
        </p:txBody>
      </p:sp>
      <p:sp>
        <p:nvSpPr>
          <p:cNvPr id="22550" name="Rectangle 22"/>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spcBef>
                <a:spcPct val="50000"/>
              </a:spcBef>
              <a:defRPr sz="1400" smtClean="0">
                <a:cs typeface="Arial" charset="0"/>
              </a:defRPr>
            </a:lvl1pPr>
          </a:lstStyle>
          <a:p>
            <a:pPr defTabSz="914400" fontAlgn="base">
              <a:spcAft>
                <a:spcPct val="0"/>
              </a:spcAft>
              <a:defRPr/>
            </a:pPr>
            <a:fld id="{21CF60E9-846C-6342-870B-8F1A4E57F7E7}" type="slidenum">
              <a:rPr lang="en-US">
                <a:solidFill>
                  <a:srgbClr val="FFFFFF"/>
                </a:solidFill>
                <a:latin typeface="Times New Roman" charset="0"/>
                <a:ea typeface="ＭＳ Ｐゴシック" charset="0"/>
              </a:rPr>
              <a:pPr defTabSz="914400" fontAlgn="base">
                <a:spcAft>
                  <a:spcPct val="0"/>
                </a:spcAft>
                <a:defRPr/>
              </a:pPr>
              <a:t>‹#›</a:t>
            </a:fld>
            <a:endParaRPr lang="en-US">
              <a:solidFill>
                <a:srgbClr val="FFFFFF"/>
              </a:solidFill>
              <a:latin typeface="Times New Roman" charset="0"/>
              <a:ea typeface="ＭＳ Ｐゴシック" charset="0"/>
            </a:endParaRPr>
          </a:p>
        </p:txBody>
      </p:sp>
    </p:spTree>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ctr" rtl="0" eaLnBrk="0" fontAlgn="base" hangingPunct="0">
        <a:spcBef>
          <a:spcPct val="0"/>
        </a:spcBef>
        <a:spcAft>
          <a:spcPct val="0"/>
        </a:spcAft>
        <a:defRPr kumimoji="1" sz="4400">
          <a:solidFill>
            <a:schemeClr val="tx2"/>
          </a:solidFill>
          <a:latin typeface="+mj-lt"/>
          <a:ea typeface="ＭＳ Ｐゴシック" charset="0"/>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0"/>
          <a:cs typeface="Arial" charset="0"/>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0"/>
          <a:cs typeface="Arial" charset="0"/>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0"/>
          <a:cs typeface="Arial" charset="0"/>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0"/>
          <a:cs typeface="Arial" charset="0"/>
        </a:defRPr>
      </a:lvl5pPr>
      <a:lvl6pPr marL="457200" algn="ctr" rtl="0" fontAlgn="base">
        <a:spcBef>
          <a:spcPct val="0"/>
        </a:spcBef>
        <a:spcAft>
          <a:spcPct val="0"/>
        </a:spcAft>
        <a:defRPr kumimoji="1" sz="4400">
          <a:solidFill>
            <a:schemeClr val="tx2"/>
          </a:solidFill>
          <a:latin typeface="Times New Roman" pitchFamily="18" charset="0"/>
          <a:cs typeface="Arial" charset="0"/>
        </a:defRPr>
      </a:lvl6pPr>
      <a:lvl7pPr marL="914400" algn="ctr" rtl="0" fontAlgn="base">
        <a:spcBef>
          <a:spcPct val="0"/>
        </a:spcBef>
        <a:spcAft>
          <a:spcPct val="0"/>
        </a:spcAft>
        <a:defRPr kumimoji="1" sz="4400">
          <a:solidFill>
            <a:schemeClr val="tx2"/>
          </a:solidFill>
          <a:latin typeface="Times New Roman" pitchFamily="18" charset="0"/>
          <a:cs typeface="Arial" charset="0"/>
        </a:defRPr>
      </a:lvl7pPr>
      <a:lvl8pPr marL="1371600" algn="ctr" rtl="0" fontAlgn="base">
        <a:spcBef>
          <a:spcPct val="0"/>
        </a:spcBef>
        <a:spcAft>
          <a:spcPct val="0"/>
        </a:spcAft>
        <a:defRPr kumimoji="1" sz="4400">
          <a:solidFill>
            <a:schemeClr val="tx2"/>
          </a:solidFill>
          <a:latin typeface="Times New Roman" pitchFamily="18" charset="0"/>
          <a:cs typeface="Arial" charset="0"/>
        </a:defRPr>
      </a:lvl8pPr>
      <a:lvl9pPr marL="1828800" algn="ctr" rtl="0" fontAlgn="base">
        <a:spcBef>
          <a:spcPct val="0"/>
        </a:spcBef>
        <a:spcAft>
          <a:spcPct val="0"/>
        </a:spcAft>
        <a:defRPr kumimoji="1"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tx2"/>
        </a:buClr>
        <a:buChar char="•"/>
        <a:defRPr kumimoji="1"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1"/>
        </a:buClr>
        <a:buChar char="•"/>
        <a:defRPr kumimoji="1" sz="28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1"/>
        </a:buClr>
        <a:buChar char="•"/>
        <a:defRPr kumimoji="1" sz="2000">
          <a:solidFill>
            <a:schemeClr val="tx1"/>
          </a:solidFill>
          <a:latin typeface="+mn-lt"/>
          <a:ea typeface="Arial" charset="0"/>
          <a:cs typeface="+mn-cs"/>
        </a:defRPr>
      </a:lvl5pPr>
      <a:lvl6pPr marL="2514600" indent="-228600" algn="l" rtl="0" fontAlgn="base">
        <a:spcBef>
          <a:spcPct val="20000"/>
        </a:spcBef>
        <a:spcAft>
          <a:spcPct val="0"/>
        </a:spcAft>
        <a:buClr>
          <a:schemeClr val="tx1"/>
        </a:buClr>
        <a:buChar char="•"/>
        <a:defRPr kumimoji="1" sz="2000">
          <a:solidFill>
            <a:schemeClr val="tx1"/>
          </a:solidFill>
          <a:latin typeface="+mn-lt"/>
          <a:cs typeface="+mn-cs"/>
        </a:defRPr>
      </a:lvl6pPr>
      <a:lvl7pPr marL="2971800" indent="-228600" algn="l" rtl="0" fontAlgn="base">
        <a:spcBef>
          <a:spcPct val="20000"/>
        </a:spcBef>
        <a:spcAft>
          <a:spcPct val="0"/>
        </a:spcAft>
        <a:buClr>
          <a:schemeClr val="tx1"/>
        </a:buClr>
        <a:buChar char="•"/>
        <a:defRPr kumimoji="1" sz="2000">
          <a:solidFill>
            <a:schemeClr val="tx1"/>
          </a:solidFill>
          <a:latin typeface="+mn-lt"/>
          <a:cs typeface="+mn-cs"/>
        </a:defRPr>
      </a:lvl7pPr>
      <a:lvl8pPr marL="3429000" indent="-228600" algn="l" rtl="0" fontAlgn="base">
        <a:spcBef>
          <a:spcPct val="20000"/>
        </a:spcBef>
        <a:spcAft>
          <a:spcPct val="0"/>
        </a:spcAft>
        <a:buClr>
          <a:schemeClr val="tx1"/>
        </a:buClr>
        <a:buChar char="•"/>
        <a:defRPr kumimoji="1" sz="2000">
          <a:solidFill>
            <a:schemeClr val="tx1"/>
          </a:solidFill>
          <a:latin typeface="+mn-lt"/>
          <a:cs typeface="+mn-cs"/>
        </a:defRPr>
      </a:lvl8pPr>
      <a:lvl9pPr marL="3886200" indent="-228600" algn="l" rtl="0" fontAlgn="base">
        <a:spcBef>
          <a:spcPct val="20000"/>
        </a:spcBef>
        <a:spcAft>
          <a:spcPct val="0"/>
        </a:spcAft>
        <a:buClr>
          <a:schemeClr val="tx1"/>
        </a:buClr>
        <a:buChar char="•"/>
        <a:defRPr kumimoji="1"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99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99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ea typeface="+mn-ea"/>
                <a:cs typeface="+mn-cs"/>
              </a:defRPr>
            </a:lvl1pPr>
          </a:lstStyle>
          <a:p>
            <a:pPr defTabSz="914400">
              <a:defRPr/>
            </a:pPr>
            <a:fld id="{C06709A5-D84D-4246-A0C9-45FBF2A4F557}" type="datetimeFigureOut">
              <a:rPr lang="en-US"/>
              <a:pPr defTabSz="914400">
                <a:defRPr/>
              </a:pPr>
              <a:t>7/13/14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defTabSz="9144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ea typeface="+mn-ea"/>
                <a:cs typeface="+mn-cs"/>
              </a:defRPr>
            </a:lvl1pPr>
          </a:lstStyle>
          <a:p>
            <a:pPr defTabSz="914400">
              <a:defRPr/>
            </a:pPr>
            <a:fld id="{F1EBB340-1043-8C42-AAC0-1F3AE02B225E}" type="slidenum">
              <a:rPr lang="en-US"/>
              <a:pPr defTabSz="914400">
                <a:defRPr/>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4.jpeg"/><Relationship Id="rId3"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8.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9388" y="1527083"/>
            <a:ext cx="8229600" cy="1143000"/>
          </a:xfrm>
        </p:spPr>
        <p:txBody>
          <a:bodyPr>
            <a:prstTxWarp prst="textArchUp">
              <a:avLst/>
            </a:prstTxWarp>
            <a:noAutofit/>
          </a:bodyPr>
          <a:lstStyle/>
          <a:p>
            <a:r>
              <a:rPr lang="en-US" sz="8800" b="1" dirty="0" smtClean="0">
                <a:ln>
                  <a:solidFill>
                    <a:srgbClr val="000000"/>
                  </a:solidFill>
                </a:ln>
                <a:solidFill>
                  <a:schemeClr val="bg1"/>
                </a:solidFill>
                <a:latin typeface="Times New Roman"/>
                <a:cs typeface="Times New Roman"/>
              </a:rPr>
              <a:t>Heaven</a:t>
            </a:r>
            <a:endParaRPr lang="en-US" sz="8800" b="1" dirty="0">
              <a:ln>
                <a:solidFill>
                  <a:srgbClr val="000000"/>
                </a:solidFill>
              </a:ln>
              <a:solidFill>
                <a:schemeClr val="bg1"/>
              </a:solidFill>
              <a:latin typeface="Times New Roman"/>
              <a:cs typeface="Times New Roman"/>
            </a:endParaRPr>
          </a:p>
        </p:txBody>
      </p:sp>
      <p:sp>
        <p:nvSpPr>
          <p:cNvPr id="3" name="Content Placeholder 2"/>
          <p:cNvSpPr>
            <a:spLocks noGrp="1"/>
          </p:cNvSpPr>
          <p:nvPr>
            <p:ph idx="1"/>
          </p:nvPr>
        </p:nvSpPr>
        <p:spPr>
          <a:xfrm>
            <a:off x="457200" y="5896922"/>
            <a:ext cx="8229600" cy="713197"/>
          </a:xfrm>
        </p:spPr>
        <p:txBody>
          <a:bodyPr>
            <a:normAutofit/>
          </a:bodyPr>
          <a:lstStyle/>
          <a:p>
            <a:endParaRPr lang="en-US" dirty="0"/>
          </a:p>
        </p:txBody>
      </p:sp>
    </p:spTree>
    <p:extLst>
      <p:ext uri="{BB962C8B-B14F-4D97-AF65-F5344CB8AC3E}">
        <p14:creationId xmlns:p14="http://schemas.microsoft.com/office/powerpoint/2010/main" val="6649381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1518"/>
          </a:xfrm>
        </p:spPr>
        <p:txBody>
          <a:bodyPr/>
          <a:lstStyle/>
          <a:p>
            <a:r>
              <a:rPr lang="en-US" b="1" u="sng" dirty="0" smtClean="0">
                <a:ln>
                  <a:solidFill>
                    <a:schemeClr val="tx1"/>
                  </a:solidFill>
                </a:ln>
                <a:solidFill>
                  <a:schemeClr val="bg1"/>
                </a:solidFill>
                <a:latin typeface="Arial Black"/>
                <a:cs typeface="Arial Black"/>
              </a:rPr>
              <a:t>The Gospel of John</a:t>
            </a:r>
            <a:endParaRPr lang="en-US" b="1" u="sng" dirty="0">
              <a:ln>
                <a:solidFill>
                  <a:schemeClr val="tx1"/>
                </a:solidFill>
              </a:ln>
              <a:solidFill>
                <a:schemeClr val="bg1"/>
              </a:solidFill>
              <a:latin typeface="Arial Black"/>
              <a:cs typeface="Arial Black"/>
            </a:endParaRPr>
          </a:p>
        </p:txBody>
      </p:sp>
      <p:sp>
        <p:nvSpPr>
          <p:cNvPr id="3" name="Content Placeholder 2"/>
          <p:cNvSpPr>
            <a:spLocks noGrp="1"/>
          </p:cNvSpPr>
          <p:nvPr>
            <p:ph idx="1"/>
          </p:nvPr>
        </p:nvSpPr>
        <p:spPr>
          <a:xfrm>
            <a:off x="156568" y="1143000"/>
            <a:ext cx="8837388" cy="5152040"/>
          </a:xfrm>
        </p:spPr>
        <p:txBody>
          <a:bodyPr/>
          <a:lstStyle/>
          <a:p>
            <a:r>
              <a:rPr lang="en-US" b="1" dirty="0" smtClean="0">
                <a:solidFill>
                  <a:srgbClr val="0000FF"/>
                </a:solidFill>
              </a:rPr>
              <a:t>Proclamation: </a:t>
            </a:r>
            <a:r>
              <a:rPr lang="en-US" b="1" dirty="0" smtClean="0"/>
              <a:t>Tells of his death (John 13)</a:t>
            </a:r>
          </a:p>
          <a:p>
            <a:r>
              <a:rPr lang="en-US" b="1" dirty="0" smtClean="0">
                <a:solidFill>
                  <a:srgbClr val="0000FF"/>
                </a:solidFill>
              </a:rPr>
              <a:t>Parting:</a:t>
            </a:r>
            <a:r>
              <a:rPr lang="en-US" b="1" dirty="0" smtClean="0"/>
              <a:t> Tells them he is leaving (John 13-14)</a:t>
            </a:r>
          </a:p>
          <a:p>
            <a:r>
              <a:rPr lang="en-US" b="1" dirty="0" smtClean="0">
                <a:solidFill>
                  <a:srgbClr val="0000FF"/>
                </a:solidFill>
              </a:rPr>
              <a:t>Points: </a:t>
            </a:r>
            <a:r>
              <a:rPr lang="en-US" b="1" dirty="0" smtClean="0"/>
              <a:t>Points to love (13) and faithfulness (15) </a:t>
            </a:r>
          </a:p>
          <a:p>
            <a:r>
              <a:rPr lang="en-US" b="1" dirty="0" smtClean="0">
                <a:solidFill>
                  <a:srgbClr val="0000FF"/>
                </a:solidFill>
              </a:rPr>
              <a:t>Presence: </a:t>
            </a:r>
          </a:p>
          <a:p>
            <a:pPr lvl="1"/>
            <a:r>
              <a:rPr lang="en-US" b="1" dirty="0" smtClean="0"/>
              <a:t>Says the </a:t>
            </a:r>
            <a:r>
              <a:rPr lang="en-US" b="1" dirty="0" smtClean="0">
                <a:solidFill>
                  <a:srgbClr val="008000"/>
                </a:solidFill>
              </a:rPr>
              <a:t>Holy Spirit </a:t>
            </a:r>
            <a:r>
              <a:rPr lang="en-US" b="1" dirty="0" smtClean="0"/>
              <a:t>will be with them (John 14-16)</a:t>
            </a:r>
          </a:p>
          <a:p>
            <a:pPr lvl="1"/>
            <a:r>
              <a:rPr lang="en-US" b="1" dirty="0" smtClean="0"/>
              <a:t>Says </a:t>
            </a:r>
            <a:r>
              <a:rPr lang="en-US" b="1" dirty="0" smtClean="0">
                <a:solidFill>
                  <a:srgbClr val="008000"/>
                </a:solidFill>
              </a:rPr>
              <a:t>Father and Son </a:t>
            </a:r>
            <a:r>
              <a:rPr lang="en-US" b="1" dirty="0" smtClean="0"/>
              <a:t>will be with them (John 17)</a:t>
            </a:r>
          </a:p>
          <a:p>
            <a:pPr lvl="1"/>
            <a:r>
              <a:rPr lang="en-US" b="1" u="sng" dirty="0" smtClean="0">
                <a:solidFill>
                  <a:srgbClr val="FF0000"/>
                </a:solidFill>
              </a:rPr>
              <a:t>Says they will be with Father/Son (John 14, 17)</a:t>
            </a:r>
            <a:endParaRPr lang="en-US" b="1" u="sng" dirty="0">
              <a:solidFill>
                <a:srgbClr val="FF0000"/>
              </a:solidFill>
            </a:endParaRPr>
          </a:p>
        </p:txBody>
      </p:sp>
    </p:spTree>
    <p:extLst>
      <p:ext uri="{BB962C8B-B14F-4D97-AF65-F5344CB8AC3E}">
        <p14:creationId xmlns:p14="http://schemas.microsoft.com/office/powerpoint/2010/main" val="9264982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1361" y="449264"/>
            <a:ext cx="8733009" cy="3757612"/>
          </a:xfrm>
          <a:solidFill>
            <a:schemeClr val="bg1"/>
          </a:solidFill>
          <a:ln>
            <a:solidFill>
              <a:schemeClr val="tx1"/>
            </a:solidFill>
          </a:ln>
        </p:spPr>
        <p:txBody>
          <a:bodyPr>
            <a:normAutofit/>
          </a:bodyPr>
          <a:lstStyle/>
          <a:p>
            <a:pPr marL="0" indent="0" algn="ctr">
              <a:buNone/>
            </a:pPr>
            <a:r>
              <a:rPr lang="en-US" dirty="0"/>
              <a:t>John 14:1 </a:t>
            </a:r>
            <a:r>
              <a:rPr lang="en-US" dirty="0" smtClean="0"/>
              <a:t>“Do </a:t>
            </a:r>
            <a:r>
              <a:rPr lang="en-US" dirty="0"/>
              <a:t>not let your heart be troubled; </a:t>
            </a:r>
            <a:r>
              <a:rPr lang="en-US" dirty="0" smtClean="0"/>
              <a:t>believe </a:t>
            </a:r>
            <a:r>
              <a:rPr lang="en-US" dirty="0"/>
              <a:t>in God, believe also in Me. 2 “In </a:t>
            </a:r>
            <a:r>
              <a:rPr lang="en-US" b="1" dirty="0">
                <a:solidFill>
                  <a:srgbClr val="FF0000"/>
                </a:solidFill>
              </a:rPr>
              <a:t>My Father’s house</a:t>
            </a:r>
            <a:r>
              <a:rPr lang="en-US" dirty="0">
                <a:solidFill>
                  <a:srgbClr val="FF0000"/>
                </a:solidFill>
              </a:rPr>
              <a:t> </a:t>
            </a:r>
            <a:r>
              <a:rPr lang="en-US" dirty="0"/>
              <a:t>are many dwelling places; if it were not so, I would have told you; for </a:t>
            </a:r>
            <a:r>
              <a:rPr lang="en-US" dirty="0" smtClean="0"/>
              <a:t>I </a:t>
            </a:r>
            <a:r>
              <a:rPr lang="en-US" dirty="0"/>
              <a:t>go to prepare </a:t>
            </a:r>
            <a:r>
              <a:rPr lang="en-US" b="1" dirty="0">
                <a:solidFill>
                  <a:srgbClr val="0000FF"/>
                </a:solidFill>
              </a:rPr>
              <a:t>a place </a:t>
            </a:r>
            <a:r>
              <a:rPr lang="en-US" dirty="0"/>
              <a:t>for you. 3 “If I go and prepare </a:t>
            </a:r>
            <a:r>
              <a:rPr lang="en-US" b="1" dirty="0">
                <a:solidFill>
                  <a:srgbClr val="0000FF"/>
                </a:solidFill>
              </a:rPr>
              <a:t>a place </a:t>
            </a:r>
            <a:r>
              <a:rPr lang="en-US" dirty="0"/>
              <a:t>for you,</a:t>
            </a:r>
            <a:r>
              <a:rPr lang="en-US" dirty="0">
                <a:solidFill>
                  <a:srgbClr val="FF0000"/>
                </a:solidFill>
              </a:rPr>
              <a:t> </a:t>
            </a:r>
            <a:r>
              <a:rPr lang="en-US" b="1" dirty="0" smtClean="0">
                <a:solidFill>
                  <a:srgbClr val="FF0000"/>
                </a:solidFill>
              </a:rPr>
              <a:t>I </a:t>
            </a:r>
            <a:r>
              <a:rPr lang="en-US" b="1" dirty="0">
                <a:solidFill>
                  <a:srgbClr val="FF0000"/>
                </a:solidFill>
              </a:rPr>
              <a:t>will come again and receive you to Myself, that </a:t>
            </a:r>
            <a:r>
              <a:rPr lang="en-US" b="1" dirty="0" smtClean="0">
                <a:solidFill>
                  <a:srgbClr val="FF0000"/>
                </a:solidFill>
              </a:rPr>
              <a:t>where </a:t>
            </a:r>
            <a:r>
              <a:rPr lang="en-US" b="1" dirty="0">
                <a:solidFill>
                  <a:srgbClr val="FF0000"/>
                </a:solidFill>
              </a:rPr>
              <a:t>I am, there you may be also. </a:t>
            </a:r>
            <a:endParaRPr lang="en-US" b="1" dirty="0"/>
          </a:p>
        </p:txBody>
      </p:sp>
    </p:spTree>
    <p:extLst>
      <p:ext uri="{BB962C8B-B14F-4D97-AF65-F5344CB8AC3E}">
        <p14:creationId xmlns:p14="http://schemas.microsoft.com/office/powerpoint/2010/main" val="30094459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1361" y="449264"/>
            <a:ext cx="8733009" cy="3757612"/>
          </a:xfrm>
          <a:solidFill>
            <a:schemeClr val="bg1"/>
          </a:solidFill>
          <a:ln>
            <a:solidFill>
              <a:schemeClr val="tx1"/>
            </a:solidFill>
          </a:ln>
        </p:spPr>
        <p:txBody>
          <a:bodyPr>
            <a:normAutofit/>
          </a:bodyPr>
          <a:lstStyle/>
          <a:p>
            <a:pPr marL="0" indent="0" algn="ctr">
              <a:buNone/>
            </a:pPr>
            <a:r>
              <a:rPr lang="en-US" b="1" baseline="30000" dirty="0"/>
              <a:t>55</a:t>
            </a:r>
            <a:r>
              <a:rPr lang="en-US" dirty="0"/>
              <a:t> But being full of the Holy Spirit, </a:t>
            </a:r>
            <a:r>
              <a:rPr lang="en-US" dirty="0">
                <a:solidFill>
                  <a:srgbClr val="0000FF"/>
                </a:solidFill>
              </a:rPr>
              <a:t>he gazed intently into heaven</a:t>
            </a:r>
            <a:r>
              <a:rPr lang="en-US" dirty="0"/>
              <a:t> and </a:t>
            </a:r>
            <a:r>
              <a:rPr lang="en-US" dirty="0">
                <a:solidFill>
                  <a:srgbClr val="FF0000"/>
                </a:solidFill>
              </a:rPr>
              <a:t>saw the glory of God, </a:t>
            </a:r>
            <a:r>
              <a:rPr lang="en-US" dirty="0"/>
              <a:t>and </a:t>
            </a:r>
            <a:r>
              <a:rPr lang="en-US" dirty="0">
                <a:solidFill>
                  <a:srgbClr val="FF0000"/>
                </a:solidFill>
              </a:rPr>
              <a:t>Jesus standing at the right hand of God;</a:t>
            </a:r>
            <a:r>
              <a:rPr lang="en-US" dirty="0"/>
              <a:t> </a:t>
            </a:r>
            <a:r>
              <a:rPr lang="en-US" b="1" baseline="30000" dirty="0"/>
              <a:t>56</a:t>
            </a:r>
            <a:r>
              <a:rPr lang="en-US" dirty="0"/>
              <a:t> and he said, “Behold, I see the heavens opened up and the Son of Man standing at the right hand of God.</a:t>
            </a:r>
            <a:r>
              <a:rPr lang="en-US" dirty="0" smtClean="0"/>
              <a:t>” </a:t>
            </a:r>
          </a:p>
          <a:p>
            <a:pPr marL="0" indent="0" algn="ctr">
              <a:buNone/>
            </a:pPr>
            <a:r>
              <a:rPr lang="en-US" dirty="0" smtClean="0"/>
              <a:t>(Acts 7:55-56; cf. 1 Peter 3:22)</a:t>
            </a:r>
            <a:endParaRPr lang="en-US" dirty="0"/>
          </a:p>
        </p:txBody>
      </p:sp>
    </p:spTree>
    <p:extLst>
      <p:ext uri="{BB962C8B-B14F-4D97-AF65-F5344CB8AC3E}">
        <p14:creationId xmlns:p14="http://schemas.microsoft.com/office/powerpoint/2010/main" val="35329167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62"/>
            <a:ext cx="8229600" cy="1143000"/>
          </a:xfrm>
        </p:spPr>
        <p:txBody>
          <a:bodyPr/>
          <a:lstStyle/>
          <a:p>
            <a:r>
              <a:rPr lang="en-US" b="1" dirty="0" smtClean="0">
                <a:solidFill>
                  <a:srgbClr val="FFFF00"/>
                </a:solidFill>
              </a:rPr>
              <a:t>Not on Earth</a:t>
            </a:r>
            <a:endParaRPr lang="en-US" b="1" dirty="0">
              <a:solidFill>
                <a:srgbClr val="FFFF00"/>
              </a:solidFill>
            </a:endParaRPr>
          </a:p>
        </p:txBody>
      </p:sp>
      <p:sp>
        <p:nvSpPr>
          <p:cNvPr id="3" name="Content Placeholder 2"/>
          <p:cNvSpPr>
            <a:spLocks noGrp="1"/>
          </p:cNvSpPr>
          <p:nvPr>
            <p:ph idx="1"/>
          </p:nvPr>
        </p:nvSpPr>
        <p:spPr>
          <a:xfrm>
            <a:off x="191361" y="989014"/>
            <a:ext cx="8733009" cy="3757612"/>
          </a:xfrm>
          <a:solidFill>
            <a:schemeClr val="bg1"/>
          </a:solidFill>
          <a:ln>
            <a:solidFill>
              <a:schemeClr val="tx1"/>
            </a:solidFill>
          </a:ln>
        </p:spPr>
        <p:txBody>
          <a:bodyPr>
            <a:normAutofit/>
          </a:bodyPr>
          <a:lstStyle/>
          <a:p>
            <a:pPr marL="0" indent="0" algn="ctr">
              <a:buNone/>
            </a:pPr>
            <a:r>
              <a:rPr lang="en-US" dirty="0" smtClean="0"/>
              <a:t>Jesus left to go to it (John 14:1-</a:t>
            </a:r>
            <a:r>
              <a:rPr lang="en-US" dirty="0" smtClean="0"/>
              <a:t>2, Acts 1:9)</a:t>
            </a:r>
            <a:endParaRPr lang="en-US" dirty="0" smtClean="0"/>
          </a:p>
          <a:p>
            <a:pPr marL="0" indent="0" algn="ctr">
              <a:buNone/>
            </a:pPr>
            <a:r>
              <a:rPr lang="en-US" dirty="0" smtClean="0"/>
              <a:t>Jesus</a:t>
            </a:r>
            <a:r>
              <a:rPr lang="en-US" dirty="0"/>
              <a:t>’ kingdom not of this world (John 18</a:t>
            </a:r>
            <a:r>
              <a:rPr lang="en-US" dirty="0" smtClean="0"/>
              <a:t>:36</a:t>
            </a:r>
            <a:r>
              <a:rPr lang="en-US" dirty="0" smtClean="0"/>
              <a:t>)</a:t>
            </a:r>
          </a:p>
          <a:p>
            <a:pPr marL="0" indent="0" algn="ctr">
              <a:buNone/>
            </a:pPr>
            <a:r>
              <a:rPr lang="en-US" dirty="0"/>
              <a:t>No Scripture says Jesus will set foot on </a:t>
            </a:r>
            <a:r>
              <a:rPr lang="en-US" dirty="0" smtClean="0"/>
              <a:t>earth</a:t>
            </a:r>
          </a:p>
          <a:p>
            <a:pPr marL="0" indent="0" algn="ctr">
              <a:buNone/>
            </a:pPr>
            <a:endParaRPr lang="en-US" dirty="0" smtClean="0"/>
          </a:p>
          <a:p>
            <a:pPr marL="0" indent="0" algn="ctr">
              <a:buNone/>
            </a:pPr>
            <a:endParaRPr lang="en-US" dirty="0"/>
          </a:p>
        </p:txBody>
      </p:sp>
    </p:spTree>
    <p:extLst>
      <p:ext uri="{BB962C8B-B14F-4D97-AF65-F5344CB8AC3E}">
        <p14:creationId xmlns:p14="http://schemas.microsoft.com/office/powerpoint/2010/main" val="17396388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78856" y="274638"/>
            <a:ext cx="8815099" cy="4011612"/>
          </a:xfrm>
          <a:solidFill>
            <a:schemeClr val="accent2">
              <a:lumMod val="20000"/>
              <a:lumOff val="80000"/>
            </a:schemeClr>
          </a:solidFill>
        </p:spPr>
        <p:txBody>
          <a:bodyPr>
            <a:noAutofit/>
          </a:bodyPr>
          <a:lstStyle/>
          <a:p>
            <a:r>
              <a:rPr lang="en-US" dirty="0" smtClean="0"/>
              <a:t>16 </a:t>
            </a:r>
            <a:r>
              <a:rPr lang="en-US" dirty="0"/>
              <a:t>For the </a:t>
            </a:r>
            <a:r>
              <a:rPr lang="en-US" dirty="0">
                <a:solidFill>
                  <a:srgbClr val="0000FF"/>
                </a:solidFill>
              </a:rPr>
              <a:t>Lord Himself will descend </a:t>
            </a:r>
            <a:r>
              <a:rPr lang="en-US" dirty="0"/>
              <a:t>from heaven with a shout, with the voice of the archangel and with the trumpet of God, and the dead in Christ will rise first. 17 Then we who are alive and remain will be caught up together with them in the clouds to </a:t>
            </a:r>
            <a:r>
              <a:rPr lang="en-US" b="1" dirty="0">
                <a:solidFill>
                  <a:srgbClr val="FF0000"/>
                </a:solidFill>
              </a:rPr>
              <a:t>meet the Lord in the air, and so we shall always be with the Lord.</a:t>
            </a:r>
            <a:r>
              <a:rPr lang="en-US" dirty="0">
                <a:solidFill>
                  <a:srgbClr val="FF0000"/>
                </a:solidFill>
              </a:rPr>
              <a:t> </a:t>
            </a:r>
            <a:r>
              <a:rPr lang="en-US" dirty="0"/>
              <a:t>18 </a:t>
            </a:r>
            <a:r>
              <a:rPr lang="en-US" dirty="0">
                <a:solidFill>
                  <a:srgbClr val="0000FF"/>
                </a:solidFill>
              </a:rPr>
              <a:t>Therefore comfort one another with these words. </a:t>
            </a:r>
          </a:p>
        </p:txBody>
      </p:sp>
      <p:sp>
        <p:nvSpPr>
          <p:cNvPr id="4" name="Rectangle 3"/>
          <p:cNvSpPr/>
          <p:nvPr/>
        </p:nvSpPr>
        <p:spPr>
          <a:xfrm>
            <a:off x="1188009" y="5940567"/>
            <a:ext cx="5572259" cy="707886"/>
          </a:xfrm>
          <a:prstGeom prst="rect">
            <a:avLst/>
          </a:prstGeom>
        </p:spPr>
        <p:txBody>
          <a:bodyPr wrap="none">
            <a:spAutoFit/>
          </a:bodyPr>
          <a:lstStyle/>
          <a:p>
            <a:r>
              <a:rPr lang="en-US" sz="4000" dirty="0">
                <a:solidFill>
                  <a:srgbClr val="FFFFFF"/>
                </a:solidFill>
              </a:rPr>
              <a:t>(</a:t>
            </a:r>
            <a:r>
              <a:rPr lang="en-US" sz="4000" b="1" dirty="0">
                <a:solidFill>
                  <a:srgbClr val="FFFFFF"/>
                </a:solidFill>
              </a:rPr>
              <a:t>1 </a:t>
            </a:r>
            <a:r>
              <a:rPr lang="en-US" sz="4000" b="1" dirty="0" smtClean="0">
                <a:solidFill>
                  <a:srgbClr val="FFFFFF"/>
                </a:solidFill>
              </a:rPr>
              <a:t>Thessalonians </a:t>
            </a:r>
            <a:r>
              <a:rPr lang="en-US" sz="4000" b="1" dirty="0">
                <a:solidFill>
                  <a:srgbClr val="FFFFFF"/>
                </a:solidFill>
              </a:rPr>
              <a:t>4:</a:t>
            </a:r>
            <a:r>
              <a:rPr lang="en-US" sz="4000" b="1" dirty="0" smtClean="0">
                <a:solidFill>
                  <a:srgbClr val="FFFFFF"/>
                </a:solidFill>
              </a:rPr>
              <a:t>16-</a:t>
            </a:r>
            <a:r>
              <a:rPr lang="en-US" sz="4000" b="1" dirty="0">
                <a:solidFill>
                  <a:srgbClr val="FFFFFF"/>
                </a:solidFill>
              </a:rPr>
              <a:t>18</a:t>
            </a:r>
            <a:r>
              <a:rPr lang="en-US" sz="4000" dirty="0">
                <a:solidFill>
                  <a:srgbClr val="FFFFFF"/>
                </a:solidFill>
              </a:rPr>
              <a:t>)</a:t>
            </a:r>
          </a:p>
        </p:txBody>
      </p:sp>
    </p:spTree>
    <p:extLst>
      <p:ext uri="{BB962C8B-B14F-4D97-AF65-F5344CB8AC3E}">
        <p14:creationId xmlns:p14="http://schemas.microsoft.com/office/powerpoint/2010/main" val="37263238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62"/>
            <a:ext cx="8229600" cy="1143000"/>
          </a:xfrm>
        </p:spPr>
        <p:txBody>
          <a:bodyPr/>
          <a:lstStyle/>
          <a:p>
            <a:r>
              <a:rPr lang="en-US" b="1" dirty="0" smtClean="0">
                <a:solidFill>
                  <a:srgbClr val="FFFF00"/>
                </a:solidFill>
              </a:rPr>
              <a:t>Not on Earth</a:t>
            </a:r>
            <a:endParaRPr lang="en-US" b="1" dirty="0">
              <a:solidFill>
                <a:srgbClr val="FFFF00"/>
              </a:solidFill>
            </a:endParaRPr>
          </a:p>
        </p:txBody>
      </p:sp>
      <p:sp>
        <p:nvSpPr>
          <p:cNvPr id="3" name="Content Placeholder 2"/>
          <p:cNvSpPr>
            <a:spLocks noGrp="1"/>
          </p:cNvSpPr>
          <p:nvPr>
            <p:ph idx="1"/>
          </p:nvPr>
        </p:nvSpPr>
        <p:spPr>
          <a:xfrm>
            <a:off x="191361" y="989014"/>
            <a:ext cx="8733009" cy="3757612"/>
          </a:xfrm>
          <a:solidFill>
            <a:schemeClr val="bg1"/>
          </a:solidFill>
          <a:ln>
            <a:solidFill>
              <a:schemeClr val="tx1"/>
            </a:solidFill>
          </a:ln>
        </p:spPr>
        <p:txBody>
          <a:bodyPr>
            <a:normAutofit lnSpcReduction="10000"/>
          </a:bodyPr>
          <a:lstStyle/>
          <a:p>
            <a:pPr marL="0" indent="0" algn="ctr">
              <a:buNone/>
            </a:pPr>
            <a:r>
              <a:rPr lang="en-US" dirty="0" smtClean="0"/>
              <a:t>Jesus left to go to it (John 14:1-2)</a:t>
            </a:r>
          </a:p>
          <a:p>
            <a:pPr marL="0" indent="0" algn="ctr">
              <a:buNone/>
            </a:pPr>
            <a:r>
              <a:rPr lang="en-US" dirty="0"/>
              <a:t>Jesus’ kingdom not of this world (John 18:35-36</a:t>
            </a:r>
            <a:r>
              <a:rPr lang="en-US" dirty="0" smtClean="0"/>
              <a:t>)</a:t>
            </a:r>
          </a:p>
          <a:p>
            <a:pPr marL="0" indent="0" algn="ctr">
              <a:buNone/>
            </a:pPr>
            <a:r>
              <a:rPr lang="en-US" dirty="0" smtClean="0"/>
              <a:t>No </a:t>
            </a:r>
            <a:r>
              <a:rPr lang="en-US" dirty="0" smtClean="0"/>
              <a:t>Scripture says Jesus will set foot on earth</a:t>
            </a:r>
          </a:p>
          <a:p>
            <a:pPr marL="0" indent="0" algn="ctr">
              <a:buNone/>
            </a:pPr>
            <a:r>
              <a:rPr lang="en-US" dirty="0" smtClean="0"/>
              <a:t>He is already reigning (Acts 7:55; Hebrews 8:1</a:t>
            </a:r>
            <a:r>
              <a:rPr lang="en-US" dirty="0" smtClean="0"/>
              <a:t>)</a:t>
            </a:r>
          </a:p>
          <a:p>
            <a:pPr marL="0" indent="0" algn="ctr">
              <a:buNone/>
            </a:pPr>
            <a:r>
              <a:rPr lang="en-US" dirty="0" smtClean="0"/>
              <a:t>Stops reigning at his return (1 Corinthians 15:22-28)</a:t>
            </a:r>
            <a:endParaRPr lang="en-US" dirty="0" smtClean="0"/>
          </a:p>
          <a:p>
            <a:pPr marL="0" indent="0" algn="ctr">
              <a:buNone/>
            </a:pPr>
            <a:r>
              <a:rPr lang="en-US" dirty="0" smtClean="0"/>
              <a:t>Current heavens/earth burned up (</a:t>
            </a:r>
            <a:r>
              <a:rPr lang="en-US" dirty="0"/>
              <a:t>2</a:t>
            </a:r>
            <a:r>
              <a:rPr lang="en-US" dirty="0" smtClean="0"/>
              <a:t> Peter 3:9)</a:t>
            </a:r>
          </a:p>
          <a:p>
            <a:pPr marL="0" indent="0" algn="ctr">
              <a:buNone/>
            </a:pPr>
            <a:r>
              <a:rPr lang="en-US" dirty="0" smtClean="0"/>
              <a:t>New heavens/earth (2 Peter 3:13; Revelation 21:1)</a:t>
            </a:r>
          </a:p>
          <a:p>
            <a:pPr marL="0" indent="0" algn="ctr">
              <a:buNone/>
            </a:pPr>
            <a:endParaRPr lang="en-US" dirty="0" smtClean="0"/>
          </a:p>
          <a:p>
            <a:pPr marL="0" indent="0" algn="ctr">
              <a:buNone/>
            </a:pPr>
            <a:endParaRPr lang="en-US" dirty="0"/>
          </a:p>
        </p:txBody>
      </p:sp>
    </p:spTree>
    <p:extLst>
      <p:ext uri="{BB962C8B-B14F-4D97-AF65-F5344CB8AC3E}">
        <p14:creationId xmlns:p14="http://schemas.microsoft.com/office/powerpoint/2010/main" val="14918153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95275" y="52388"/>
            <a:ext cx="8623300" cy="4525963"/>
          </a:xfrm>
        </p:spPr>
        <p:txBody>
          <a:bodyPr/>
          <a:lstStyle/>
          <a:p>
            <a:r>
              <a:rPr lang="en-US" sz="3400" b="1" dirty="0" smtClean="0">
                <a:ln>
                  <a:solidFill>
                    <a:srgbClr val="000000"/>
                  </a:solidFill>
                </a:ln>
                <a:solidFill>
                  <a:srgbClr val="FFFFFF"/>
                </a:solidFill>
                <a:latin typeface="Arial Black"/>
                <a:cs typeface="Arial Black"/>
              </a:rPr>
              <a:t>Revelation </a:t>
            </a:r>
            <a:r>
              <a:rPr lang="en-US" sz="3400" b="1" dirty="0">
                <a:ln>
                  <a:solidFill>
                    <a:srgbClr val="000000"/>
                  </a:solidFill>
                </a:ln>
                <a:solidFill>
                  <a:srgbClr val="FFFFFF"/>
                </a:solidFill>
                <a:latin typeface="Arial Black"/>
                <a:cs typeface="Arial Black"/>
              </a:rPr>
              <a:t>21:1   Then </a:t>
            </a:r>
            <a:r>
              <a:rPr lang="en-US" sz="3400" b="1" dirty="0">
                <a:ln>
                  <a:solidFill>
                    <a:srgbClr val="000000"/>
                  </a:solidFill>
                </a:ln>
                <a:solidFill>
                  <a:srgbClr val="FFFF00"/>
                </a:solidFill>
                <a:latin typeface="Arial Black"/>
                <a:cs typeface="Arial Black"/>
              </a:rPr>
              <a:t>I saw a new heaven and a new earth;</a:t>
            </a:r>
            <a:r>
              <a:rPr lang="en-US" sz="3400" b="1" dirty="0">
                <a:ln>
                  <a:solidFill>
                    <a:srgbClr val="000000"/>
                  </a:solidFill>
                </a:ln>
                <a:solidFill>
                  <a:srgbClr val="FFFFFF"/>
                </a:solidFill>
                <a:latin typeface="Arial Black"/>
                <a:cs typeface="Arial Black"/>
              </a:rPr>
              <a:t> </a:t>
            </a:r>
            <a:r>
              <a:rPr lang="en-US" sz="3400" b="1" u="sng" dirty="0">
                <a:ln>
                  <a:solidFill>
                    <a:srgbClr val="000000"/>
                  </a:solidFill>
                </a:ln>
                <a:solidFill>
                  <a:srgbClr val="FFFFFF"/>
                </a:solidFill>
                <a:latin typeface="Arial Black"/>
                <a:cs typeface="Arial Black"/>
              </a:rPr>
              <a:t>for the first heaven and the first earth passed away</a:t>
            </a:r>
            <a:r>
              <a:rPr lang="en-US" sz="3400" b="1" dirty="0">
                <a:ln>
                  <a:solidFill>
                    <a:srgbClr val="000000"/>
                  </a:solidFill>
                </a:ln>
                <a:solidFill>
                  <a:srgbClr val="FFFFFF"/>
                </a:solidFill>
                <a:latin typeface="Arial Black"/>
                <a:cs typeface="Arial Black"/>
              </a:rPr>
              <a:t>, and there is no longer</a:t>
            </a:r>
            <a:r>
              <a:rPr lang="en-US" sz="3400" b="1" i="1" dirty="0">
                <a:ln>
                  <a:solidFill>
                    <a:srgbClr val="000000"/>
                  </a:solidFill>
                </a:ln>
                <a:solidFill>
                  <a:srgbClr val="FFFFFF"/>
                </a:solidFill>
                <a:latin typeface="Arial Black"/>
                <a:cs typeface="Arial Black"/>
              </a:rPr>
              <a:t> any</a:t>
            </a:r>
            <a:r>
              <a:rPr lang="en-US" sz="3400" b="1" dirty="0">
                <a:ln>
                  <a:solidFill>
                    <a:srgbClr val="000000"/>
                  </a:solidFill>
                </a:ln>
                <a:solidFill>
                  <a:srgbClr val="FFFFFF"/>
                </a:solidFill>
                <a:latin typeface="Arial Black"/>
                <a:cs typeface="Arial Black"/>
              </a:rPr>
              <a:t> sea. </a:t>
            </a:r>
            <a:r>
              <a:rPr lang="en-US" sz="3400" b="1" baseline="30000" dirty="0">
                <a:ln>
                  <a:solidFill>
                    <a:srgbClr val="000000"/>
                  </a:solidFill>
                </a:ln>
                <a:solidFill>
                  <a:srgbClr val="FFFFFF"/>
                </a:solidFill>
                <a:latin typeface="Arial Black"/>
                <a:cs typeface="Arial Black"/>
              </a:rPr>
              <a:t>2</a:t>
            </a:r>
            <a:r>
              <a:rPr lang="en-US" sz="3400" b="1" dirty="0">
                <a:ln>
                  <a:solidFill>
                    <a:srgbClr val="000000"/>
                  </a:solidFill>
                </a:ln>
                <a:solidFill>
                  <a:srgbClr val="FFFFFF"/>
                </a:solidFill>
                <a:latin typeface="Arial Black"/>
                <a:cs typeface="Arial Black"/>
              </a:rPr>
              <a:t> And I saw the holy city, new Jerusalem, coming down out of heaven from God, made ready as a bride adorned for her husband</a:t>
            </a:r>
            <a:r>
              <a:rPr lang="en-US" sz="3400" b="1" dirty="0" smtClean="0">
                <a:ln>
                  <a:solidFill>
                    <a:srgbClr val="000000"/>
                  </a:solidFill>
                </a:ln>
                <a:solidFill>
                  <a:srgbClr val="FFFFFF"/>
                </a:solidFill>
                <a:latin typeface="Arial Black"/>
                <a:cs typeface="Arial Black"/>
              </a:rPr>
              <a:t>. </a:t>
            </a:r>
            <a:r>
              <a:rPr lang="en-US" sz="3400" b="1" dirty="0" smtClean="0">
                <a:ln>
                  <a:solidFill>
                    <a:srgbClr val="0000FF"/>
                  </a:solidFill>
                </a:ln>
                <a:solidFill>
                  <a:srgbClr val="FFFFFF"/>
                </a:solidFill>
                <a:latin typeface="Arial Black"/>
                <a:cs typeface="Arial Black"/>
              </a:rPr>
              <a:t>(cf. 2 Peter 3:13) </a:t>
            </a:r>
            <a:endParaRPr lang="en-US" sz="3400" b="1" dirty="0">
              <a:ln>
                <a:solidFill>
                  <a:srgbClr val="0000FF"/>
                </a:solidFill>
              </a:ln>
              <a:solidFill>
                <a:srgbClr val="FFFFFF"/>
              </a:solidFill>
              <a:latin typeface="Arial Black"/>
              <a:cs typeface="Arial Black"/>
            </a:endParaRPr>
          </a:p>
        </p:txBody>
      </p:sp>
    </p:spTree>
    <p:extLst>
      <p:ext uri="{BB962C8B-B14F-4D97-AF65-F5344CB8AC3E}">
        <p14:creationId xmlns:p14="http://schemas.microsoft.com/office/powerpoint/2010/main" val="9697577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3169" name="Rectangle 2"/>
          <p:cNvSpPr>
            <a:spLocks noGrp="1" noChangeArrowheads="1"/>
          </p:cNvSpPr>
          <p:nvPr>
            <p:ph type="title"/>
          </p:nvPr>
        </p:nvSpPr>
        <p:spPr>
          <a:xfrm>
            <a:off x="381000" y="228600"/>
            <a:ext cx="8305800" cy="1219200"/>
          </a:xfrm>
        </p:spPr>
        <p:txBody>
          <a:bodyPr/>
          <a:lstStyle/>
          <a:p>
            <a:pPr eaLnBrk="1" hangingPunct="1"/>
            <a:r>
              <a:rPr lang="en-US">
                <a:latin typeface="Benguiat Bk BT" charset="0"/>
              </a:rPr>
              <a:t>WHAT IS HAPPENING?</a:t>
            </a:r>
          </a:p>
        </p:txBody>
      </p:sp>
      <p:sp>
        <p:nvSpPr>
          <p:cNvPr id="263170" name="Rectangle 3"/>
          <p:cNvSpPr>
            <a:spLocks noGrp="1" noChangeArrowheads="1"/>
          </p:cNvSpPr>
          <p:nvPr>
            <p:ph type="body" sz="half" idx="1"/>
          </p:nvPr>
        </p:nvSpPr>
        <p:spPr>
          <a:xfrm>
            <a:off x="152400" y="1524000"/>
            <a:ext cx="8839200" cy="2667000"/>
          </a:xfrm>
        </p:spPr>
        <p:txBody>
          <a:bodyPr/>
          <a:lstStyle/>
          <a:p>
            <a:pPr algn="ctr" eaLnBrk="1" hangingPunct="1"/>
            <a:r>
              <a:rPr lang="en-US" sz="2800" b="1">
                <a:solidFill>
                  <a:schemeClr val="tx2"/>
                </a:solidFill>
                <a:latin typeface="Arial" charset="0"/>
              </a:rPr>
              <a:t>1-3:</a:t>
            </a:r>
            <a:r>
              <a:rPr lang="en-US" sz="2800" b="1">
                <a:latin typeface="Arial" charset="0"/>
              </a:rPr>
              <a:t> CHRIST AMONG THE CHURCHES</a:t>
            </a:r>
          </a:p>
          <a:p>
            <a:pPr algn="ctr" eaLnBrk="1" hangingPunct="1"/>
            <a:r>
              <a:rPr lang="en-US" sz="2800" b="1">
                <a:solidFill>
                  <a:schemeClr val="tx2"/>
                </a:solidFill>
                <a:latin typeface="Arial" charset="0"/>
              </a:rPr>
              <a:t>4-11:</a:t>
            </a:r>
            <a:r>
              <a:rPr lang="en-US" sz="2800" b="1">
                <a:latin typeface="Arial" charset="0"/>
              </a:rPr>
              <a:t> CHRIST OPENS THE BOOK OF DESTINY </a:t>
            </a:r>
          </a:p>
          <a:p>
            <a:pPr algn="ctr" eaLnBrk="1" hangingPunct="1"/>
            <a:r>
              <a:rPr lang="en-US" sz="2800" b="1">
                <a:solidFill>
                  <a:schemeClr val="tx2"/>
                </a:solidFill>
                <a:latin typeface="Arial" charset="0"/>
              </a:rPr>
              <a:t>12-20:</a:t>
            </a:r>
            <a:r>
              <a:rPr lang="en-US" sz="2800" b="1">
                <a:latin typeface="Arial" charset="0"/>
              </a:rPr>
              <a:t> CHRIST OVERCOMES THE DRAGON</a:t>
            </a:r>
          </a:p>
          <a:p>
            <a:pPr algn="ctr" eaLnBrk="1" hangingPunct="1"/>
            <a:r>
              <a:rPr lang="en-US" sz="2800" b="1">
                <a:solidFill>
                  <a:schemeClr val="tx2"/>
                </a:solidFill>
                <a:latin typeface="Arial" charset="0"/>
              </a:rPr>
              <a:t>21-22:</a:t>
            </a:r>
            <a:r>
              <a:rPr lang="en-US" sz="2800" b="1">
                <a:latin typeface="Arial" charset="0"/>
              </a:rPr>
              <a:t> </a:t>
            </a:r>
            <a:r>
              <a:rPr lang="en-US" sz="2800" b="1">
                <a:solidFill>
                  <a:schemeClr val="tx2"/>
                </a:solidFill>
                <a:latin typeface="Arial" charset="0"/>
              </a:rPr>
              <a:t>CHRIST AMONG HIS PEOPLE </a:t>
            </a:r>
          </a:p>
        </p:txBody>
      </p:sp>
      <p:sp>
        <p:nvSpPr>
          <p:cNvPr id="263171" name="Content Placeholder 6"/>
          <p:cNvSpPr>
            <a:spLocks noGrp="1"/>
          </p:cNvSpPr>
          <p:nvPr>
            <p:ph sz="half" idx="2"/>
          </p:nvPr>
        </p:nvSpPr>
        <p:spPr>
          <a:xfrm flipH="1">
            <a:off x="9144000" y="1600200"/>
            <a:ext cx="1447800" cy="4152900"/>
          </a:xfrm>
        </p:spPr>
        <p:txBody>
          <a:bodyPr/>
          <a:lstStyle/>
          <a:p>
            <a:pPr eaLnBrk="1" hangingPunct="1"/>
            <a:endParaRPr lang="en-US">
              <a:latin typeface="Arial" charset="0"/>
            </a:endParaRPr>
          </a:p>
        </p:txBody>
      </p:sp>
      <p:sp>
        <p:nvSpPr>
          <p:cNvPr id="5" name="TextBox 4"/>
          <p:cNvSpPr txBox="1"/>
          <p:nvPr/>
        </p:nvSpPr>
        <p:spPr>
          <a:xfrm>
            <a:off x="152400" y="4001631"/>
            <a:ext cx="8763000" cy="2246769"/>
          </a:xfrm>
          <a:prstGeom prst="rect">
            <a:avLst/>
          </a:prstGeom>
          <a:noFill/>
        </p:spPr>
        <p:txBody>
          <a:bodyPr wrap="square">
            <a:spAutoFit/>
          </a:bodyPr>
          <a:lstStyle/>
          <a:p>
            <a:pPr defTabSz="914400">
              <a:defRPr/>
            </a:pPr>
            <a:r>
              <a:rPr lang="en-US" sz="2800" b="1" dirty="0">
                <a:solidFill>
                  <a:srgbClr val="FFFFFF"/>
                </a:solidFill>
                <a:latin typeface="Arial"/>
                <a:ea typeface="ＭＳ Ｐゴシック" charset="0"/>
                <a:cs typeface="Arial"/>
              </a:rPr>
              <a:t>Rev 21:3  And I heard a loud voice from the throne, saying, "Behold, the </a:t>
            </a:r>
            <a:r>
              <a:rPr lang="en-US" sz="2800" b="1" dirty="0">
                <a:solidFill>
                  <a:srgbClr val="FFFF00"/>
                </a:solidFill>
                <a:latin typeface="Arial"/>
                <a:ea typeface="ＭＳ Ｐゴシック" charset="0"/>
                <a:cs typeface="Arial"/>
              </a:rPr>
              <a:t>tabernacle of God is among men, </a:t>
            </a:r>
            <a:r>
              <a:rPr lang="en-US" sz="2800" b="1" dirty="0">
                <a:solidFill>
                  <a:srgbClr val="FFFFFF"/>
                </a:solidFill>
                <a:latin typeface="Arial"/>
                <a:ea typeface="ＭＳ Ｐゴシック" charset="0"/>
                <a:cs typeface="Arial"/>
              </a:rPr>
              <a:t>and He will dwell among them, and they shall be His people, and God Himself will be among them, NASU</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2057400" y="0"/>
            <a:ext cx="6705600" cy="1219200"/>
          </a:xfrm>
        </p:spPr>
        <p:txBody>
          <a:bodyPr/>
          <a:lstStyle/>
          <a:p>
            <a:pPr eaLnBrk="1" hangingPunct="1">
              <a:defRPr/>
            </a:pPr>
            <a:r>
              <a:rPr lang="en-US" sz="4800" b="1">
                <a:effectLst>
                  <a:outerShdw blurRad="38100" dist="38100" dir="2700000" algn="tl">
                    <a:srgbClr val="FFFFFF"/>
                  </a:outerShdw>
                </a:effectLst>
                <a:latin typeface="Benguiat Bk BT" charset="0"/>
                <a:cs typeface="Arial" charset="0"/>
              </a:rPr>
              <a:t>O.T. SYMBOLS</a:t>
            </a:r>
          </a:p>
        </p:txBody>
      </p:sp>
      <p:sp>
        <p:nvSpPr>
          <p:cNvPr id="70658" name="Rectangle 3"/>
          <p:cNvSpPr>
            <a:spLocks noGrp="1" noChangeArrowheads="1"/>
          </p:cNvSpPr>
          <p:nvPr>
            <p:ph type="body" idx="1"/>
          </p:nvPr>
        </p:nvSpPr>
        <p:spPr>
          <a:xfrm>
            <a:off x="0" y="1441450"/>
            <a:ext cx="9144000" cy="5029200"/>
          </a:xfrm>
        </p:spPr>
        <p:txBody>
          <a:bodyPr/>
          <a:lstStyle/>
          <a:p>
            <a:pPr eaLnBrk="1" hangingPunct="1">
              <a:lnSpc>
                <a:spcPct val="80000"/>
              </a:lnSpc>
            </a:pPr>
            <a:r>
              <a:rPr lang="en-US" sz="2800" dirty="0" smtClean="0">
                <a:solidFill>
                  <a:schemeClr val="tx2"/>
                </a:solidFill>
                <a:latin typeface="Arial" charset="0"/>
              </a:rPr>
              <a:t>Revelation </a:t>
            </a:r>
            <a:r>
              <a:rPr lang="en-US" sz="2800" dirty="0">
                <a:solidFill>
                  <a:schemeClr val="tx2"/>
                </a:solidFill>
                <a:latin typeface="Arial" charset="0"/>
              </a:rPr>
              <a:t>21:1-4</a:t>
            </a:r>
          </a:p>
          <a:p>
            <a:pPr eaLnBrk="1" hangingPunct="1">
              <a:lnSpc>
                <a:spcPct val="80000"/>
              </a:lnSpc>
            </a:pPr>
            <a:r>
              <a:rPr lang="en-US" sz="2800" dirty="0" smtClean="0">
                <a:latin typeface="Arial" charset="0"/>
              </a:rPr>
              <a:t>1 </a:t>
            </a:r>
            <a:r>
              <a:rPr lang="en-US" sz="2800" dirty="0">
                <a:latin typeface="Arial" charset="0"/>
              </a:rPr>
              <a:t>Then I saw a </a:t>
            </a:r>
            <a:r>
              <a:rPr lang="en-US" sz="2800" dirty="0">
                <a:solidFill>
                  <a:schemeClr val="tx2"/>
                </a:solidFill>
                <a:latin typeface="Arial" charset="0"/>
              </a:rPr>
              <a:t>new heaven and a new earth;</a:t>
            </a:r>
            <a:r>
              <a:rPr lang="en-US" sz="2800" dirty="0">
                <a:latin typeface="Arial" charset="0"/>
              </a:rPr>
              <a:t> for the first heaven and the </a:t>
            </a:r>
            <a:r>
              <a:rPr lang="en-US" sz="2800" u="sng" dirty="0">
                <a:latin typeface="Arial" charset="0"/>
              </a:rPr>
              <a:t>first earth passed away</a:t>
            </a:r>
            <a:r>
              <a:rPr lang="en-US" sz="2800" dirty="0">
                <a:latin typeface="Arial" charset="0"/>
              </a:rPr>
              <a:t>, and there is </a:t>
            </a:r>
            <a:r>
              <a:rPr lang="en-US" sz="2800" u="sng" dirty="0">
                <a:latin typeface="Arial" charset="0"/>
              </a:rPr>
              <a:t>no longer any sea</a:t>
            </a:r>
            <a:r>
              <a:rPr lang="en-US" sz="2800" dirty="0">
                <a:latin typeface="Arial" charset="0"/>
              </a:rPr>
              <a:t>. 2 And I saw the holy city, </a:t>
            </a:r>
            <a:r>
              <a:rPr lang="en-US" sz="2800" u="sng" dirty="0">
                <a:solidFill>
                  <a:schemeClr val="tx2"/>
                </a:solidFill>
                <a:latin typeface="Arial" charset="0"/>
              </a:rPr>
              <a:t>new Jerusalem</a:t>
            </a:r>
            <a:r>
              <a:rPr lang="en-US" sz="2800" dirty="0">
                <a:solidFill>
                  <a:schemeClr val="tx2"/>
                </a:solidFill>
                <a:latin typeface="Arial" charset="0"/>
              </a:rPr>
              <a:t>,</a:t>
            </a:r>
            <a:r>
              <a:rPr lang="en-US" sz="2800" dirty="0">
                <a:latin typeface="Arial" charset="0"/>
              </a:rPr>
              <a:t> coming down </a:t>
            </a:r>
            <a:r>
              <a:rPr lang="en-US" sz="2800" u="sng" dirty="0">
                <a:latin typeface="Arial" charset="0"/>
              </a:rPr>
              <a:t>out of heaven</a:t>
            </a:r>
            <a:r>
              <a:rPr lang="en-US" sz="2800" dirty="0">
                <a:latin typeface="Arial" charset="0"/>
              </a:rPr>
              <a:t> from God, </a:t>
            </a:r>
            <a:r>
              <a:rPr lang="en-US" sz="2800" dirty="0">
                <a:solidFill>
                  <a:schemeClr val="tx2"/>
                </a:solidFill>
                <a:latin typeface="Arial" charset="0"/>
              </a:rPr>
              <a:t>made ready as a bride</a:t>
            </a:r>
            <a:r>
              <a:rPr lang="en-US" sz="2800" dirty="0">
                <a:latin typeface="Arial" charset="0"/>
              </a:rPr>
              <a:t> adorned for her husband. 3 And I heard a loud voice from the throne, saying, </a:t>
            </a:r>
            <a:r>
              <a:rPr lang="en-US" sz="2800" b="1" u="sng" dirty="0">
                <a:solidFill>
                  <a:schemeClr val="tx2"/>
                </a:solidFill>
                <a:latin typeface="Arial" charset="0"/>
              </a:rPr>
              <a:t>"Behold, the tabernacle of God is among men, and He will dwell among them, and they shall be His people, and God Himself will be among them</a:t>
            </a:r>
            <a:r>
              <a:rPr lang="en-US" sz="2800" dirty="0">
                <a:latin typeface="Arial" charset="0"/>
              </a:rPr>
              <a:t>, 4 and He will wipe away every tear from their eyes; and there will no longer be any death; there will no longer be any mourning, or crying, or pain; the first things have passed away." NASU</a:t>
            </a:r>
          </a:p>
          <a:p>
            <a:pPr eaLnBrk="1" hangingPunct="1">
              <a:lnSpc>
                <a:spcPct val="80000"/>
              </a:lnSpc>
            </a:pPr>
            <a:endParaRPr lang="en-US" sz="2800" dirty="0">
              <a:latin typeface="Arial"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tabernacle"/>
          <p:cNvPicPr>
            <a:picLocks noGrp="1" noChangeAspect="1" noChangeArrowheads="1"/>
          </p:cNvPicPr>
          <p:nvPr>
            <p:ph/>
          </p:nvPr>
        </p:nvPicPr>
        <p:blipFill>
          <a:blip r:embed="rId2">
            <a:extLst>
              <a:ext uri="{28A0092B-C50C-407E-A947-70E740481C1C}">
                <a14:useLocalDpi xmlns:a14="http://schemas.microsoft.com/office/drawing/2010/main" val="0"/>
              </a:ext>
            </a:extLst>
          </a:blip>
          <a:srcRect b="7988"/>
          <a:stretch>
            <a:fillRect/>
          </a:stretch>
        </p:blipFill>
        <p:spPr>
          <a:xfrm>
            <a:off x="0" y="0"/>
            <a:ext cx="9220200" cy="6915150"/>
          </a:xfr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22263"/>
            <a:ext cx="8229600" cy="5300663"/>
          </a:xfrm>
        </p:spPr>
        <p:txBody>
          <a:bodyPr>
            <a:normAutofit/>
          </a:bodyPr>
          <a:lstStyle/>
          <a:p>
            <a:pPr marL="0" indent="0" algn="ctr">
              <a:buNone/>
            </a:pPr>
            <a:r>
              <a:rPr lang="en-US" sz="4000" b="1" i="1" dirty="0">
                <a:solidFill>
                  <a:schemeClr val="bg1"/>
                </a:solidFill>
              </a:rPr>
              <a:t>“But we do not want you to be uninformed, brethren, about those who are asleep, so that you will not grieve as do the rest who have no hope” (1 </a:t>
            </a:r>
            <a:r>
              <a:rPr lang="en-US" sz="4000" b="1" i="1" dirty="0" smtClean="0">
                <a:solidFill>
                  <a:schemeClr val="bg1"/>
                </a:solidFill>
              </a:rPr>
              <a:t>Thessalonians </a:t>
            </a:r>
            <a:r>
              <a:rPr lang="en-US" sz="4000" b="1" i="1" dirty="0">
                <a:solidFill>
                  <a:schemeClr val="bg1"/>
                </a:solidFill>
              </a:rPr>
              <a:t>4:</a:t>
            </a:r>
            <a:r>
              <a:rPr lang="en-US" sz="4000" b="1" i="1" dirty="0" smtClean="0">
                <a:solidFill>
                  <a:schemeClr val="bg1"/>
                </a:solidFill>
              </a:rPr>
              <a:t>13)</a:t>
            </a:r>
            <a:r>
              <a:rPr lang="en-US" sz="4000" b="1" i="1" dirty="0" smtClean="0">
                <a:solidFill>
                  <a:schemeClr val="bg1"/>
                </a:solidFill>
                <a:effectLst/>
              </a:rPr>
              <a:t> </a:t>
            </a:r>
            <a:endParaRPr lang="en-US" sz="4000" b="1" i="1" dirty="0">
              <a:solidFill>
                <a:schemeClr val="bg1"/>
              </a:solidFill>
            </a:endParaRPr>
          </a:p>
        </p:txBody>
      </p:sp>
    </p:spTree>
    <p:extLst>
      <p:ext uri="{BB962C8B-B14F-4D97-AF65-F5344CB8AC3E}">
        <p14:creationId xmlns:p14="http://schemas.microsoft.com/office/powerpoint/2010/main" val="24948263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4"/>
          <p:cNvSpPr>
            <a:spLocks noGrp="1" noChangeArrowheads="1"/>
          </p:cNvSpPr>
          <p:nvPr>
            <p:ph type="title"/>
          </p:nvPr>
        </p:nvSpPr>
        <p:spPr/>
        <p:txBody>
          <a:bodyPr/>
          <a:lstStyle/>
          <a:p>
            <a:pPr eaLnBrk="1" hangingPunct="1"/>
            <a:r>
              <a:rPr lang="en-US" b="1" u="sng">
                <a:latin typeface="Times New Roman" charset="0"/>
              </a:rPr>
              <a:t>ALL THINGS NEW</a:t>
            </a:r>
          </a:p>
        </p:txBody>
      </p:sp>
      <p:sp>
        <p:nvSpPr>
          <p:cNvPr id="72706" name="Rectangle 5"/>
          <p:cNvSpPr>
            <a:spLocks noGrp="1" noChangeArrowheads="1"/>
          </p:cNvSpPr>
          <p:nvPr>
            <p:ph type="body" sz="half" idx="1"/>
          </p:nvPr>
        </p:nvSpPr>
        <p:spPr>
          <a:xfrm>
            <a:off x="152400" y="1714500"/>
            <a:ext cx="4953000" cy="4152900"/>
          </a:xfrm>
        </p:spPr>
        <p:txBody>
          <a:bodyPr/>
          <a:lstStyle/>
          <a:p>
            <a:pPr algn="ctr" eaLnBrk="1" hangingPunct="1">
              <a:buFontTx/>
              <a:buNone/>
            </a:pPr>
            <a:r>
              <a:rPr lang="en-US" sz="2400" b="1" u="sng">
                <a:solidFill>
                  <a:schemeClr val="tx2"/>
                </a:solidFill>
                <a:latin typeface="Arial" charset="0"/>
              </a:rPr>
              <a:t>GENESIS</a:t>
            </a:r>
          </a:p>
          <a:p>
            <a:pPr eaLnBrk="1" hangingPunct="1"/>
            <a:r>
              <a:rPr lang="en-US" sz="2400">
                <a:latin typeface="Arial" charset="0"/>
              </a:rPr>
              <a:t>Heavens/Earth created (1:1)</a:t>
            </a:r>
          </a:p>
          <a:p>
            <a:pPr eaLnBrk="1" hangingPunct="1"/>
            <a:r>
              <a:rPr lang="en-US" sz="2400">
                <a:latin typeface="Arial" charset="0"/>
              </a:rPr>
              <a:t>Sun Created (1:6)</a:t>
            </a:r>
          </a:p>
          <a:p>
            <a:pPr eaLnBrk="1" hangingPunct="1"/>
            <a:r>
              <a:rPr lang="en-US" sz="2400">
                <a:latin typeface="Arial" charset="0"/>
              </a:rPr>
              <a:t>Night Established (1:5)</a:t>
            </a:r>
          </a:p>
          <a:p>
            <a:pPr eaLnBrk="1" hangingPunct="1"/>
            <a:r>
              <a:rPr lang="en-US" sz="2400">
                <a:latin typeface="Arial" charset="0"/>
              </a:rPr>
              <a:t>Seas Created (1:10)</a:t>
            </a:r>
          </a:p>
          <a:p>
            <a:pPr eaLnBrk="1" hangingPunct="1"/>
            <a:r>
              <a:rPr lang="en-US" sz="2400">
                <a:latin typeface="Arial" charset="0"/>
              </a:rPr>
              <a:t>Curse Announced (3:14-17)</a:t>
            </a:r>
          </a:p>
          <a:p>
            <a:pPr eaLnBrk="1" hangingPunct="1"/>
            <a:r>
              <a:rPr lang="en-US" sz="2400">
                <a:latin typeface="Arial" charset="0"/>
              </a:rPr>
              <a:t>Death Enters (3:19)</a:t>
            </a:r>
          </a:p>
          <a:p>
            <a:pPr eaLnBrk="1" hangingPunct="1"/>
            <a:r>
              <a:rPr lang="en-US" sz="2400">
                <a:latin typeface="Arial" charset="0"/>
              </a:rPr>
              <a:t>Driven from Tree (3:24)</a:t>
            </a:r>
          </a:p>
          <a:p>
            <a:pPr eaLnBrk="1" hangingPunct="1"/>
            <a:r>
              <a:rPr lang="en-US" sz="2400">
                <a:latin typeface="Arial" charset="0"/>
              </a:rPr>
              <a:t>Sorrow/Pain Begins (3:17)</a:t>
            </a:r>
          </a:p>
        </p:txBody>
      </p:sp>
      <p:sp>
        <p:nvSpPr>
          <p:cNvPr id="72707" name="Rectangle 6"/>
          <p:cNvSpPr>
            <a:spLocks noGrp="1" noChangeArrowheads="1"/>
          </p:cNvSpPr>
          <p:nvPr>
            <p:ph type="body" sz="half" idx="2"/>
          </p:nvPr>
        </p:nvSpPr>
        <p:spPr>
          <a:xfrm>
            <a:off x="5105400" y="1714500"/>
            <a:ext cx="3886200" cy="4152900"/>
          </a:xfrm>
        </p:spPr>
        <p:txBody>
          <a:bodyPr/>
          <a:lstStyle/>
          <a:p>
            <a:pPr algn="ctr" eaLnBrk="1" hangingPunct="1">
              <a:buFontTx/>
              <a:buNone/>
            </a:pPr>
            <a:r>
              <a:rPr lang="en-US" sz="2400" b="1" u="sng">
                <a:solidFill>
                  <a:schemeClr val="tx2"/>
                </a:solidFill>
                <a:latin typeface="Arial" charset="0"/>
              </a:rPr>
              <a:t>REVELATION</a:t>
            </a:r>
          </a:p>
          <a:p>
            <a:pPr eaLnBrk="1" hangingPunct="1">
              <a:buFontTx/>
              <a:buNone/>
            </a:pPr>
            <a:r>
              <a:rPr lang="en-US" sz="2400">
                <a:latin typeface="Arial" charset="0"/>
              </a:rPr>
              <a:t>New Heavens/Earth (21:1)</a:t>
            </a:r>
          </a:p>
          <a:p>
            <a:pPr eaLnBrk="1" hangingPunct="1">
              <a:buFontTx/>
              <a:buNone/>
            </a:pPr>
            <a:r>
              <a:rPr lang="en-US" sz="2400">
                <a:latin typeface="Arial" charset="0"/>
              </a:rPr>
              <a:t>No Need of Sun (21:23)</a:t>
            </a:r>
          </a:p>
          <a:p>
            <a:pPr eaLnBrk="1" hangingPunct="1">
              <a:buFontTx/>
              <a:buNone/>
            </a:pPr>
            <a:r>
              <a:rPr lang="en-US" sz="2400">
                <a:latin typeface="Arial" charset="0"/>
              </a:rPr>
              <a:t>No Night There (22:5)</a:t>
            </a:r>
          </a:p>
          <a:p>
            <a:pPr eaLnBrk="1" hangingPunct="1">
              <a:buFontTx/>
              <a:buNone/>
            </a:pPr>
            <a:r>
              <a:rPr lang="en-US" sz="2400">
                <a:latin typeface="Arial" charset="0"/>
              </a:rPr>
              <a:t>No More Seas (21:1)</a:t>
            </a:r>
          </a:p>
          <a:p>
            <a:pPr eaLnBrk="1" hangingPunct="1">
              <a:buFontTx/>
              <a:buNone/>
            </a:pPr>
            <a:r>
              <a:rPr lang="en-US" sz="2400">
                <a:latin typeface="Arial" charset="0"/>
              </a:rPr>
              <a:t>No More Curse (22:3)</a:t>
            </a:r>
          </a:p>
          <a:p>
            <a:pPr eaLnBrk="1" hangingPunct="1">
              <a:buFontTx/>
              <a:buNone/>
            </a:pPr>
            <a:r>
              <a:rPr lang="en-US" sz="2400">
                <a:latin typeface="Arial" charset="0"/>
              </a:rPr>
              <a:t>No More Death (21:4)</a:t>
            </a:r>
          </a:p>
          <a:p>
            <a:pPr eaLnBrk="1" hangingPunct="1">
              <a:buFontTx/>
              <a:buNone/>
            </a:pPr>
            <a:r>
              <a:rPr lang="en-US" sz="2400">
                <a:latin typeface="Arial" charset="0"/>
              </a:rPr>
              <a:t>Restored to Tree (22:14)</a:t>
            </a:r>
          </a:p>
          <a:p>
            <a:pPr eaLnBrk="1" hangingPunct="1">
              <a:buFontTx/>
              <a:buNone/>
            </a:pPr>
            <a:r>
              <a:rPr lang="en-US" sz="2400">
                <a:latin typeface="Arial" charset="0"/>
              </a:rPr>
              <a:t>No Tears or Pain (21:4)</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pPr eaLnBrk="1" hangingPunct="1"/>
            <a:r>
              <a:rPr lang="en-US" b="1" u="sng">
                <a:latin typeface="Times New Roman" charset="0"/>
              </a:rPr>
              <a:t>PROPHECY FULFILLED</a:t>
            </a:r>
          </a:p>
        </p:txBody>
      </p:sp>
      <p:sp>
        <p:nvSpPr>
          <p:cNvPr id="73730" name="Rectangle 3"/>
          <p:cNvSpPr>
            <a:spLocks noGrp="1" noChangeArrowheads="1"/>
          </p:cNvSpPr>
          <p:nvPr>
            <p:ph type="body" idx="1"/>
          </p:nvPr>
        </p:nvSpPr>
        <p:spPr>
          <a:xfrm>
            <a:off x="152400" y="1524000"/>
            <a:ext cx="8839200" cy="4343400"/>
          </a:xfrm>
        </p:spPr>
        <p:txBody>
          <a:bodyPr/>
          <a:lstStyle/>
          <a:p>
            <a:pPr eaLnBrk="1" hangingPunct="1">
              <a:lnSpc>
                <a:spcPct val="90000"/>
              </a:lnSpc>
            </a:pPr>
            <a:r>
              <a:rPr lang="ja-JP" altLang="en-US" i="1">
                <a:latin typeface="Arial" charset="0"/>
              </a:rPr>
              <a:t>“</a:t>
            </a:r>
            <a:r>
              <a:rPr lang="en-US" altLang="ja-JP" i="1">
                <a:latin typeface="Arial" charset="0"/>
              </a:rPr>
              <a:t>Most of John</a:t>
            </a:r>
            <a:r>
              <a:rPr lang="ja-JP" altLang="en-US" i="1">
                <a:latin typeface="Arial" charset="0"/>
              </a:rPr>
              <a:t>’</a:t>
            </a:r>
            <a:r>
              <a:rPr lang="en-US" altLang="ja-JP" i="1">
                <a:latin typeface="Arial" charset="0"/>
              </a:rPr>
              <a:t>s imagery in this chapter reflects Isaiah 60 and 65 and Ezekiel 40-48. John weaves the New Jerusalem vision of </a:t>
            </a:r>
            <a:r>
              <a:rPr lang="en-US" altLang="ja-JP" i="1">
                <a:solidFill>
                  <a:schemeClr val="tx2"/>
                </a:solidFill>
                <a:latin typeface="Arial" charset="0"/>
              </a:rPr>
              <a:t>Isaiah</a:t>
            </a:r>
            <a:r>
              <a:rPr lang="en-US" altLang="ja-JP" i="1">
                <a:latin typeface="Arial" charset="0"/>
              </a:rPr>
              <a:t> together with the new temple vision of </a:t>
            </a:r>
            <a:r>
              <a:rPr lang="en-US" altLang="ja-JP" i="1">
                <a:solidFill>
                  <a:schemeClr val="tx2"/>
                </a:solidFill>
                <a:latin typeface="Arial" charset="0"/>
              </a:rPr>
              <a:t>Ezekiel.</a:t>
            </a:r>
            <a:r>
              <a:rPr lang="en-US" altLang="ja-JP" i="1">
                <a:latin typeface="Arial" charset="0"/>
              </a:rPr>
              <a:t> The Multiple OT promises converging in John</a:t>
            </a:r>
            <a:r>
              <a:rPr lang="ja-JP" altLang="en-US" i="1">
                <a:latin typeface="Arial" charset="0"/>
              </a:rPr>
              <a:t>’</a:t>
            </a:r>
            <a:r>
              <a:rPr lang="en-US" altLang="ja-JP" i="1">
                <a:latin typeface="Arial" charset="0"/>
              </a:rPr>
              <a:t>s mind seem to indicate that he viewed the New Jerusalem as the fulfillment of all these strands of prophecy</a:t>
            </a:r>
            <a:r>
              <a:rPr lang="ja-JP" altLang="en-US" i="1">
                <a:latin typeface="Arial" charset="0"/>
              </a:rPr>
              <a:t>”</a:t>
            </a:r>
            <a:r>
              <a:rPr lang="en-US" altLang="ja-JP">
                <a:latin typeface="Arial" charset="0"/>
              </a:rPr>
              <a:t> (Alan Johnson, </a:t>
            </a:r>
            <a:r>
              <a:rPr lang="en-US" altLang="ja-JP" i="1">
                <a:latin typeface="Arial" charset="0"/>
              </a:rPr>
              <a:t>Expositor</a:t>
            </a:r>
            <a:r>
              <a:rPr lang="ja-JP" altLang="en-US" i="1">
                <a:latin typeface="Arial" charset="0"/>
              </a:rPr>
              <a:t>’</a:t>
            </a:r>
            <a:r>
              <a:rPr lang="en-US" altLang="ja-JP" i="1">
                <a:latin typeface="Arial" charset="0"/>
              </a:rPr>
              <a:t>s</a:t>
            </a:r>
            <a:r>
              <a:rPr lang="en-US" altLang="ja-JP">
                <a:latin typeface="Arial" charset="0"/>
              </a:rPr>
              <a:t>, 591). </a:t>
            </a:r>
            <a:endParaRPr lang="en-US">
              <a:latin typeface="Arial"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685800" y="117475"/>
            <a:ext cx="7772400" cy="1219200"/>
          </a:xfrm>
        </p:spPr>
        <p:txBody>
          <a:bodyPr/>
          <a:lstStyle/>
          <a:p>
            <a:pPr eaLnBrk="1" hangingPunct="1"/>
            <a:r>
              <a:rPr lang="en-US" b="1" u="sng" dirty="0">
                <a:latin typeface="Times New Roman" charset="0"/>
              </a:rPr>
              <a:t>COMPARISON TO EZEKIEL</a:t>
            </a:r>
          </a:p>
        </p:txBody>
      </p:sp>
      <p:sp>
        <p:nvSpPr>
          <p:cNvPr id="74754" name="Rectangle 3"/>
          <p:cNvSpPr>
            <a:spLocks noGrp="1" noChangeArrowheads="1"/>
          </p:cNvSpPr>
          <p:nvPr>
            <p:ph type="body" idx="1"/>
          </p:nvPr>
        </p:nvSpPr>
        <p:spPr>
          <a:xfrm>
            <a:off x="152400" y="1714500"/>
            <a:ext cx="8915400" cy="4152900"/>
          </a:xfrm>
        </p:spPr>
        <p:txBody>
          <a:bodyPr/>
          <a:lstStyle/>
          <a:p>
            <a:pPr eaLnBrk="1" hangingPunct="1"/>
            <a:r>
              <a:rPr lang="en-US" dirty="0">
                <a:solidFill>
                  <a:schemeClr val="tx2"/>
                </a:solidFill>
                <a:latin typeface="Arial" charset="0"/>
              </a:rPr>
              <a:t>High Mountain</a:t>
            </a:r>
            <a:r>
              <a:rPr lang="en-US" dirty="0">
                <a:latin typeface="Arial" charset="0"/>
              </a:rPr>
              <a:t>	</a:t>
            </a:r>
            <a:r>
              <a:rPr lang="en-US" dirty="0" err="1">
                <a:latin typeface="Arial" charset="0"/>
              </a:rPr>
              <a:t>Ez</a:t>
            </a:r>
            <a:r>
              <a:rPr lang="en-US" dirty="0">
                <a:latin typeface="Arial" charset="0"/>
              </a:rPr>
              <a:t> 40:2	    	Rev 21:10</a:t>
            </a:r>
          </a:p>
          <a:p>
            <a:pPr eaLnBrk="1" hangingPunct="1"/>
            <a:r>
              <a:rPr lang="en-US" dirty="0">
                <a:solidFill>
                  <a:schemeClr val="tx2"/>
                </a:solidFill>
                <a:latin typeface="Arial" charset="0"/>
              </a:rPr>
              <a:t>Holy city, Taber.</a:t>
            </a:r>
            <a:r>
              <a:rPr lang="en-US" dirty="0">
                <a:latin typeface="Arial" charset="0"/>
              </a:rPr>
              <a:t> 	</a:t>
            </a:r>
            <a:r>
              <a:rPr lang="en-US" dirty="0" err="1">
                <a:latin typeface="Arial" charset="0"/>
              </a:rPr>
              <a:t>Ez</a:t>
            </a:r>
            <a:r>
              <a:rPr lang="en-US" dirty="0">
                <a:latin typeface="Arial" charset="0"/>
              </a:rPr>
              <a:t> 37:27	    	Rev 21:11</a:t>
            </a:r>
          </a:p>
          <a:p>
            <a:pPr eaLnBrk="1" hangingPunct="1"/>
            <a:r>
              <a:rPr lang="en-US" dirty="0">
                <a:solidFill>
                  <a:schemeClr val="tx2"/>
                </a:solidFill>
                <a:latin typeface="Arial" charset="0"/>
              </a:rPr>
              <a:t>City Foursquare</a:t>
            </a:r>
            <a:r>
              <a:rPr lang="en-US" dirty="0">
                <a:latin typeface="Arial" charset="0"/>
              </a:rPr>
              <a:t>	</a:t>
            </a:r>
            <a:r>
              <a:rPr lang="en-US" dirty="0" err="1">
                <a:latin typeface="Arial" charset="0"/>
              </a:rPr>
              <a:t>Ez</a:t>
            </a:r>
            <a:r>
              <a:rPr lang="en-US" dirty="0">
                <a:latin typeface="Arial" charset="0"/>
              </a:rPr>
              <a:t> 48:16,30 	Rev 21:16</a:t>
            </a:r>
          </a:p>
          <a:p>
            <a:pPr eaLnBrk="1" hangingPunct="1"/>
            <a:r>
              <a:rPr lang="en-US" dirty="0">
                <a:solidFill>
                  <a:schemeClr val="tx2"/>
                </a:solidFill>
                <a:latin typeface="Arial" charset="0"/>
              </a:rPr>
              <a:t>Having 12 Gates</a:t>
            </a:r>
            <a:r>
              <a:rPr lang="en-US" dirty="0">
                <a:latin typeface="Arial" charset="0"/>
              </a:rPr>
              <a:t>	</a:t>
            </a:r>
            <a:r>
              <a:rPr lang="en-US" dirty="0" err="1">
                <a:latin typeface="Arial" charset="0"/>
              </a:rPr>
              <a:t>Ez</a:t>
            </a:r>
            <a:r>
              <a:rPr lang="en-US" dirty="0">
                <a:latin typeface="Arial" charset="0"/>
              </a:rPr>
              <a:t> 48:30-34 	</a:t>
            </a:r>
            <a:r>
              <a:rPr lang="en-US" dirty="0" err="1">
                <a:latin typeface="Arial" charset="0"/>
              </a:rPr>
              <a:t>Rv</a:t>
            </a:r>
            <a:r>
              <a:rPr lang="en-US" dirty="0">
                <a:latin typeface="Arial" charset="0"/>
              </a:rPr>
              <a:t> 21:12-13</a:t>
            </a:r>
          </a:p>
          <a:p>
            <a:pPr eaLnBrk="1" hangingPunct="1"/>
            <a:r>
              <a:rPr lang="en-US" dirty="0">
                <a:solidFill>
                  <a:schemeClr val="tx2"/>
                </a:solidFill>
                <a:latin typeface="Arial" charset="0"/>
              </a:rPr>
              <a:t>River of Life</a:t>
            </a:r>
            <a:r>
              <a:rPr lang="en-US" dirty="0">
                <a:latin typeface="Arial" charset="0"/>
              </a:rPr>
              <a:t>		</a:t>
            </a:r>
            <a:r>
              <a:rPr lang="en-US" dirty="0" err="1">
                <a:latin typeface="Arial" charset="0"/>
              </a:rPr>
              <a:t>Ez</a:t>
            </a:r>
            <a:r>
              <a:rPr lang="en-US" dirty="0">
                <a:latin typeface="Arial" charset="0"/>
              </a:rPr>
              <a:t> 47:1	    	Rev 22:1</a:t>
            </a:r>
          </a:p>
          <a:p>
            <a:pPr eaLnBrk="1" hangingPunct="1"/>
            <a:r>
              <a:rPr lang="en-US" dirty="0">
                <a:solidFill>
                  <a:schemeClr val="tx2"/>
                </a:solidFill>
                <a:latin typeface="Arial" charset="0"/>
              </a:rPr>
              <a:t>Trees, Leaves</a:t>
            </a:r>
            <a:r>
              <a:rPr lang="en-US" dirty="0">
                <a:latin typeface="Arial" charset="0"/>
              </a:rPr>
              <a:t>	</a:t>
            </a:r>
            <a:r>
              <a:rPr lang="en-US" dirty="0" err="1">
                <a:latin typeface="Arial" charset="0"/>
              </a:rPr>
              <a:t>Ez</a:t>
            </a:r>
            <a:r>
              <a:rPr lang="en-US" dirty="0">
                <a:latin typeface="Arial" charset="0"/>
              </a:rPr>
              <a:t> 47:7, 12	Rev 22:2</a:t>
            </a:r>
          </a:p>
          <a:p>
            <a:pPr eaLnBrk="1" hangingPunct="1"/>
            <a:r>
              <a:rPr lang="en-US" dirty="0">
                <a:latin typeface="Arial" charset="0"/>
              </a:rPr>
              <a:t>[Sam Hester, 7.21.10]</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5218" name="Title 1"/>
          <p:cNvSpPr>
            <a:spLocks noGrp="1"/>
          </p:cNvSpPr>
          <p:nvPr>
            <p:ph type="title"/>
          </p:nvPr>
        </p:nvSpPr>
        <p:spPr>
          <a:xfrm>
            <a:off x="381000" y="4419600"/>
            <a:ext cx="8229600" cy="1143000"/>
          </a:xfrm>
        </p:spPr>
        <p:txBody>
          <a:bodyPr/>
          <a:lstStyle/>
          <a:p>
            <a:endParaRPr lang="en-US">
              <a:latin typeface="Calibri" charset="0"/>
            </a:endParaRPr>
          </a:p>
        </p:txBody>
      </p:sp>
      <p:sp>
        <p:nvSpPr>
          <p:cNvPr id="3" name="Content Placeholder 2"/>
          <p:cNvSpPr>
            <a:spLocks noGrp="1"/>
          </p:cNvSpPr>
          <p:nvPr>
            <p:ph idx="1"/>
          </p:nvPr>
        </p:nvSpPr>
        <p:spPr>
          <a:xfrm>
            <a:off x="0" y="228600"/>
            <a:ext cx="9144000" cy="3429001"/>
          </a:xfrm>
        </p:spPr>
        <p:txBody>
          <a:bodyPr rtlCol="0">
            <a:normAutofit/>
          </a:bodyPr>
          <a:lstStyle/>
          <a:p>
            <a:pPr fontAlgn="auto">
              <a:spcAft>
                <a:spcPts val="0"/>
              </a:spcAft>
              <a:buFont typeface="Arial" pitchFamily="34" charset="0"/>
              <a:buChar char="•"/>
              <a:defRPr/>
            </a:pPr>
            <a:r>
              <a:rPr lang="en-US" b="1" dirty="0" smtClean="0">
                <a:ln>
                  <a:solidFill>
                    <a:sysClr val="windowText" lastClr="000000"/>
                  </a:solidFill>
                </a:ln>
                <a:solidFill>
                  <a:schemeClr val="bg1"/>
                </a:solidFill>
                <a:latin typeface="Arial Black" pitchFamily="34" charset="0"/>
                <a:ea typeface="+mn-ea"/>
                <a:cs typeface="+mn-cs"/>
              </a:rPr>
              <a:t>Revelation 21:4 and He will wipe away every tear from their eyes; and </a:t>
            </a:r>
            <a:r>
              <a:rPr lang="en-US" b="1" dirty="0" smtClean="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ea typeface="+mn-ea"/>
                <a:cs typeface="+mn-cs"/>
              </a:rPr>
              <a:t>there will no longer be any death; </a:t>
            </a:r>
            <a:r>
              <a:rPr lang="en-US" b="1" dirty="0" smtClean="0">
                <a:ln>
                  <a:solidFill>
                    <a:sysClr val="windowText" lastClr="000000"/>
                  </a:solidFill>
                </a:ln>
                <a:solidFill>
                  <a:schemeClr val="bg1"/>
                </a:solidFill>
                <a:latin typeface="Arial Black" pitchFamily="34" charset="0"/>
                <a:ea typeface="+mn-ea"/>
                <a:cs typeface="+mn-cs"/>
              </a:rPr>
              <a:t>there will no longer be any mourning, or crying, or pain; the first things have passed away.</a:t>
            </a:r>
            <a:endParaRPr lang="en-US" dirty="0">
              <a:ln>
                <a:solidFill>
                  <a:sysClr val="windowText" lastClr="000000"/>
                </a:solidFill>
              </a:ln>
              <a:solidFill>
                <a:schemeClr val="bg1"/>
              </a:solidFill>
              <a:latin typeface="Arial Black" pitchFamily="34" charset="0"/>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200400" cy="1143000"/>
          </a:xfrm>
        </p:spPr>
        <p:txBody>
          <a:bodyPr rtlCol="0">
            <a:normAutofit fontScale="90000"/>
          </a:bodyPr>
          <a:lstStyle/>
          <a:p>
            <a:pPr fontAlgn="auto">
              <a:spcAft>
                <a:spcPts val="0"/>
              </a:spcAft>
              <a:defRPr/>
            </a:pPr>
            <a:r>
              <a:rPr lang="en-US" b="1" dirty="0" smtClean="0">
                <a:solidFill>
                  <a:schemeClr val="bg1"/>
                </a:solidFill>
                <a:effectLst>
                  <a:outerShdw blurRad="38100" dist="38100" dir="2700000" algn="tl">
                    <a:srgbClr val="000000">
                      <a:alpha val="43137"/>
                    </a:srgbClr>
                  </a:outerShdw>
                </a:effectLst>
                <a:latin typeface="Benguiat Bk BT" pitchFamily="18" charset="0"/>
                <a:ea typeface="+mj-ea"/>
                <a:cs typeface="+mj-cs"/>
              </a:rPr>
              <a:t>THE LAST</a:t>
            </a:r>
            <a:br>
              <a:rPr lang="en-US" b="1" dirty="0" smtClean="0">
                <a:solidFill>
                  <a:schemeClr val="bg1"/>
                </a:solidFill>
                <a:effectLst>
                  <a:outerShdw blurRad="38100" dist="38100" dir="2700000" algn="tl">
                    <a:srgbClr val="000000">
                      <a:alpha val="43137"/>
                    </a:srgbClr>
                  </a:outerShdw>
                </a:effectLst>
                <a:latin typeface="Benguiat Bk BT" pitchFamily="18" charset="0"/>
                <a:ea typeface="+mj-ea"/>
                <a:cs typeface="+mj-cs"/>
              </a:rPr>
            </a:br>
            <a:r>
              <a:rPr lang="en-US" b="1" dirty="0" smtClean="0">
                <a:solidFill>
                  <a:schemeClr val="bg1"/>
                </a:solidFill>
                <a:effectLst>
                  <a:outerShdw blurRad="38100" dist="38100" dir="2700000" algn="tl">
                    <a:srgbClr val="000000">
                      <a:alpha val="43137"/>
                    </a:srgbClr>
                  </a:outerShdw>
                </a:effectLst>
                <a:latin typeface="Benguiat Bk BT" pitchFamily="18" charset="0"/>
                <a:ea typeface="+mj-ea"/>
                <a:cs typeface="+mj-cs"/>
              </a:rPr>
              <a:t>ENEMY</a:t>
            </a:r>
            <a:endParaRPr lang="en-US" b="1" dirty="0">
              <a:solidFill>
                <a:schemeClr val="bg1"/>
              </a:solidFill>
              <a:effectLst>
                <a:outerShdw blurRad="38100" dist="38100" dir="2700000" algn="tl">
                  <a:srgbClr val="000000">
                    <a:alpha val="43137"/>
                  </a:srgbClr>
                </a:outerShdw>
              </a:effectLst>
              <a:latin typeface="Benguiat Bk BT" pitchFamily="18" charset="0"/>
              <a:ea typeface="+mj-ea"/>
              <a:cs typeface="+mj-cs"/>
            </a:endParaRPr>
          </a:p>
        </p:txBody>
      </p:sp>
      <p:sp>
        <p:nvSpPr>
          <p:cNvPr id="3" name="Content Placeholder 2"/>
          <p:cNvSpPr>
            <a:spLocks noGrp="1"/>
          </p:cNvSpPr>
          <p:nvPr>
            <p:ph idx="1"/>
          </p:nvPr>
        </p:nvSpPr>
        <p:spPr>
          <a:xfrm>
            <a:off x="457200" y="3352800"/>
            <a:ext cx="8229600" cy="3230563"/>
          </a:xfrm>
        </p:spPr>
        <p:txBody>
          <a:bodyPr rtlCol="0">
            <a:normAutofit/>
          </a:bodyPr>
          <a:lstStyle/>
          <a:p>
            <a:pPr algn="ctr" fontAlgn="auto">
              <a:spcAft>
                <a:spcPts val="0"/>
              </a:spcAft>
              <a:buFont typeface="Arial" pitchFamily="34" charset="0"/>
              <a:buChar char="•"/>
              <a:defRPr/>
            </a:pPr>
            <a:r>
              <a:rPr lang="en-US" sz="4000" b="1" dirty="0" smtClean="0">
                <a:ea typeface="+mn-ea"/>
                <a:cs typeface="+mn-cs"/>
              </a:rPr>
              <a:t>1 Corinthians 15:25-26  25 For He must reign until He has put all His enemies under His feet. 26 </a:t>
            </a:r>
            <a:r>
              <a:rPr lang="en-US" sz="4000" b="1" dirty="0" smtClean="0">
                <a:solidFill>
                  <a:srgbClr val="C00000"/>
                </a:solidFill>
                <a:ea typeface="+mn-ea"/>
                <a:cs typeface="+mn-cs"/>
              </a:rPr>
              <a:t>The last enemy </a:t>
            </a:r>
            <a:r>
              <a:rPr lang="en-US" sz="4000" b="1" dirty="0" smtClean="0">
                <a:ea typeface="+mn-ea"/>
                <a:cs typeface="+mn-cs"/>
              </a:rPr>
              <a:t>that will be abolished is </a:t>
            </a:r>
            <a:r>
              <a:rPr lang="en-US" sz="4000" b="1" dirty="0" smtClean="0">
                <a:solidFill>
                  <a:srgbClr val="C00000"/>
                </a:solidFill>
                <a:effectLst>
                  <a:outerShdw blurRad="38100" dist="38100" dir="2700000" algn="tl">
                    <a:srgbClr val="000000">
                      <a:alpha val="43137"/>
                    </a:srgbClr>
                  </a:outerShdw>
                </a:effectLst>
                <a:ea typeface="+mn-ea"/>
                <a:cs typeface="+mn-cs"/>
              </a:rPr>
              <a:t>death.</a:t>
            </a:r>
            <a:r>
              <a:rPr lang="en-US" sz="4000" b="1" dirty="0" smtClean="0">
                <a:ea typeface="+mn-ea"/>
                <a:cs typeface="+mn-cs"/>
              </a:rPr>
              <a:t> NASU</a:t>
            </a:r>
          </a:p>
          <a:p>
            <a:pPr fontAlgn="auto">
              <a:spcAft>
                <a:spcPts val="0"/>
              </a:spcAft>
              <a:buFont typeface="Arial" pitchFamily="34" charset="0"/>
              <a:buChar char="•"/>
              <a:defRPr/>
            </a:pPr>
            <a:endParaRPr lang="en-US" dirty="0">
              <a:ea typeface="+mn-ea"/>
              <a:cs typeface="+mn-cs"/>
            </a:endParaRPr>
          </a:p>
        </p:txBody>
      </p:sp>
    </p:spTree>
    <p:extLst>
      <p:ext uri="{BB962C8B-B14F-4D97-AF65-F5344CB8AC3E}">
        <p14:creationId xmlns:p14="http://schemas.microsoft.com/office/powerpoint/2010/main" val="27153455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5218" name="Title 1"/>
          <p:cNvSpPr>
            <a:spLocks noGrp="1"/>
          </p:cNvSpPr>
          <p:nvPr>
            <p:ph type="title"/>
          </p:nvPr>
        </p:nvSpPr>
        <p:spPr>
          <a:xfrm>
            <a:off x="381000" y="4419600"/>
            <a:ext cx="8229600" cy="1143000"/>
          </a:xfrm>
        </p:spPr>
        <p:txBody>
          <a:bodyPr/>
          <a:lstStyle/>
          <a:p>
            <a:endParaRPr lang="en-US">
              <a:latin typeface="Calibri" charset="0"/>
            </a:endParaRPr>
          </a:p>
        </p:txBody>
      </p:sp>
      <p:sp>
        <p:nvSpPr>
          <p:cNvPr id="3" name="Content Placeholder 2"/>
          <p:cNvSpPr>
            <a:spLocks noGrp="1"/>
          </p:cNvSpPr>
          <p:nvPr>
            <p:ph idx="1"/>
          </p:nvPr>
        </p:nvSpPr>
        <p:spPr>
          <a:xfrm>
            <a:off x="0" y="228600"/>
            <a:ext cx="9144000" cy="3429001"/>
          </a:xfrm>
        </p:spPr>
        <p:txBody>
          <a:bodyPr rtlCol="0">
            <a:normAutofit/>
          </a:bodyPr>
          <a:lstStyle/>
          <a:p>
            <a:pPr fontAlgn="auto">
              <a:spcAft>
                <a:spcPts val="0"/>
              </a:spcAft>
              <a:buFont typeface="Arial" pitchFamily="34" charset="0"/>
              <a:buChar char="•"/>
              <a:defRPr/>
            </a:pPr>
            <a:r>
              <a:rPr lang="en-US" b="1" dirty="0" smtClean="0">
                <a:ln>
                  <a:solidFill>
                    <a:sysClr val="windowText" lastClr="000000"/>
                  </a:solidFill>
                </a:ln>
                <a:solidFill>
                  <a:schemeClr val="bg1"/>
                </a:solidFill>
                <a:latin typeface="Arial Black" pitchFamily="34" charset="0"/>
                <a:ea typeface="+mn-ea"/>
                <a:cs typeface="+mn-cs"/>
              </a:rPr>
              <a:t>Revelation 21:4 and </a:t>
            </a:r>
            <a:r>
              <a:rPr lang="en-US" b="1" dirty="0" smtClean="0">
                <a:ln>
                  <a:solidFill>
                    <a:sysClr val="windowText" lastClr="000000"/>
                  </a:solidFill>
                </a:ln>
                <a:solidFill>
                  <a:srgbClr val="FFFF00"/>
                </a:solidFill>
                <a:latin typeface="Arial Black" pitchFamily="34" charset="0"/>
                <a:ea typeface="+mn-ea"/>
                <a:cs typeface="+mn-cs"/>
              </a:rPr>
              <a:t>He will wipe away every tear from their eyes; </a:t>
            </a:r>
            <a:r>
              <a:rPr lang="en-US" b="1" dirty="0" smtClean="0">
                <a:ln>
                  <a:solidFill>
                    <a:sysClr val="windowText" lastClr="000000"/>
                  </a:solidFill>
                </a:ln>
                <a:solidFill>
                  <a:schemeClr val="bg1"/>
                </a:solidFill>
                <a:latin typeface="Arial Black" pitchFamily="34" charset="0"/>
                <a:ea typeface="+mn-ea"/>
                <a:cs typeface="+mn-cs"/>
              </a:rPr>
              <a:t>and </a:t>
            </a:r>
            <a:r>
              <a:rPr lang="en-US" b="1" dirty="0" smtClean="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a typeface="+mn-ea"/>
                <a:cs typeface="+mn-cs"/>
              </a:rPr>
              <a:t>there will no longer be any death;</a:t>
            </a:r>
            <a:r>
              <a:rPr lang="en-US" b="1" dirty="0" smtClean="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ea typeface="+mn-ea"/>
                <a:cs typeface="+mn-cs"/>
              </a:rPr>
              <a:t> </a:t>
            </a:r>
            <a:r>
              <a:rPr lang="en-US" b="1" dirty="0" smtClean="0">
                <a:ln>
                  <a:solidFill>
                    <a:sysClr val="windowText" lastClr="000000"/>
                  </a:solidFill>
                </a:ln>
                <a:solidFill>
                  <a:schemeClr val="bg1"/>
                </a:solidFill>
                <a:latin typeface="Arial Black" pitchFamily="34" charset="0"/>
                <a:ea typeface="+mn-ea"/>
                <a:cs typeface="+mn-cs"/>
              </a:rPr>
              <a:t>there will </a:t>
            </a:r>
            <a:r>
              <a:rPr lang="en-US" b="1" dirty="0" smtClean="0">
                <a:ln>
                  <a:solidFill>
                    <a:sysClr val="windowText" lastClr="000000"/>
                  </a:solidFill>
                </a:ln>
                <a:solidFill>
                  <a:srgbClr val="FFFF00"/>
                </a:solidFill>
                <a:latin typeface="Arial Black" pitchFamily="34" charset="0"/>
                <a:ea typeface="+mn-ea"/>
                <a:cs typeface="+mn-cs"/>
              </a:rPr>
              <a:t>no longer </a:t>
            </a:r>
            <a:r>
              <a:rPr lang="en-US" b="1" dirty="0" smtClean="0">
                <a:ln>
                  <a:solidFill>
                    <a:sysClr val="windowText" lastClr="000000"/>
                  </a:solidFill>
                </a:ln>
                <a:solidFill>
                  <a:schemeClr val="bg1"/>
                </a:solidFill>
                <a:latin typeface="Arial Black" pitchFamily="34" charset="0"/>
                <a:ea typeface="+mn-ea"/>
                <a:cs typeface="+mn-cs"/>
              </a:rPr>
              <a:t>be any </a:t>
            </a:r>
            <a:r>
              <a:rPr lang="en-US" b="1" dirty="0" smtClean="0">
                <a:ln>
                  <a:solidFill>
                    <a:sysClr val="windowText" lastClr="000000"/>
                  </a:solidFill>
                </a:ln>
                <a:solidFill>
                  <a:srgbClr val="FFFF00"/>
                </a:solidFill>
                <a:latin typeface="Arial Black" pitchFamily="34" charset="0"/>
                <a:ea typeface="+mn-ea"/>
                <a:cs typeface="+mn-cs"/>
              </a:rPr>
              <a:t>mourning, </a:t>
            </a:r>
            <a:r>
              <a:rPr lang="en-US" b="1" dirty="0" smtClean="0">
                <a:ln>
                  <a:solidFill>
                    <a:sysClr val="windowText" lastClr="000000"/>
                  </a:solidFill>
                </a:ln>
                <a:solidFill>
                  <a:schemeClr val="bg1"/>
                </a:solidFill>
                <a:latin typeface="Arial Black" pitchFamily="34" charset="0"/>
                <a:ea typeface="+mn-ea"/>
                <a:cs typeface="+mn-cs"/>
              </a:rPr>
              <a:t>or </a:t>
            </a:r>
            <a:r>
              <a:rPr lang="en-US" b="1" dirty="0" smtClean="0">
                <a:ln>
                  <a:solidFill>
                    <a:sysClr val="windowText" lastClr="000000"/>
                  </a:solidFill>
                </a:ln>
                <a:solidFill>
                  <a:srgbClr val="FFFF00"/>
                </a:solidFill>
                <a:latin typeface="Arial Black" pitchFamily="34" charset="0"/>
                <a:ea typeface="+mn-ea"/>
                <a:cs typeface="+mn-cs"/>
              </a:rPr>
              <a:t>crying, </a:t>
            </a:r>
            <a:r>
              <a:rPr lang="en-US" b="1" dirty="0" smtClean="0">
                <a:ln>
                  <a:solidFill>
                    <a:sysClr val="windowText" lastClr="000000"/>
                  </a:solidFill>
                </a:ln>
                <a:solidFill>
                  <a:schemeClr val="bg1"/>
                </a:solidFill>
                <a:latin typeface="Arial Black" pitchFamily="34" charset="0"/>
                <a:ea typeface="+mn-ea"/>
                <a:cs typeface="+mn-cs"/>
              </a:rPr>
              <a:t>or </a:t>
            </a:r>
            <a:r>
              <a:rPr lang="en-US" b="1" dirty="0" smtClean="0">
                <a:ln>
                  <a:solidFill>
                    <a:sysClr val="windowText" lastClr="000000"/>
                  </a:solidFill>
                </a:ln>
                <a:solidFill>
                  <a:srgbClr val="FFFF00"/>
                </a:solidFill>
                <a:latin typeface="Arial Black" pitchFamily="34" charset="0"/>
                <a:ea typeface="+mn-ea"/>
                <a:cs typeface="+mn-cs"/>
              </a:rPr>
              <a:t>pain; </a:t>
            </a:r>
            <a:r>
              <a:rPr lang="en-US" b="1" dirty="0" smtClean="0">
                <a:ln>
                  <a:solidFill>
                    <a:sysClr val="windowText" lastClr="000000"/>
                  </a:solidFill>
                </a:ln>
                <a:solidFill>
                  <a:schemeClr val="bg1"/>
                </a:solidFill>
                <a:latin typeface="Arial Black" pitchFamily="34" charset="0"/>
                <a:ea typeface="+mn-ea"/>
                <a:cs typeface="+mn-cs"/>
              </a:rPr>
              <a:t>the first things have passed away.</a:t>
            </a:r>
            <a:endParaRPr lang="en-US" dirty="0">
              <a:ln>
                <a:solidFill>
                  <a:sysClr val="windowText" lastClr="000000"/>
                </a:solidFill>
              </a:ln>
              <a:solidFill>
                <a:schemeClr val="bg1"/>
              </a:solidFill>
              <a:latin typeface="Arial Black" pitchFamily="34" charset="0"/>
              <a:ea typeface="+mn-ea"/>
              <a:cs typeface="+mn-cs"/>
            </a:endParaRPr>
          </a:p>
        </p:txBody>
      </p:sp>
    </p:spTree>
    <p:extLst>
      <p:ext uri="{BB962C8B-B14F-4D97-AF65-F5344CB8AC3E}">
        <p14:creationId xmlns:p14="http://schemas.microsoft.com/office/powerpoint/2010/main" val="27346029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5" descr="new jerusalem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3" name="TextBox 2"/>
          <p:cNvSpPr txBox="1"/>
          <p:nvPr/>
        </p:nvSpPr>
        <p:spPr>
          <a:xfrm>
            <a:off x="2514600" y="533400"/>
            <a:ext cx="6248400" cy="1938992"/>
          </a:xfrm>
          <a:prstGeom prst="rect">
            <a:avLst/>
          </a:prstGeom>
          <a:noFill/>
        </p:spPr>
        <p:txBody>
          <a:bodyPr>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algn="ctr" defTabSz="914400" eaLnBrk="1" fontAlgn="base" hangingPunct="1">
              <a:spcBef>
                <a:spcPct val="0"/>
              </a:spcBef>
              <a:spcAft>
                <a:spcPct val="0"/>
              </a:spcAft>
              <a:defRPr/>
            </a:pPr>
            <a:r>
              <a:rPr lang="en-US" sz="6000" b="1" dirty="0" smtClean="0">
                <a:solidFill>
                  <a:srgbClr val="000000"/>
                </a:solidFill>
                <a:effectLst>
                  <a:outerShdw blurRad="38100" dist="38100" dir="2700000" algn="tl">
                    <a:srgbClr val="FFFFFF"/>
                  </a:outerShdw>
                </a:effectLst>
              </a:rPr>
              <a:t>IMAGERY OF HEAVEN</a:t>
            </a:r>
            <a:endParaRPr lang="en-US" sz="6000" b="1" dirty="0" smtClean="0">
              <a:solidFill>
                <a:srgbClr val="000000"/>
              </a:solidFill>
              <a:effectLst>
                <a:outerShdw blurRad="38100" dist="38100" dir="2700000" algn="tl">
                  <a:srgbClr val="FFFFFF"/>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pPr eaLnBrk="1" hangingPunct="1"/>
            <a:endParaRPr lang="en-US">
              <a:latin typeface="Times New Roman" charset="0"/>
            </a:endParaRPr>
          </a:p>
        </p:txBody>
      </p:sp>
      <p:sp>
        <p:nvSpPr>
          <p:cNvPr id="79874" name="Rectangle 3"/>
          <p:cNvSpPr>
            <a:spLocks noGrp="1" noChangeArrowheads="1"/>
          </p:cNvSpPr>
          <p:nvPr>
            <p:ph type="body" idx="1"/>
          </p:nvPr>
        </p:nvSpPr>
        <p:spPr>
          <a:xfrm>
            <a:off x="0" y="25399"/>
            <a:ext cx="8991600" cy="6403975"/>
          </a:xfrm>
        </p:spPr>
        <p:txBody>
          <a:bodyPr/>
          <a:lstStyle/>
          <a:p>
            <a:pPr eaLnBrk="1" hangingPunct="1">
              <a:lnSpc>
                <a:spcPct val="90000"/>
              </a:lnSpc>
            </a:pPr>
            <a:r>
              <a:rPr lang="en-US" sz="2800" dirty="0" smtClean="0">
                <a:solidFill>
                  <a:schemeClr val="tx2"/>
                </a:solidFill>
                <a:latin typeface="Arial" charset="0"/>
              </a:rPr>
              <a:t>Revelation </a:t>
            </a:r>
            <a:r>
              <a:rPr lang="en-US" sz="2800" dirty="0">
                <a:solidFill>
                  <a:schemeClr val="tx2"/>
                </a:solidFill>
                <a:latin typeface="Arial" charset="0"/>
              </a:rPr>
              <a:t>21:10-14</a:t>
            </a:r>
          </a:p>
          <a:p>
            <a:pPr eaLnBrk="1" hangingPunct="1">
              <a:lnSpc>
                <a:spcPct val="90000"/>
              </a:lnSpc>
            </a:pPr>
            <a:r>
              <a:rPr lang="en-US" sz="2800" dirty="0">
                <a:latin typeface="Arial" charset="0"/>
              </a:rPr>
              <a:t>10 And he carried me away in the Spirit to a great and high mountain, and showed me the </a:t>
            </a:r>
            <a:r>
              <a:rPr lang="en-US" sz="2800" u="sng" dirty="0">
                <a:latin typeface="Arial" charset="0"/>
              </a:rPr>
              <a:t>holy city, Jerusalem, coming down out of heaven from God</a:t>
            </a:r>
            <a:r>
              <a:rPr lang="en-US" sz="2800" dirty="0">
                <a:latin typeface="Arial" charset="0"/>
              </a:rPr>
              <a:t>, 11 having the glory of God. Her brilliance was like a very costly stone, as a stone of crystal-clear jasper. 12  It had </a:t>
            </a:r>
            <a:r>
              <a:rPr lang="en-US" sz="2800" dirty="0">
                <a:solidFill>
                  <a:schemeClr val="tx2"/>
                </a:solidFill>
                <a:latin typeface="Arial" charset="0"/>
              </a:rPr>
              <a:t>a great and high wall</a:t>
            </a:r>
            <a:r>
              <a:rPr lang="en-US" sz="2800" dirty="0">
                <a:latin typeface="Arial" charset="0"/>
              </a:rPr>
              <a:t>, with </a:t>
            </a:r>
            <a:r>
              <a:rPr lang="en-US" sz="2800" dirty="0">
                <a:solidFill>
                  <a:schemeClr val="tx2"/>
                </a:solidFill>
                <a:latin typeface="Arial" charset="0"/>
              </a:rPr>
              <a:t>twelve gates</a:t>
            </a:r>
            <a:r>
              <a:rPr lang="en-US" sz="2800" dirty="0">
                <a:latin typeface="Arial" charset="0"/>
              </a:rPr>
              <a:t>, and at the gates twelve angels; and names were written on them, which are </a:t>
            </a:r>
            <a:r>
              <a:rPr lang="en-US" sz="2800" dirty="0">
                <a:solidFill>
                  <a:schemeClr val="tx2"/>
                </a:solidFill>
                <a:latin typeface="Arial" charset="0"/>
              </a:rPr>
              <a:t>the names of the twelve tribes of the sons of Israel. </a:t>
            </a:r>
            <a:r>
              <a:rPr lang="en-US" sz="2800" dirty="0">
                <a:latin typeface="Arial" charset="0"/>
              </a:rPr>
              <a:t>13 There were three gates on the east and three gates on the north and three gates on the south and three gates on the west. 14 And the wall of the city had </a:t>
            </a:r>
            <a:r>
              <a:rPr lang="en-US" sz="2800" dirty="0">
                <a:solidFill>
                  <a:schemeClr val="tx2"/>
                </a:solidFill>
                <a:latin typeface="Arial" charset="0"/>
              </a:rPr>
              <a:t>twelve foundation stones</a:t>
            </a:r>
            <a:r>
              <a:rPr lang="en-US" sz="2800" dirty="0">
                <a:latin typeface="Arial" charset="0"/>
              </a:rPr>
              <a:t>, and on them were the twelve </a:t>
            </a:r>
            <a:r>
              <a:rPr lang="en-US" sz="2800" dirty="0">
                <a:solidFill>
                  <a:srgbClr val="FFFF00"/>
                </a:solidFill>
                <a:latin typeface="Arial" charset="0"/>
              </a:rPr>
              <a:t>names of the twelve apostles </a:t>
            </a:r>
            <a:r>
              <a:rPr lang="en-US" sz="2800" dirty="0">
                <a:latin typeface="Arial" charset="0"/>
              </a:rPr>
              <a:t>of the Lamb. NASU</a:t>
            </a:r>
          </a:p>
          <a:p>
            <a:pPr eaLnBrk="1" hangingPunct="1">
              <a:lnSpc>
                <a:spcPct val="90000"/>
              </a:lnSpc>
            </a:pPr>
            <a:r>
              <a:rPr lang="en-US" sz="2800" dirty="0">
                <a:solidFill>
                  <a:schemeClr val="tx2"/>
                </a:solidFill>
                <a:latin typeface="Arial" charset="0"/>
              </a:rPr>
              <a:t>SAINTS OF OLD AND NEW COVENANT INCLUDED</a:t>
            </a:r>
            <a:endParaRPr lang="en-US" sz="2800" dirty="0">
              <a:latin typeface="Arial"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685800" y="228600"/>
            <a:ext cx="7772400" cy="76200"/>
          </a:xfrm>
        </p:spPr>
        <p:txBody>
          <a:bodyPr/>
          <a:lstStyle/>
          <a:p>
            <a:pPr eaLnBrk="1" hangingPunct="1"/>
            <a:endParaRPr lang="en-US" dirty="0">
              <a:latin typeface="Times New Roman" charset="0"/>
            </a:endParaRPr>
          </a:p>
        </p:txBody>
      </p:sp>
      <p:sp>
        <p:nvSpPr>
          <p:cNvPr id="80898" name="Rectangle 3"/>
          <p:cNvSpPr>
            <a:spLocks noGrp="1" noChangeArrowheads="1"/>
          </p:cNvSpPr>
          <p:nvPr>
            <p:ph type="body" idx="1"/>
          </p:nvPr>
        </p:nvSpPr>
        <p:spPr>
          <a:xfrm>
            <a:off x="152400" y="304800"/>
            <a:ext cx="8839200" cy="5562600"/>
          </a:xfrm>
        </p:spPr>
        <p:txBody>
          <a:bodyPr/>
          <a:lstStyle/>
          <a:p>
            <a:pPr eaLnBrk="1" hangingPunct="1">
              <a:lnSpc>
                <a:spcPct val="80000"/>
              </a:lnSpc>
            </a:pPr>
            <a:r>
              <a:rPr lang="en-US" sz="3600" dirty="0">
                <a:latin typeface="Arial" charset="0"/>
              </a:rPr>
              <a:t>Rev 21:15</a:t>
            </a:r>
            <a:r>
              <a:rPr lang="en-US" sz="3600" dirty="0" smtClean="0">
                <a:latin typeface="Arial" charset="0"/>
              </a:rPr>
              <a:t>-17</a:t>
            </a:r>
            <a:endParaRPr lang="en-US" sz="3600" dirty="0">
              <a:latin typeface="Arial" charset="0"/>
            </a:endParaRPr>
          </a:p>
          <a:p>
            <a:pPr eaLnBrk="1" hangingPunct="1">
              <a:lnSpc>
                <a:spcPct val="80000"/>
              </a:lnSpc>
            </a:pPr>
            <a:r>
              <a:rPr lang="en-US" sz="3600" dirty="0">
                <a:latin typeface="Arial" charset="0"/>
              </a:rPr>
              <a:t>15 The one who spoke with me had a gold measuring rod to measure the city, and its gates and its wall. 16 The city is laid </a:t>
            </a:r>
            <a:r>
              <a:rPr lang="en-US" sz="3600" dirty="0">
                <a:solidFill>
                  <a:schemeClr val="tx2"/>
                </a:solidFill>
                <a:latin typeface="Arial" charset="0"/>
              </a:rPr>
              <a:t>out as a square</a:t>
            </a:r>
            <a:r>
              <a:rPr lang="en-US" sz="3600" dirty="0">
                <a:latin typeface="Arial" charset="0"/>
              </a:rPr>
              <a:t>, and its length is as great as the width; and he measured the city with the rod, </a:t>
            </a:r>
            <a:r>
              <a:rPr lang="en-US" sz="3600" dirty="0">
                <a:solidFill>
                  <a:schemeClr val="tx2"/>
                </a:solidFill>
                <a:latin typeface="Arial" charset="0"/>
              </a:rPr>
              <a:t>fifteen hundred miles</a:t>
            </a:r>
            <a:r>
              <a:rPr lang="en-US" sz="3600" dirty="0">
                <a:latin typeface="Arial" charset="0"/>
              </a:rPr>
              <a:t>; its length and width and height are equal. 17 And he measured its wall, seventy-two yards, according to </a:t>
            </a:r>
            <a:r>
              <a:rPr lang="en-US" sz="3600" dirty="0" smtClean="0">
                <a:latin typeface="Arial" charset="0"/>
              </a:rPr>
              <a:t>human </a:t>
            </a:r>
            <a:r>
              <a:rPr lang="en-US" sz="3600" dirty="0">
                <a:latin typeface="Arial" charset="0"/>
              </a:rPr>
              <a:t>measurements, which are also </a:t>
            </a:r>
            <a:r>
              <a:rPr lang="en-US" sz="3600" dirty="0" smtClean="0">
                <a:latin typeface="Arial" charset="0"/>
              </a:rPr>
              <a:t>angelic </a:t>
            </a:r>
            <a:r>
              <a:rPr lang="en-US" sz="3600" dirty="0">
                <a:latin typeface="Arial" charset="0"/>
              </a:rPr>
              <a:t>measurements. </a:t>
            </a:r>
            <a:r>
              <a:rPr lang="en-US" sz="3600" dirty="0" smtClean="0">
                <a:latin typeface="Arial" charset="0"/>
              </a:rPr>
              <a:t>NASU</a:t>
            </a:r>
            <a:endParaRPr lang="en-US" sz="3600" dirty="0">
              <a:latin typeface="Arial"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4" descr="middleeast_ref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52400"/>
            <a:ext cx="4783138"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6" name="Rectangle 2"/>
          <p:cNvSpPr>
            <a:spLocks noGrp="1" noChangeArrowheads="1"/>
          </p:cNvSpPr>
          <p:nvPr>
            <p:ph type="title"/>
          </p:nvPr>
        </p:nvSpPr>
        <p:spPr/>
        <p:txBody>
          <a:bodyPr/>
          <a:lstStyle/>
          <a:p>
            <a:pPr eaLnBrk="1" hangingPunct="1"/>
            <a:endParaRPr lang="en-US">
              <a:latin typeface="Times New Roman" charset="0"/>
            </a:endParaRPr>
          </a:p>
        </p:txBody>
      </p:sp>
      <p:sp>
        <p:nvSpPr>
          <p:cNvPr id="82947" name="Rectangle 3"/>
          <p:cNvSpPr>
            <a:spLocks noGrp="1" noChangeArrowheads="1"/>
          </p:cNvSpPr>
          <p:nvPr>
            <p:ph type="body" idx="1"/>
          </p:nvPr>
        </p:nvSpPr>
        <p:spPr>
          <a:xfrm>
            <a:off x="0" y="304800"/>
            <a:ext cx="3429000" cy="4114800"/>
          </a:xfrm>
        </p:spPr>
        <p:txBody>
          <a:bodyPr/>
          <a:lstStyle/>
          <a:p>
            <a:pPr eaLnBrk="1" hangingPunct="1"/>
            <a:r>
              <a:rPr lang="en-US" sz="4000" b="1">
                <a:latin typeface="Arial" charset="0"/>
              </a:rPr>
              <a:t>Three-fourths the size of the United States</a:t>
            </a:r>
          </a:p>
        </p:txBody>
      </p:sp>
      <p:pic>
        <p:nvPicPr>
          <p:cNvPr id="155653" name="Picture 5" descr="NewJerusal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295400"/>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6-Point Star 5"/>
          <p:cNvSpPr/>
          <p:nvPr/>
        </p:nvSpPr>
        <p:spPr>
          <a:xfrm>
            <a:off x="4953000" y="2209800"/>
            <a:ext cx="152400" cy="152400"/>
          </a:xfrm>
          <a:prstGeom prst="star6">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a:cs typeface="Aria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5653"/>
                                        </p:tgtEl>
                                        <p:attrNameLst>
                                          <p:attrName>style.visibility</p:attrName>
                                        </p:attrNameLst>
                                      </p:cBhvr>
                                      <p:to>
                                        <p:strVal val="visible"/>
                                      </p:to>
                                    </p:set>
                                    <p:animEffect transition="in" filter="fade">
                                      <p:cBhvr>
                                        <p:cTn id="7" dur="2000"/>
                                        <p:tgtEl>
                                          <p:spTgt spid="155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210570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685800" y="228600"/>
            <a:ext cx="7772400" cy="76200"/>
          </a:xfrm>
        </p:spPr>
        <p:txBody>
          <a:bodyPr/>
          <a:lstStyle/>
          <a:p>
            <a:pPr eaLnBrk="1" hangingPunct="1"/>
            <a:endParaRPr lang="en-US" dirty="0">
              <a:latin typeface="Times New Roman" charset="0"/>
            </a:endParaRPr>
          </a:p>
        </p:txBody>
      </p:sp>
      <p:sp>
        <p:nvSpPr>
          <p:cNvPr id="80898" name="Rectangle 3"/>
          <p:cNvSpPr>
            <a:spLocks noGrp="1" noChangeArrowheads="1"/>
          </p:cNvSpPr>
          <p:nvPr>
            <p:ph type="body" idx="1"/>
          </p:nvPr>
        </p:nvSpPr>
        <p:spPr>
          <a:xfrm>
            <a:off x="0" y="304800"/>
            <a:ext cx="8991600" cy="5562600"/>
          </a:xfrm>
        </p:spPr>
        <p:txBody>
          <a:bodyPr/>
          <a:lstStyle/>
          <a:p>
            <a:pPr eaLnBrk="1" hangingPunct="1">
              <a:lnSpc>
                <a:spcPct val="80000"/>
              </a:lnSpc>
            </a:pPr>
            <a:r>
              <a:rPr lang="en-US" dirty="0">
                <a:latin typeface="Arial" charset="0"/>
              </a:rPr>
              <a:t>Rev 21:</a:t>
            </a:r>
            <a:r>
              <a:rPr lang="en-US" dirty="0" smtClean="0">
                <a:latin typeface="Arial" charset="0"/>
              </a:rPr>
              <a:t>18-</a:t>
            </a:r>
            <a:r>
              <a:rPr lang="en-US" dirty="0">
                <a:latin typeface="Arial" charset="0"/>
              </a:rPr>
              <a:t>21</a:t>
            </a:r>
          </a:p>
          <a:p>
            <a:pPr eaLnBrk="1" hangingPunct="1">
              <a:lnSpc>
                <a:spcPct val="80000"/>
              </a:lnSpc>
            </a:pPr>
            <a:r>
              <a:rPr lang="en-US" dirty="0" smtClean="0">
                <a:latin typeface="Arial" charset="0"/>
              </a:rPr>
              <a:t>18 </a:t>
            </a:r>
            <a:r>
              <a:rPr lang="en-US" dirty="0">
                <a:latin typeface="Arial" charset="0"/>
              </a:rPr>
              <a:t>The material of </a:t>
            </a:r>
            <a:r>
              <a:rPr lang="en-US" dirty="0">
                <a:solidFill>
                  <a:srgbClr val="FFFF00"/>
                </a:solidFill>
                <a:latin typeface="Arial" charset="0"/>
              </a:rPr>
              <a:t>the wall was </a:t>
            </a:r>
            <a:r>
              <a:rPr lang="en-US" u="sng" dirty="0">
                <a:solidFill>
                  <a:schemeClr val="tx2"/>
                </a:solidFill>
                <a:latin typeface="Arial" charset="0"/>
              </a:rPr>
              <a:t>jasper</a:t>
            </a:r>
            <a:r>
              <a:rPr lang="en-US" dirty="0">
                <a:latin typeface="Arial" charset="0"/>
              </a:rPr>
              <a:t>; and the </a:t>
            </a:r>
            <a:r>
              <a:rPr lang="en-US" dirty="0">
                <a:solidFill>
                  <a:srgbClr val="FFFF00"/>
                </a:solidFill>
                <a:latin typeface="Arial" charset="0"/>
              </a:rPr>
              <a:t>city was pure </a:t>
            </a:r>
            <a:r>
              <a:rPr lang="en-US" u="sng" dirty="0">
                <a:solidFill>
                  <a:schemeClr val="tx2"/>
                </a:solidFill>
                <a:latin typeface="Arial" charset="0"/>
              </a:rPr>
              <a:t>gold</a:t>
            </a:r>
            <a:r>
              <a:rPr lang="en-US" dirty="0">
                <a:latin typeface="Arial" charset="0"/>
              </a:rPr>
              <a:t>, like clear glass. 19  The foundation stones of the city wall were adorned with every kind of precious stone. The first foundation stone was </a:t>
            </a:r>
            <a:r>
              <a:rPr lang="en-US" u="sng" dirty="0">
                <a:latin typeface="Arial" charset="0"/>
              </a:rPr>
              <a:t>jasper</a:t>
            </a:r>
            <a:r>
              <a:rPr lang="en-US" dirty="0">
                <a:latin typeface="Arial" charset="0"/>
              </a:rPr>
              <a:t>; the second, </a:t>
            </a:r>
            <a:r>
              <a:rPr lang="en-US" u="sng" dirty="0">
                <a:latin typeface="Arial" charset="0"/>
              </a:rPr>
              <a:t>sapphire</a:t>
            </a:r>
            <a:r>
              <a:rPr lang="en-US" dirty="0">
                <a:latin typeface="Arial" charset="0"/>
              </a:rPr>
              <a:t>; the third, </a:t>
            </a:r>
            <a:r>
              <a:rPr lang="en-US" u="sng" dirty="0">
                <a:latin typeface="Arial" charset="0"/>
              </a:rPr>
              <a:t>chalcedony</a:t>
            </a:r>
            <a:r>
              <a:rPr lang="en-US" dirty="0">
                <a:latin typeface="Arial" charset="0"/>
              </a:rPr>
              <a:t>; the fourth, </a:t>
            </a:r>
            <a:r>
              <a:rPr lang="en-US" u="sng" dirty="0">
                <a:latin typeface="Arial" charset="0"/>
              </a:rPr>
              <a:t>emerald</a:t>
            </a:r>
            <a:r>
              <a:rPr lang="en-US" dirty="0">
                <a:latin typeface="Arial" charset="0"/>
              </a:rPr>
              <a:t>; 20 the fifth, </a:t>
            </a:r>
            <a:r>
              <a:rPr lang="en-US" u="sng" dirty="0">
                <a:latin typeface="Arial" charset="0"/>
              </a:rPr>
              <a:t>sardonyx</a:t>
            </a:r>
            <a:r>
              <a:rPr lang="en-US" dirty="0">
                <a:latin typeface="Arial" charset="0"/>
              </a:rPr>
              <a:t>; the sixth, </a:t>
            </a:r>
            <a:r>
              <a:rPr lang="en-US" u="sng" dirty="0" err="1">
                <a:latin typeface="Arial" charset="0"/>
              </a:rPr>
              <a:t>sardius</a:t>
            </a:r>
            <a:r>
              <a:rPr lang="en-US" dirty="0">
                <a:latin typeface="Arial" charset="0"/>
              </a:rPr>
              <a:t>; the seventh, </a:t>
            </a:r>
            <a:r>
              <a:rPr lang="en-US" u="sng" dirty="0" err="1">
                <a:latin typeface="Arial" charset="0"/>
              </a:rPr>
              <a:t>chrysolite</a:t>
            </a:r>
            <a:r>
              <a:rPr lang="en-US" dirty="0">
                <a:latin typeface="Arial" charset="0"/>
              </a:rPr>
              <a:t>; the eighth, </a:t>
            </a:r>
            <a:r>
              <a:rPr lang="en-US" u="sng" dirty="0">
                <a:latin typeface="Arial" charset="0"/>
              </a:rPr>
              <a:t>beryl</a:t>
            </a:r>
            <a:r>
              <a:rPr lang="en-US" dirty="0">
                <a:latin typeface="Arial" charset="0"/>
              </a:rPr>
              <a:t>; the ninth, </a:t>
            </a:r>
            <a:r>
              <a:rPr lang="en-US" u="sng" dirty="0">
                <a:latin typeface="Arial" charset="0"/>
              </a:rPr>
              <a:t>topaz</a:t>
            </a:r>
            <a:r>
              <a:rPr lang="en-US" dirty="0">
                <a:latin typeface="Arial" charset="0"/>
              </a:rPr>
              <a:t>; the tenth, </a:t>
            </a:r>
            <a:r>
              <a:rPr lang="en-US" u="sng" dirty="0" err="1">
                <a:latin typeface="Arial" charset="0"/>
              </a:rPr>
              <a:t>chrysoprase</a:t>
            </a:r>
            <a:r>
              <a:rPr lang="en-US" dirty="0">
                <a:latin typeface="Arial" charset="0"/>
              </a:rPr>
              <a:t>; the eleventh, </a:t>
            </a:r>
            <a:r>
              <a:rPr lang="en-US" u="sng" dirty="0">
                <a:latin typeface="Arial" charset="0"/>
              </a:rPr>
              <a:t>jacinth</a:t>
            </a:r>
            <a:r>
              <a:rPr lang="en-US" dirty="0">
                <a:latin typeface="Arial" charset="0"/>
              </a:rPr>
              <a:t>; the twelfth, </a:t>
            </a:r>
            <a:r>
              <a:rPr lang="en-US" u="sng" dirty="0">
                <a:latin typeface="Arial" charset="0"/>
              </a:rPr>
              <a:t>amethyst</a:t>
            </a:r>
            <a:r>
              <a:rPr lang="en-US" dirty="0">
                <a:latin typeface="Arial" charset="0"/>
              </a:rPr>
              <a:t>. 21 And the twelve gates were twelve </a:t>
            </a:r>
            <a:r>
              <a:rPr lang="en-US" u="sng" dirty="0">
                <a:latin typeface="Arial" charset="0"/>
              </a:rPr>
              <a:t>pearls</a:t>
            </a:r>
            <a:r>
              <a:rPr lang="en-US" dirty="0">
                <a:latin typeface="Arial" charset="0"/>
              </a:rPr>
              <a:t>; each one of the gates was a single pearl. </a:t>
            </a:r>
            <a:r>
              <a:rPr lang="en-US" dirty="0">
                <a:solidFill>
                  <a:srgbClr val="FFFF00"/>
                </a:solidFill>
                <a:latin typeface="Arial" charset="0"/>
              </a:rPr>
              <a:t>And the street of the city was pure </a:t>
            </a:r>
            <a:r>
              <a:rPr lang="en-US" u="sng" dirty="0">
                <a:solidFill>
                  <a:schemeClr val="tx2"/>
                </a:solidFill>
                <a:latin typeface="Arial" charset="0"/>
              </a:rPr>
              <a:t>gold</a:t>
            </a:r>
            <a:r>
              <a:rPr lang="en-US" dirty="0">
                <a:latin typeface="Arial" charset="0"/>
              </a:rPr>
              <a:t>, like transparent glass. NASU</a:t>
            </a:r>
          </a:p>
        </p:txBody>
      </p:sp>
    </p:spTree>
    <p:extLst>
      <p:ext uri="{BB962C8B-B14F-4D97-AF65-F5344CB8AC3E}">
        <p14:creationId xmlns:p14="http://schemas.microsoft.com/office/powerpoint/2010/main" val="4558848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21" name="Picture 5" descr="New%20Jerusalem"/>
          <p:cNvPicPr>
            <a:picLocks noGrp="1" noChangeAspect="1" noChangeArrowheads="1"/>
          </p:cNvPicPr>
          <p:nvPr>
            <p:ph/>
          </p:nvPr>
        </p:nvPicPr>
        <p:blipFill>
          <a:blip r:embed="rId2">
            <a:extLst>
              <a:ext uri="{28A0092B-C50C-407E-A947-70E740481C1C}">
                <a14:useLocalDpi xmlns:a14="http://schemas.microsoft.com/office/drawing/2010/main" val="0"/>
              </a:ext>
            </a:extLst>
          </a:blip>
          <a:srcRect t="10204" b="9453"/>
          <a:stretch>
            <a:fillRect/>
          </a:stretch>
        </p:blipFill>
        <p:spPr>
          <a:xfrm>
            <a:off x="1066800" y="0"/>
            <a:ext cx="7162800" cy="6886575"/>
          </a:xfr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1733550" y="5159375"/>
            <a:ext cx="7772400" cy="1219200"/>
          </a:xfrm>
        </p:spPr>
        <p:txBody>
          <a:bodyPr/>
          <a:lstStyle/>
          <a:p>
            <a:pPr eaLnBrk="1" hangingPunct="1"/>
            <a:r>
              <a:rPr lang="en-US" sz="4800" b="1" u="sng" dirty="0">
                <a:ln>
                  <a:solidFill>
                    <a:srgbClr val="000000"/>
                  </a:solidFill>
                </a:ln>
                <a:latin typeface="Times New Roman" charset="0"/>
              </a:rPr>
              <a:t>PERFECTION</a:t>
            </a:r>
          </a:p>
        </p:txBody>
      </p:sp>
      <p:sp>
        <p:nvSpPr>
          <p:cNvPr id="175107" name="Rectangle 3"/>
          <p:cNvSpPr>
            <a:spLocks noGrp="1" noChangeArrowheads="1"/>
          </p:cNvSpPr>
          <p:nvPr>
            <p:ph type="body" idx="1"/>
          </p:nvPr>
        </p:nvSpPr>
        <p:spPr>
          <a:xfrm>
            <a:off x="152400" y="339725"/>
            <a:ext cx="8991600" cy="4152900"/>
          </a:xfrm>
        </p:spPr>
        <p:txBody>
          <a:bodyPr/>
          <a:lstStyle/>
          <a:p>
            <a:pPr eaLnBrk="1" hangingPunct="1">
              <a:buFontTx/>
              <a:buNone/>
            </a:pPr>
            <a:r>
              <a:rPr lang="en-US" sz="3600" b="1" dirty="0" smtClean="0">
                <a:ln>
                  <a:solidFill>
                    <a:srgbClr val="000000"/>
                  </a:solidFill>
                </a:ln>
                <a:solidFill>
                  <a:schemeClr val="tx2"/>
                </a:solidFill>
                <a:latin typeface="Arial" charset="0"/>
              </a:rPr>
              <a:t>PRESENCE: </a:t>
            </a:r>
            <a:r>
              <a:rPr lang="en-US" sz="3600" b="1" dirty="0" smtClean="0">
                <a:ln>
                  <a:solidFill>
                    <a:srgbClr val="000000"/>
                  </a:solidFill>
                </a:ln>
                <a:latin typeface="Arial" charset="0"/>
              </a:rPr>
              <a:t>God</a:t>
            </a:r>
            <a:r>
              <a:rPr lang="en-US" sz="3600" b="1" dirty="0">
                <a:ln>
                  <a:solidFill>
                    <a:srgbClr val="000000"/>
                  </a:solidFill>
                </a:ln>
                <a:latin typeface="Arial" charset="0"/>
              </a:rPr>
              <a:t>, Cube, Gates, Size</a:t>
            </a:r>
          </a:p>
          <a:p>
            <a:pPr eaLnBrk="1" hangingPunct="1">
              <a:buFontTx/>
              <a:buNone/>
            </a:pPr>
            <a:r>
              <a:rPr lang="en-US" sz="3600" b="1" dirty="0" smtClean="0">
                <a:ln>
                  <a:solidFill>
                    <a:srgbClr val="000000"/>
                  </a:solidFill>
                </a:ln>
                <a:solidFill>
                  <a:schemeClr val="tx2"/>
                </a:solidFill>
                <a:latin typeface="Arial" charset="0"/>
              </a:rPr>
              <a:t>PAINLESS: </a:t>
            </a:r>
            <a:r>
              <a:rPr lang="en-US" sz="3600" b="1" dirty="0" smtClean="0">
                <a:ln>
                  <a:solidFill>
                    <a:srgbClr val="000000"/>
                  </a:solidFill>
                </a:ln>
                <a:latin typeface="Arial" charset="0"/>
              </a:rPr>
              <a:t>No </a:t>
            </a:r>
            <a:r>
              <a:rPr lang="en-US" sz="3600" b="1" dirty="0">
                <a:ln>
                  <a:solidFill>
                    <a:srgbClr val="000000"/>
                  </a:solidFill>
                </a:ln>
                <a:latin typeface="Arial" charset="0"/>
              </a:rPr>
              <a:t>Sorrow, tears, pain</a:t>
            </a:r>
          </a:p>
          <a:p>
            <a:pPr eaLnBrk="1" hangingPunct="1">
              <a:buFontTx/>
              <a:buNone/>
            </a:pPr>
            <a:r>
              <a:rPr lang="en-US" sz="3600" b="1" dirty="0">
                <a:ln>
                  <a:solidFill>
                    <a:srgbClr val="000000"/>
                  </a:solidFill>
                </a:ln>
                <a:solidFill>
                  <a:schemeClr val="tx2"/>
                </a:solidFill>
                <a:latin typeface="Arial" charset="0"/>
              </a:rPr>
              <a:t>PICTURE OF </a:t>
            </a:r>
            <a:r>
              <a:rPr lang="en-US" sz="3600" b="1" dirty="0" smtClean="0">
                <a:ln>
                  <a:solidFill>
                    <a:srgbClr val="000000"/>
                  </a:solidFill>
                </a:ln>
                <a:solidFill>
                  <a:schemeClr val="tx2"/>
                </a:solidFill>
                <a:latin typeface="Arial" charset="0"/>
              </a:rPr>
              <a:t>BEAUTY: </a:t>
            </a:r>
            <a:r>
              <a:rPr lang="en-US" sz="3600" b="1" dirty="0" smtClean="0">
                <a:ln>
                  <a:solidFill>
                    <a:srgbClr val="000000"/>
                  </a:solidFill>
                </a:ln>
                <a:latin typeface="Arial" charset="0"/>
              </a:rPr>
              <a:t>Gold</a:t>
            </a:r>
            <a:r>
              <a:rPr lang="en-US" sz="3600" b="1" dirty="0">
                <a:ln>
                  <a:solidFill>
                    <a:srgbClr val="000000"/>
                  </a:solidFill>
                </a:ln>
                <a:latin typeface="Arial" charset="0"/>
              </a:rPr>
              <a:t>, stones</a:t>
            </a:r>
          </a:p>
          <a:p>
            <a:pPr eaLnBrk="1" hangingPunct="1">
              <a:buFontTx/>
              <a:buNone/>
            </a:pPr>
            <a:r>
              <a:rPr lang="en-US" sz="3600" b="1" dirty="0" smtClean="0">
                <a:ln>
                  <a:solidFill>
                    <a:srgbClr val="000000"/>
                  </a:solidFill>
                </a:ln>
                <a:solidFill>
                  <a:schemeClr val="tx2"/>
                </a:solidFill>
                <a:latin typeface="Arial" charset="0"/>
              </a:rPr>
              <a:t>PURITY:</a:t>
            </a:r>
            <a:r>
              <a:rPr lang="en-US" sz="3600" b="1" dirty="0" smtClean="0">
                <a:ln>
                  <a:solidFill>
                    <a:srgbClr val="000000"/>
                  </a:solidFill>
                </a:ln>
                <a:latin typeface="Arial" charset="0"/>
              </a:rPr>
              <a:t> Nothing </a:t>
            </a:r>
            <a:r>
              <a:rPr lang="en-US" sz="3600" b="1" dirty="0">
                <a:ln>
                  <a:solidFill>
                    <a:srgbClr val="000000"/>
                  </a:solidFill>
                </a:ln>
                <a:latin typeface="Arial" charset="0"/>
              </a:rPr>
              <a:t>unclean, light</a:t>
            </a:r>
          </a:p>
          <a:p>
            <a:pPr eaLnBrk="1" hangingPunct="1">
              <a:buFontTx/>
              <a:buNone/>
            </a:pPr>
            <a:r>
              <a:rPr lang="en-US" sz="3600" b="1" dirty="0" smtClean="0">
                <a:ln>
                  <a:solidFill>
                    <a:srgbClr val="000000"/>
                  </a:solidFill>
                </a:ln>
                <a:solidFill>
                  <a:schemeClr val="tx2"/>
                </a:solidFill>
                <a:latin typeface="Arial" charset="0"/>
              </a:rPr>
              <a:t>PROTECTION: </a:t>
            </a:r>
            <a:r>
              <a:rPr lang="en-US" sz="3600" b="1" dirty="0" smtClean="0">
                <a:ln>
                  <a:solidFill>
                    <a:srgbClr val="000000"/>
                  </a:solidFill>
                </a:ln>
                <a:latin typeface="Arial" charset="0"/>
              </a:rPr>
              <a:t>Walls</a:t>
            </a:r>
            <a:r>
              <a:rPr lang="en-US" sz="3600" b="1" dirty="0">
                <a:ln>
                  <a:solidFill>
                    <a:srgbClr val="000000"/>
                  </a:solidFill>
                </a:ln>
                <a:latin typeface="Arial" charset="0"/>
              </a:rPr>
              <a:t>, foundation, </a:t>
            </a:r>
            <a:r>
              <a:rPr lang="en-US" sz="3600" b="1" dirty="0" smtClean="0">
                <a:ln>
                  <a:solidFill>
                    <a:srgbClr val="000000"/>
                  </a:solidFill>
                </a:ln>
                <a:latin typeface="Arial" charset="0"/>
              </a:rPr>
              <a:t>Angel</a:t>
            </a:r>
            <a:endParaRPr lang="en-US" sz="3600" b="1" dirty="0">
              <a:ln>
                <a:solidFill>
                  <a:srgbClr val="000000"/>
                </a:solidFill>
              </a:ln>
              <a:latin typeface="Arial" charset="0"/>
            </a:endParaRPr>
          </a:p>
          <a:p>
            <a:pPr eaLnBrk="1" hangingPunct="1">
              <a:buFontTx/>
              <a:buNone/>
            </a:pPr>
            <a:r>
              <a:rPr lang="en-US" sz="3600" b="1" dirty="0">
                <a:ln>
                  <a:solidFill>
                    <a:srgbClr val="000000"/>
                  </a:solidFill>
                </a:ln>
                <a:solidFill>
                  <a:schemeClr val="tx2"/>
                </a:solidFill>
                <a:latin typeface="Arial" charset="0"/>
              </a:rPr>
              <a:t>PROVISION</a:t>
            </a:r>
            <a:r>
              <a:rPr lang="en-US" sz="3600" b="1" dirty="0">
                <a:ln>
                  <a:solidFill>
                    <a:srgbClr val="000000"/>
                  </a:solidFill>
                </a:ln>
                <a:latin typeface="Arial" charset="0"/>
              </a:rPr>
              <a:t> – Water of Life, Tree of Life</a:t>
            </a:r>
            <a:endParaRPr lang="en-US" b="1" dirty="0">
              <a:ln>
                <a:solidFill>
                  <a:srgbClr val="000000"/>
                </a:solidFill>
              </a:ln>
              <a:latin typeface="Arial"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2317750" y="4641850"/>
            <a:ext cx="6826250" cy="1219200"/>
          </a:xfrm>
        </p:spPr>
        <p:txBody>
          <a:bodyPr/>
          <a:lstStyle/>
          <a:p>
            <a:pPr eaLnBrk="1" hangingPunct="1"/>
            <a:r>
              <a:rPr lang="en-US" sz="4800" b="1" u="sng" dirty="0">
                <a:ln>
                  <a:solidFill>
                    <a:srgbClr val="000000"/>
                  </a:solidFill>
                </a:ln>
                <a:latin typeface="Times New Roman" charset="0"/>
              </a:rPr>
              <a:t>POWER TO </a:t>
            </a:r>
            <a:r>
              <a:rPr lang="en-US" sz="4800" b="1" u="sng" dirty="0" smtClean="0">
                <a:ln>
                  <a:solidFill>
                    <a:srgbClr val="000000"/>
                  </a:solidFill>
                </a:ln>
                <a:latin typeface="Times New Roman" charset="0"/>
              </a:rPr>
              <a:t/>
            </a:r>
            <a:br>
              <a:rPr lang="en-US" sz="4800" b="1" u="sng" dirty="0" smtClean="0">
                <a:ln>
                  <a:solidFill>
                    <a:srgbClr val="000000"/>
                  </a:solidFill>
                </a:ln>
                <a:latin typeface="Times New Roman" charset="0"/>
              </a:rPr>
            </a:br>
            <a:r>
              <a:rPr lang="en-US" sz="4800" b="1" u="sng" dirty="0" smtClean="0">
                <a:ln>
                  <a:solidFill>
                    <a:srgbClr val="000000"/>
                  </a:solidFill>
                </a:ln>
                <a:latin typeface="Times New Roman" charset="0"/>
              </a:rPr>
              <a:t>PERSECUTED</a:t>
            </a:r>
            <a:endParaRPr lang="en-US" sz="4800" b="1" u="sng" dirty="0">
              <a:ln>
                <a:solidFill>
                  <a:srgbClr val="000000"/>
                </a:solidFill>
              </a:ln>
              <a:latin typeface="Times New Roman" charset="0"/>
            </a:endParaRPr>
          </a:p>
        </p:txBody>
      </p:sp>
      <p:sp>
        <p:nvSpPr>
          <p:cNvPr id="176131" name="Rectangle 3"/>
          <p:cNvSpPr>
            <a:spLocks noGrp="1" noChangeArrowheads="1"/>
          </p:cNvSpPr>
          <p:nvPr>
            <p:ph type="body" idx="1"/>
          </p:nvPr>
        </p:nvSpPr>
        <p:spPr>
          <a:xfrm>
            <a:off x="76200" y="244475"/>
            <a:ext cx="9067800" cy="4152900"/>
          </a:xfrm>
        </p:spPr>
        <p:txBody>
          <a:bodyPr/>
          <a:lstStyle/>
          <a:p>
            <a:pPr eaLnBrk="1" hangingPunct="1"/>
            <a:r>
              <a:rPr lang="en-US" sz="3600" b="1" dirty="0">
                <a:ln>
                  <a:solidFill>
                    <a:srgbClr val="000000"/>
                  </a:solidFill>
                </a:ln>
                <a:solidFill>
                  <a:schemeClr val="tx2"/>
                </a:solidFill>
                <a:latin typeface="Arial" charset="0"/>
              </a:rPr>
              <a:t>PRESENCE</a:t>
            </a:r>
            <a:r>
              <a:rPr lang="en-US" sz="3600" b="1" dirty="0">
                <a:ln>
                  <a:solidFill>
                    <a:srgbClr val="000000"/>
                  </a:solidFill>
                </a:ln>
                <a:latin typeface="Arial" charset="0"/>
              </a:rPr>
              <a:t> – Torn from loved ones</a:t>
            </a:r>
          </a:p>
          <a:p>
            <a:pPr eaLnBrk="1" hangingPunct="1"/>
            <a:r>
              <a:rPr lang="en-US" sz="3600" b="1" dirty="0">
                <a:ln>
                  <a:solidFill>
                    <a:srgbClr val="000000"/>
                  </a:solidFill>
                </a:ln>
                <a:solidFill>
                  <a:schemeClr val="tx2"/>
                </a:solidFill>
                <a:latin typeface="Arial" charset="0"/>
              </a:rPr>
              <a:t>PAINLESS</a:t>
            </a:r>
            <a:r>
              <a:rPr lang="en-US" sz="3600" b="1" dirty="0">
                <a:ln>
                  <a:solidFill>
                    <a:srgbClr val="000000"/>
                  </a:solidFill>
                </a:ln>
                <a:latin typeface="Arial" charset="0"/>
              </a:rPr>
              <a:t> – Pain and suffering</a:t>
            </a:r>
          </a:p>
          <a:p>
            <a:pPr eaLnBrk="1" hangingPunct="1"/>
            <a:r>
              <a:rPr lang="en-US" sz="3600" b="1" dirty="0">
                <a:ln>
                  <a:solidFill>
                    <a:srgbClr val="000000"/>
                  </a:solidFill>
                </a:ln>
                <a:solidFill>
                  <a:schemeClr val="tx2"/>
                </a:solidFill>
                <a:latin typeface="Arial" charset="0"/>
              </a:rPr>
              <a:t>PICTURE OF BEAUTY</a:t>
            </a:r>
            <a:r>
              <a:rPr lang="en-US" sz="3600" b="1" dirty="0">
                <a:ln>
                  <a:solidFill>
                    <a:srgbClr val="000000"/>
                  </a:solidFill>
                </a:ln>
                <a:latin typeface="Arial" charset="0"/>
              </a:rPr>
              <a:t> – Dungeon</a:t>
            </a:r>
          </a:p>
          <a:p>
            <a:pPr eaLnBrk="1" hangingPunct="1"/>
            <a:r>
              <a:rPr lang="en-US" sz="3600" b="1" dirty="0">
                <a:ln>
                  <a:solidFill>
                    <a:srgbClr val="000000"/>
                  </a:solidFill>
                </a:ln>
                <a:solidFill>
                  <a:schemeClr val="tx2"/>
                </a:solidFill>
                <a:latin typeface="Arial" charset="0"/>
              </a:rPr>
              <a:t>PURITY</a:t>
            </a:r>
            <a:r>
              <a:rPr lang="en-US" sz="3600" b="1" dirty="0">
                <a:ln>
                  <a:solidFill>
                    <a:srgbClr val="000000"/>
                  </a:solidFill>
                </a:ln>
                <a:latin typeface="Arial" charset="0"/>
              </a:rPr>
              <a:t> – Filth of prison cells</a:t>
            </a:r>
          </a:p>
          <a:p>
            <a:pPr eaLnBrk="1" hangingPunct="1"/>
            <a:r>
              <a:rPr lang="en-US" sz="3600" b="1" dirty="0">
                <a:ln>
                  <a:solidFill>
                    <a:srgbClr val="000000"/>
                  </a:solidFill>
                </a:ln>
                <a:solidFill>
                  <a:schemeClr val="tx2"/>
                </a:solidFill>
                <a:latin typeface="Arial" charset="0"/>
              </a:rPr>
              <a:t>PROTECTION</a:t>
            </a:r>
            <a:r>
              <a:rPr lang="en-US" sz="3600" b="1" dirty="0">
                <a:ln>
                  <a:solidFill>
                    <a:srgbClr val="000000"/>
                  </a:solidFill>
                </a:ln>
                <a:latin typeface="Arial" charset="0"/>
              </a:rPr>
              <a:t> – Torn from homes </a:t>
            </a:r>
          </a:p>
          <a:p>
            <a:pPr eaLnBrk="1" hangingPunct="1"/>
            <a:r>
              <a:rPr lang="en-US" sz="3600" b="1" dirty="0">
                <a:ln>
                  <a:solidFill>
                    <a:srgbClr val="000000"/>
                  </a:solidFill>
                </a:ln>
                <a:solidFill>
                  <a:schemeClr val="tx2"/>
                </a:solidFill>
                <a:latin typeface="Arial" charset="0"/>
              </a:rPr>
              <a:t>PROVISION</a:t>
            </a:r>
            <a:r>
              <a:rPr lang="en-US" sz="3600" b="1" dirty="0">
                <a:ln>
                  <a:solidFill>
                    <a:srgbClr val="000000"/>
                  </a:solidFill>
                </a:ln>
                <a:latin typeface="Arial" charset="0"/>
              </a:rPr>
              <a:t> – Starved in </a:t>
            </a:r>
            <a:r>
              <a:rPr lang="en-US" sz="3600" b="1" dirty="0" smtClean="0">
                <a:ln>
                  <a:solidFill>
                    <a:srgbClr val="000000"/>
                  </a:solidFill>
                </a:ln>
                <a:latin typeface="Arial" charset="0"/>
              </a:rPr>
              <a:t>Roman prison</a:t>
            </a:r>
            <a:endParaRPr lang="en-US" b="1" dirty="0">
              <a:ln>
                <a:solidFill>
                  <a:srgbClr val="000000"/>
                </a:solidFill>
              </a:ln>
              <a:latin typeface="Arial"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685800" y="-104775"/>
            <a:ext cx="7772400" cy="1219200"/>
          </a:xfrm>
        </p:spPr>
        <p:txBody>
          <a:bodyPr/>
          <a:lstStyle/>
          <a:p>
            <a:pPr eaLnBrk="1" hangingPunct="1"/>
            <a:r>
              <a:rPr lang="en-US" b="1" dirty="0">
                <a:latin typeface="Times New Roman" charset="0"/>
              </a:rPr>
              <a:t>PARADISE</a:t>
            </a:r>
          </a:p>
        </p:txBody>
      </p:sp>
      <p:sp>
        <p:nvSpPr>
          <p:cNvPr id="75778" name="Rectangle 3"/>
          <p:cNvSpPr>
            <a:spLocks noGrp="1" noChangeArrowheads="1"/>
          </p:cNvSpPr>
          <p:nvPr>
            <p:ph type="body" idx="1"/>
          </p:nvPr>
        </p:nvSpPr>
        <p:spPr>
          <a:xfrm>
            <a:off x="152400" y="936625"/>
            <a:ext cx="8839200" cy="5492750"/>
          </a:xfrm>
        </p:spPr>
        <p:txBody>
          <a:bodyPr/>
          <a:lstStyle/>
          <a:p>
            <a:pPr eaLnBrk="1" hangingPunct="1">
              <a:lnSpc>
                <a:spcPct val="80000"/>
              </a:lnSpc>
            </a:pPr>
            <a:r>
              <a:rPr lang="en-US" sz="2800" dirty="0">
                <a:latin typeface="Arial" charset="0"/>
              </a:rPr>
              <a:t>Rev 22:1-5</a:t>
            </a:r>
          </a:p>
          <a:p>
            <a:pPr eaLnBrk="1" hangingPunct="1">
              <a:lnSpc>
                <a:spcPct val="80000"/>
              </a:lnSpc>
            </a:pPr>
            <a:r>
              <a:rPr lang="en-US" sz="2800" dirty="0">
                <a:latin typeface="Arial" charset="0"/>
              </a:rPr>
              <a:t>1 Then he showed me a </a:t>
            </a:r>
            <a:r>
              <a:rPr lang="en-US" sz="2800" u="sng" dirty="0">
                <a:solidFill>
                  <a:srgbClr val="FFFF00"/>
                </a:solidFill>
                <a:latin typeface="Arial" charset="0"/>
              </a:rPr>
              <a:t>river of the water of life</a:t>
            </a:r>
            <a:r>
              <a:rPr lang="en-US" sz="2800" dirty="0">
                <a:latin typeface="Arial" charset="0"/>
              </a:rPr>
              <a:t>, clear as crystal, coming from the </a:t>
            </a:r>
            <a:r>
              <a:rPr lang="en-US" sz="2800" u="sng" dirty="0">
                <a:latin typeface="Arial" charset="0"/>
              </a:rPr>
              <a:t>throne of God and of the Lamb</a:t>
            </a:r>
            <a:r>
              <a:rPr lang="en-US" sz="2800" dirty="0">
                <a:latin typeface="Arial" charset="0"/>
              </a:rPr>
              <a:t>, 2 in the middle of its street. On either side of the river was the </a:t>
            </a:r>
            <a:r>
              <a:rPr lang="en-US" sz="2800" u="sng" dirty="0">
                <a:solidFill>
                  <a:srgbClr val="FFFF00"/>
                </a:solidFill>
                <a:latin typeface="Arial" charset="0"/>
              </a:rPr>
              <a:t>tree of life</a:t>
            </a:r>
            <a:r>
              <a:rPr lang="en-US" sz="2800" dirty="0">
                <a:solidFill>
                  <a:srgbClr val="FFFF00"/>
                </a:solidFill>
                <a:latin typeface="Arial" charset="0"/>
              </a:rPr>
              <a:t>, </a:t>
            </a:r>
            <a:r>
              <a:rPr lang="en-US" sz="2800" dirty="0">
                <a:latin typeface="Arial" charset="0"/>
              </a:rPr>
              <a:t>bearing </a:t>
            </a:r>
            <a:r>
              <a:rPr lang="en-US" sz="2800" dirty="0" err="1">
                <a:latin typeface="Arial" charset="0"/>
              </a:rPr>
              <a:t>twelvekinds</a:t>
            </a:r>
            <a:r>
              <a:rPr lang="en-US" sz="2800" dirty="0">
                <a:latin typeface="Arial" charset="0"/>
              </a:rPr>
              <a:t> of fruit, yielding its fruit every month; and the leaves of the tree were for the healing of the nations. 3  There will </a:t>
            </a:r>
            <a:r>
              <a:rPr lang="en-US" sz="2800" u="sng" dirty="0">
                <a:solidFill>
                  <a:srgbClr val="FFFF00"/>
                </a:solidFill>
                <a:latin typeface="Arial" charset="0"/>
              </a:rPr>
              <a:t>no longer be any curse</a:t>
            </a:r>
            <a:r>
              <a:rPr lang="en-US" sz="2800" dirty="0">
                <a:solidFill>
                  <a:srgbClr val="FFFF00"/>
                </a:solidFill>
                <a:latin typeface="Arial" charset="0"/>
              </a:rPr>
              <a:t>; </a:t>
            </a:r>
            <a:r>
              <a:rPr lang="en-US" sz="2800" dirty="0">
                <a:latin typeface="Arial" charset="0"/>
              </a:rPr>
              <a:t>and the throne of God and of the Lamb will be in it, and His bond-servants will serve Him; 4 </a:t>
            </a:r>
            <a:r>
              <a:rPr lang="en-US" sz="2800" u="sng" dirty="0">
                <a:solidFill>
                  <a:srgbClr val="FFFF00"/>
                </a:solidFill>
                <a:latin typeface="Arial" charset="0"/>
              </a:rPr>
              <a:t>they will see His face</a:t>
            </a:r>
            <a:r>
              <a:rPr lang="en-US" sz="2800" dirty="0">
                <a:solidFill>
                  <a:srgbClr val="FFFF00"/>
                </a:solidFill>
                <a:latin typeface="Arial" charset="0"/>
              </a:rPr>
              <a:t>,</a:t>
            </a:r>
            <a:r>
              <a:rPr lang="en-US" sz="2800" dirty="0">
                <a:latin typeface="Arial" charset="0"/>
              </a:rPr>
              <a:t> and </a:t>
            </a:r>
            <a:r>
              <a:rPr lang="en-US" sz="2800" u="sng" dirty="0">
                <a:latin typeface="Arial" charset="0"/>
              </a:rPr>
              <a:t>His name</a:t>
            </a:r>
            <a:r>
              <a:rPr lang="en-US" sz="2800" dirty="0">
                <a:latin typeface="Arial" charset="0"/>
              </a:rPr>
              <a:t> will be on their foreheads. 5 And there will no longer be any night; and they will not have need of the light of a lamp nor the light of the sun, because the Lord God will illumine them; and they will reign forever and ever. NASU</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6801" name="Rectangle 4"/>
          <p:cNvSpPr>
            <a:spLocks noGrp="1" noChangeArrowheads="1"/>
          </p:cNvSpPr>
          <p:nvPr>
            <p:ph type="title"/>
          </p:nvPr>
        </p:nvSpPr>
        <p:spPr>
          <a:xfrm>
            <a:off x="923925" y="5670550"/>
            <a:ext cx="7772400" cy="1219200"/>
          </a:xfrm>
        </p:spPr>
        <p:txBody>
          <a:bodyPr/>
          <a:lstStyle/>
          <a:p>
            <a:pPr eaLnBrk="1" hangingPunct="1"/>
            <a:r>
              <a:rPr lang="en-US" b="1" u="sng" dirty="0">
                <a:ln>
                  <a:solidFill>
                    <a:srgbClr val="000000"/>
                  </a:solidFill>
                </a:ln>
                <a:latin typeface="Times New Roman" charset="0"/>
              </a:rPr>
              <a:t>PARADISE REGAINED</a:t>
            </a:r>
          </a:p>
        </p:txBody>
      </p:sp>
      <p:sp>
        <p:nvSpPr>
          <p:cNvPr id="76802" name="Rectangle 5"/>
          <p:cNvSpPr>
            <a:spLocks noGrp="1" noChangeArrowheads="1"/>
          </p:cNvSpPr>
          <p:nvPr>
            <p:ph type="body" sz="half" idx="1"/>
          </p:nvPr>
        </p:nvSpPr>
        <p:spPr>
          <a:xfrm>
            <a:off x="457200" y="396875"/>
            <a:ext cx="4038600" cy="4152900"/>
          </a:xfrm>
        </p:spPr>
        <p:txBody>
          <a:bodyPr/>
          <a:lstStyle/>
          <a:p>
            <a:pPr eaLnBrk="1" hangingPunct="1">
              <a:lnSpc>
                <a:spcPct val="80000"/>
              </a:lnSpc>
            </a:pPr>
            <a:r>
              <a:rPr lang="en-US" sz="2400" b="1" dirty="0">
                <a:ln>
                  <a:solidFill>
                    <a:srgbClr val="000000"/>
                  </a:solidFill>
                </a:ln>
                <a:latin typeface="Arial" charset="0"/>
              </a:rPr>
              <a:t>TREE (</a:t>
            </a:r>
            <a:r>
              <a:rPr lang="en-US" sz="2400" b="1" dirty="0" smtClean="0">
                <a:ln>
                  <a:solidFill>
                    <a:srgbClr val="000000"/>
                  </a:solidFill>
                </a:ln>
                <a:latin typeface="Arial" charset="0"/>
              </a:rPr>
              <a:t>Gen </a:t>
            </a:r>
            <a:r>
              <a:rPr lang="en-US" sz="2400" b="1" dirty="0">
                <a:ln>
                  <a:solidFill>
                    <a:srgbClr val="000000"/>
                  </a:solidFill>
                </a:ln>
                <a:latin typeface="Arial" charset="0"/>
              </a:rPr>
              <a:t>2:9)</a:t>
            </a:r>
          </a:p>
          <a:p>
            <a:pPr eaLnBrk="1" hangingPunct="1">
              <a:lnSpc>
                <a:spcPct val="80000"/>
              </a:lnSpc>
            </a:pPr>
            <a:r>
              <a:rPr lang="en-US" sz="2400" b="1" dirty="0">
                <a:ln>
                  <a:solidFill>
                    <a:srgbClr val="000000"/>
                  </a:solidFill>
                </a:ln>
                <a:latin typeface="Arial" charset="0"/>
              </a:rPr>
              <a:t>RIVER (</a:t>
            </a:r>
            <a:r>
              <a:rPr lang="en-US" sz="2400" b="1" dirty="0" smtClean="0">
                <a:ln>
                  <a:solidFill>
                    <a:srgbClr val="000000"/>
                  </a:solidFill>
                </a:ln>
                <a:latin typeface="Arial" charset="0"/>
              </a:rPr>
              <a:t>Gen </a:t>
            </a:r>
            <a:r>
              <a:rPr lang="en-US" sz="2400" b="1" dirty="0">
                <a:ln>
                  <a:solidFill>
                    <a:srgbClr val="000000"/>
                  </a:solidFill>
                </a:ln>
                <a:latin typeface="Arial" charset="0"/>
              </a:rPr>
              <a:t>2:10)</a:t>
            </a:r>
          </a:p>
          <a:p>
            <a:pPr eaLnBrk="1" hangingPunct="1">
              <a:lnSpc>
                <a:spcPct val="80000"/>
              </a:lnSpc>
            </a:pPr>
            <a:r>
              <a:rPr lang="en-US" sz="2400" b="1" dirty="0">
                <a:ln>
                  <a:solidFill>
                    <a:srgbClr val="000000"/>
                  </a:solidFill>
                </a:ln>
                <a:latin typeface="Arial" charset="0"/>
              </a:rPr>
              <a:t>CURSE (</a:t>
            </a:r>
            <a:r>
              <a:rPr lang="en-US" sz="2400" b="1" dirty="0" smtClean="0">
                <a:ln>
                  <a:solidFill>
                    <a:srgbClr val="000000"/>
                  </a:solidFill>
                </a:ln>
                <a:latin typeface="Arial" charset="0"/>
              </a:rPr>
              <a:t>Gen </a:t>
            </a:r>
            <a:r>
              <a:rPr lang="en-US" sz="2400" b="1" dirty="0">
                <a:ln>
                  <a:solidFill>
                    <a:srgbClr val="000000"/>
                  </a:solidFill>
                </a:ln>
                <a:latin typeface="Arial" charset="0"/>
              </a:rPr>
              <a:t>3:14-16)</a:t>
            </a:r>
          </a:p>
          <a:p>
            <a:pPr eaLnBrk="1" hangingPunct="1">
              <a:lnSpc>
                <a:spcPct val="80000"/>
              </a:lnSpc>
            </a:pPr>
            <a:r>
              <a:rPr lang="en-US" sz="2400" b="1" dirty="0">
                <a:ln>
                  <a:solidFill>
                    <a:srgbClr val="000000"/>
                  </a:solidFill>
                </a:ln>
                <a:latin typeface="Arial" charset="0"/>
              </a:rPr>
              <a:t>PRESENCE (</a:t>
            </a:r>
            <a:r>
              <a:rPr lang="en-US" sz="2400" b="1" dirty="0" smtClean="0">
                <a:ln>
                  <a:solidFill>
                    <a:srgbClr val="000000"/>
                  </a:solidFill>
                </a:ln>
                <a:latin typeface="Arial" charset="0"/>
              </a:rPr>
              <a:t>Gen </a:t>
            </a:r>
            <a:r>
              <a:rPr lang="en-US" sz="2400" b="1" dirty="0">
                <a:ln>
                  <a:solidFill>
                    <a:srgbClr val="000000"/>
                  </a:solidFill>
                </a:ln>
                <a:latin typeface="Arial" charset="0"/>
              </a:rPr>
              <a:t>3:8)</a:t>
            </a:r>
          </a:p>
          <a:p>
            <a:pPr eaLnBrk="1" hangingPunct="1">
              <a:lnSpc>
                <a:spcPct val="80000"/>
              </a:lnSpc>
            </a:pPr>
            <a:r>
              <a:rPr lang="en-US" sz="2400" b="1" dirty="0">
                <a:ln>
                  <a:solidFill>
                    <a:srgbClr val="000000"/>
                  </a:solidFill>
                </a:ln>
                <a:solidFill>
                  <a:schemeClr val="tx2"/>
                </a:solidFill>
                <a:latin typeface="Arial" charset="0"/>
              </a:rPr>
              <a:t>Gen 3:24</a:t>
            </a:r>
            <a:r>
              <a:rPr lang="en-US" sz="2400" b="1" dirty="0">
                <a:ln>
                  <a:solidFill>
                    <a:srgbClr val="000000"/>
                  </a:solidFill>
                </a:ln>
                <a:latin typeface="Arial" charset="0"/>
              </a:rPr>
              <a:t> So He drove the man out; and at the east of the garden of Eden He stationed the cherubim and the flaming sword which turned every direction to guard the way to the tree of life. NASU</a:t>
            </a:r>
          </a:p>
        </p:txBody>
      </p:sp>
      <p:sp>
        <p:nvSpPr>
          <p:cNvPr id="190470" name="Rectangle 6"/>
          <p:cNvSpPr>
            <a:spLocks noGrp="1" noChangeArrowheads="1"/>
          </p:cNvSpPr>
          <p:nvPr>
            <p:ph type="body" sz="half" idx="2"/>
          </p:nvPr>
        </p:nvSpPr>
        <p:spPr>
          <a:xfrm>
            <a:off x="4648200" y="460375"/>
            <a:ext cx="3810000" cy="4152900"/>
          </a:xfrm>
        </p:spPr>
        <p:txBody>
          <a:bodyPr/>
          <a:lstStyle/>
          <a:p>
            <a:pPr eaLnBrk="1" hangingPunct="1">
              <a:lnSpc>
                <a:spcPct val="80000"/>
              </a:lnSpc>
            </a:pPr>
            <a:r>
              <a:rPr lang="en-US" sz="2400" b="1" dirty="0">
                <a:ln>
                  <a:solidFill>
                    <a:srgbClr val="000000"/>
                  </a:solidFill>
                </a:ln>
                <a:latin typeface="Arial" charset="0"/>
              </a:rPr>
              <a:t>TREE (</a:t>
            </a:r>
            <a:r>
              <a:rPr lang="en-US" sz="2400" b="1" dirty="0" smtClean="0">
                <a:ln>
                  <a:solidFill>
                    <a:srgbClr val="000000"/>
                  </a:solidFill>
                </a:ln>
                <a:latin typeface="Arial" charset="0"/>
              </a:rPr>
              <a:t>Rev </a:t>
            </a:r>
            <a:r>
              <a:rPr lang="en-US" sz="2400" b="1" dirty="0">
                <a:ln>
                  <a:solidFill>
                    <a:srgbClr val="000000"/>
                  </a:solidFill>
                </a:ln>
                <a:latin typeface="Arial" charset="0"/>
              </a:rPr>
              <a:t>22:2)</a:t>
            </a:r>
          </a:p>
          <a:p>
            <a:pPr eaLnBrk="1" hangingPunct="1">
              <a:lnSpc>
                <a:spcPct val="80000"/>
              </a:lnSpc>
            </a:pPr>
            <a:r>
              <a:rPr lang="en-US" sz="2400" b="1" dirty="0">
                <a:ln>
                  <a:solidFill>
                    <a:srgbClr val="000000"/>
                  </a:solidFill>
                </a:ln>
                <a:latin typeface="Arial" charset="0"/>
              </a:rPr>
              <a:t>RIVER (</a:t>
            </a:r>
            <a:r>
              <a:rPr lang="en-US" sz="2400" b="1" dirty="0" smtClean="0">
                <a:ln>
                  <a:solidFill>
                    <a:srgbClr val="000000"/>
                  </a:solidFill>
                </a:ln>
                <a:latin typeface="Arial" charset="0"/>
              </a:rPr>
              <a:t>Rev </a:t>
            </a:r>
            <a:r>
              <a:rPr lang="en-US" sz="2400" b="1" dirty="0">
                <a:ln>
                  <a:solidFill>
                    <a:srgbClr val="000000"/>
                  </a:solidFill>
                </a:ln>
                <a:latin typeface="Arial" charset="0"/>
              </a:rPr>
              <a:t>22:1)</a:t>
            </a:r>
          </a:p>
          <a:p>
            <a:pPr eaLnBrk="1" hangingPunct="1">
              <a:lnSpc>
                <a:spcPct val="80000"/>
              </a:lnSpc>
            </a:pPr>
            <a:r>
              <a:rPr lang="en-US" sz="2400" b="1" dirty="0">
                <a:ln>
                  <a:solidFill>
                    <a:srgbClr val="000000"/>
                  </a:solidFill>
                </a:ln>
                <a:latin typeface="Arial" charset="0"/>
              </a:rPr>
              <a:t>NO CURSE </a:t>
            </a:r>
            <a:r>
              <a:rPr lang="en-US" sz="2400" b="1" dirty="0" smtClean="0">
                <a:ln>
                  <a:solidFill>
                    <a:srgbClr val="000000"/>
                  </a:solidFill>
                </a:ln>
                <a:latin typeface="Arial" charset="0"/>
              </a:rPr>
              <a:t>(Rev 22</a:t>
            </a:r>
            <a:r>
              <a:rPr lang="en-US" sz="2400" b="1" dirty="0">
                <a:ln>
                  <a:solidFill>
                    <a:srgbClr val="000000"/>
                  </a:solidFill>
                </a:ln>
                <a:latin typeface="Arial" charset="0"/>
              </a:rPr>
              <a:t>:3)</a:t>
            </a:r>
          </a:p>
          <a:p>
            <a:pPr eaLnBrk="1" hangingPunct="1">
              <a:lnSpc>
                <a:spcPct val="80000"/>
              </a:lnSpc>
            </a:pPr>
            <a:r>
              <a:rPr lang="en-US" sz="2400" b="1" dirty="0">
                <a:ln>
                  <a:solidFill>
                    <a:srgbClr val="000000"/>
                  </a:solidFill>
                </a:ln>
                <a:latin typeface="Arial" charset="0"/>
              </a:rPr>
              <a:t>GOD </a:t>
            </a:r>
            <a:r>
              <a:rPr lang="en-US" sz="2400" b="1" dirty="0" smtClean="0">
                <a:ln>
                  <a:solidFill>
                    <a:srgbClr val="000000"/>
                  </a:solidFill>
                </a:ln>
                <a:latin typeface="Arial" charset="0"/>
              </a:rPr>
              <a:t>(Rev 22</a:t>
            </a:r>
            <a:r>
              <a:rPr lang="en-US" sz="2400" b="1" dirty="0">
                <a:ln>
                  <a:solidFill>
                    <a:srgbClr val="000000"/>
                  </a:solidFill>
                </a:ln>
                <a:latin typeface="Arial" charset="0"/>
              </a:rPr>
              <a:t>:4)</a:t>
            </a:r>
          </a:p>
          <a:p>
            <a:pPr eaLnBrk="1" hangingPunct="1">
              <a:lnSpc>
                <a:spcPct val="80000"/>
              </a:lnSpc>
            </a:pPr>
            <a:r>
              <a:rPr lang="en-US" sz="2400" b="1" dirty="0">
                <a:ln>
                  <a:solidFill>
                    <a:srgbClr val="000000"/>
                  </a:solidFill>
                </a:ln>
                <a:solidFill>
                  <a:schemeClr val="tx2"/>
                </a:solidFill>
                <a:latin typeface="Arial" charset="0"/>
              </a:rPr>
              <a:t>Rev 22:14</a:t>
            </a:r>
            <a:r>
              <a:rPr lang="en-US" sz="2400" b="1" dirty="0">
                <a:ln>
                  <a:solidFill>
                    <a:srgbClr val="000000"/>
                  </a:solidFill>
                </a:ln>
                <a:latin typeface="Arial" charset="0"/>
              </a:rPr>
              <a:t>  14 Blessed are those who wash their robes, so that they may have the right to the tree of life, and may enter by the gates into the city. NASU</a:t>
            </a:r>
          </a:p>
          <a:p>
            <a:pPr eaLnBrk="1" hangingPunct="1">
              <a:lnSpc>
                <a:spcPct val="80000"/>
              </a:lnSpc>
            </a:pPr>
            <a:endParaRPr lang="en-US" sz="2400" dirty="0">
              <a:latin typeface="Arial"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sz="4000" b="1" dirty="0" smtClean="0">
                <a:ln>
                  <a:solidFill>
                    <a:srgbClr val="000000"/>
                  </a:solidFill>
                </a:ln>
                <a:solidFill>
                  <a:schemeClr val="bg1"/>
                </a:solidFill>
              </a:rPr>
              <a:t>What is heaven like?</a:t>
            </a:r>
          </a:p>
          <a:p>
            <a:pPr algn="ctr"/>
            <a:r>
              <a:rPr lang="en-US" sz="4000" b="1" dirty="0" smtClean="0">
                <a:ln>
                  <a:solidFill>
                    <a:srgbClr val="000000"/>
                  </a:solidFill>
                </a:ln>
                <a:solidFill>
                  <a:srgbClr val="FFFF00"/>
                </a:solidFill>
              </a:rPr>
              <a:t>Who goes there?</a:t>
            </a:r>
            <a:r>
              <a:rPr lang="en-US" sz="4000" b="1" dirty="0">
                <a:ln>
                  <a:solidFill>
                    <a:srgbClr val="000000"/>
                  </a:solidFill>
                </a:ln>
                <a:solidFill>
                  <a:srgbClr val="FFFF00"/>
                </a:solidFill>
              </a:rPr>
              <a:t> </a:t>
            </a:r>
            <a:endParaRPr lang="en-US" sz="4000" b="1" dirty="0" smtClean="0">
              <a:ln>
                <a:solidFill>
                  <a:srgbClr val="000000"/>
                </a:solidFill>
              </a:ln>
              <a:solidFill>
                <a:srgbClr val="FFFF00"/>
              </a:solidFill>
            </a:endParaRPr>
          </a:p>
          <a:p>
            <a:pPr algn="ctr"/>
            <a:r>
              <a:rPr lang="en-US" sz="4000" b="1" dirty="0" smtClean="0">
                <a:ln>
                  <a:solidFill>
                    <a:srgbClr val="000000"/>
                  </a:solidFill>
                </a:ln>
                <a:solidFill>
                  <a:schemeClr val="bg1"/>
                </a:solidFill>
              </a:rPr>
              <a:t>What </a:t>
            </a:r>
            <a:r>
              <a:rPr lang="en-US" sz="4000" b="1" dirty="0">
                <a:ln>
                  <a:solidFill>
                    <a:srgbClr val="000000"/>
                  </a:solidFill>
                </a:ln>
                <a:solidFill>
                  <a:schemeClr val="bg1"/>
                </a:solidFill>
              </a:rPr>
              <a:t>will we be like? </a:t>
            </a:r>
          </a:p>
          <a:p>
            <a:pPr algn="ctr"/>
            <a:r>
              <a:rPr lang="en-US" sz="4000" b="1" dirty="0" smtClean="0">
                <a:ln>
                  <a:solidFill>
                    <a:srgbClr val="000000"/>
                  </a:solidFill>
                </a:ln>
                <a:solidFill>
                  <a:schemeClr val="bg1"/>
                </a:solidFill>
              </a:rPr>
              <a:t>Who is there?</a:t>
            </a:r>
          </a:p>
          <a:p>
            <a:pPr algn="ctr"/>
            <a:endParaRPr lang="en-US" sz="4000" b="1" dirty="0">
              <a:ln>
                <a:solidFill>
                  <a:srgbClr val="000000"/>
                </a:solidFill>
              </a:ln>
              <a:solidFill>
                <a:schemeClr val="bg1"/>
              </a:solidFill>
            </a:endParaRPr>
          </a:p>
        </p:txBody>
      </p:sp>
    </p:spTree>
    <p:extLst>
      <p:ext uri="{BB962C8B-B14F-4D97-AF65-F5344CB8AC3E}">
        <p14:creationId xmlns:p14="http://schemas.microsoft.com/office/powerpoint/2010/main" val="29634499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1361" y="211138"/>
            <a:ext cx="8733009" cy="4525963"/>
          </a:xfrm>
          <a:solidFill>
            <a:schemeClr val="bg1"/>
          </a:solidFill>
          <a:ln>
            <a:solidFill>
              <a:schemeClr val="tx1"/>
            </a:solidFill>
          </a:ln>
        </p:spPr>
        <p:txBody>
          <a:bodyPr>
            <a:normAutofit/>
          </a:bodyPr>
          <a:lstStyle/>
          <a:p>
            <a:r>
              <a:rPr lang="en-US" b="1" baseline="30000" dirty="0" smtClean="0"/>
              <a:t>24</a:t>
            </a:r>
            <a:r>
              <a:rPr lang="en-US" b="1" dirty="0" smtClean="0"/>
              <a:t> </a:t>
            </a:r>
            <a:r>
              <a:rPr lang="en-US" b="1" dirty="0"/>
              <a:t>The nations will walk by its light, and the kings of the earth will bring their glory into it. </a:t>
            </a:r>
            <a:r>
              <a:rPr lang="en-US" b="1" baseline="30000" dirty="0"/>
              <a:t>25</a:t>
            </a:r>
            <a:r>
              <a:rPr lang="en-US" b="1" dirty="0"/>
              <a:t> In the daytime (for there will be no night there) its gates will never be closed; </a:t>
            </a:r>
            <a:r>
              <a:rPr lang="en-US" b="1" baseline="30000" dirty="0"/>
              <a:t>26</a:t>
            </a:r>
            <a:r>
              <a:rPr lang="en-US" b="1" dirty="0"/>
              <a:t> and they will bring the glory and the honor of the nations into it; </a:t>
            </a:r>
            <a:r>
              <a:rPr lang="en-US" b="1" baseline="30000" dirty="0"/>
              <a:t>27</a:t>
            </a:r>
            <a:r>
              <a:rPr lang="en-US" b="1" dirty="0"/>
              <a:t> </a:t>
            </a:r>
            <a:r>
              <a:rPr lang="en-US" b="1" dirty="0">
                <a:solidFill>
                  <a:srgbClr val="0000FF"/>
                </a:solidFill>
              </a:rPr>
              <a:t>and nothing unclean, and no one who practices abomination and lying, shall ever come into it, </a:t>
            </a:r>
            <a:r>
              <a:rPr lang="en-US" b="1" dirty="0">
                <a:solidFill>
                  <a:srgbClr val="FF0000"/>
                </a:solidFill>
              </a:rPr>
              <a:t>but only those whose names are written in the Lamb’s book of life</a:t>
            </a:r>
            <a:r>
              <a:rPr lang="en-US" b="1" dirty="0" smtClean="0">
                <a:solidFill>
                  <a:srgbClr val="FF0000"/>
                </a:solidFill>
              </a:rPr>
              <a:t>. </a:t>
            </a:r>
            <a:r>
              <a:rPr lang="en-US" b="1" dirty="0" smtClean="0">
                <a:solidFill>
                  <a:srgbClr val="0000FF"/>
                </a:solidFill>
              </a:rPr>
              <a:t>Revelation 21:24-27</a:t>
            </a:r>
          </a:p>
        </p:txBody>
      </p:sp>
    </p:spTree>
    <p:extLst>
      <p:ext uri="{BB962C8B-B14F-4D97-AF65-F5344CB8AC3E}">
        <p14:creationId xmlns:p14="http://schemas.microsoft.com/office/powerpoint/2010/main" val="38711781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1361" y="211138"/>
            <a:ext cx="8733009" cy="4525963"/>
          </a:xfrm>
          <a:solidFill>
            <a:schemeClr val="bg1"/>
          </a:solidFill>
          <a:ln>
            <a:solidFill>
              <a:schemeClr val="tx1"/>
            </a:solidFill>
          </a:ln>
        </p:spPr>
        <p:txBody>
          <a:bodyPr>
            <a:normAutofit fontScale="92500"/>
          </a:bodyPr>
          <a:lstStyle/>
          <a:p>
            <a:r>
              <a:rPr lang="en-US" b="1" dirty="0" smtClean="0"/>
              <a:t>Matthew </a:t>
            </a:r>
            <a:r>
              <a:rPr lang="en-US" b="1" dirty="0"/>
              <a:t>7:13</a:t>
            </a:r>
            <a:r>
              <a:rPr lang="en-US" dirty="0"/>
              <a:t>   “Enter through the narrow gate; for the gate is wide and the way is broad that leads to destruction, and there are many who enter through it. </a:t>
            </a:r>
            <a:r>
              <a:rPr lang="en-US" b="1" baseline="30000" dirty="0"/>
              <a:t>14</a:t>
            </a:r>
            <a:r>
              <a:rPr lang="en-US" dirty="0"/>
              <a:t> </a:t>
            </a:r>
            <a:r>
              <a:rPr lang="en-US" dirty="0">
                <a:solidFill>
                  <a:srgbClr val="0000FF"/>
                </a:solidFill>
              </a:rPr>
              <a:t>“For the gate is small and the way is narrow that leads to life, and there are few who find it.</a:t>
            </a:r>
            <a:endParaRPr lang="en-US" b="1" dirty="0" smtClean="0">
              <a:solidFill>
                <a:srgbClr val="0000FF"/>
              </a:solidFill>
            </a:endParaRPr>
          </a:p>
          <a:p>
            <a:r>
              <a:rPr lang="en-US" b="1" dirty="0" smtClean="0"/>
              <a:t>Matthew </a:t>
            </a:r>
            <a:r>
              <a:rPr lang="en-US" b="1" dirty="0"/>
              <a:t>7:21</a:t>
            </a:r>
            <a:r>
              <a:rPr lang="en-US" dirty="0"/>
              <a:t>   “Not everyone who says to Me, ‘Lord, Lord,’ will enter the kingdom of </a:t>
            </a:r>
            <a:r>
              <a:rPr lang="en-US" b="1" dirty="0"/>
              <a:t>heaven</a:t>
            </a:r>
            <a:r>
              <a:rPr lang="en-US" dirty="0"/>
              <a:t>, </a:t>
            </a:r>
            <a:r>
              <a:rPr lang="en-US" dirty="0">
                <a:solidFill>
                  <a:srgbClr val="0000FF"/>
                </a:solidFill>
              </a:rPr>
              <a:t>but he who does the will of My Father who is in </a:t>
            </a:r>
            <a:r>
              <a:rPr lang="en-US" b="1" dirty="0">
                <a:solidFill>
                  <a:srgbClr val="0000FF"/>
                </a:solidFill>
              </a:rPr>
              <a:t>heaven</a:t>
            </a:r>
            <a:r>
              <a:rPr lang="en-US" i="1" dirty="0">
                <a:solidFill>
                  <a:srgbClr val="0000FF"/>
                </a:solidFill>
              </a:rPr>
              <a:t> will enter</a:t>
            </a:r>
            <a:r>
              <a:rPr lang="en-US" i="1" dirty="0" smtClean="0">
                <a:solidFill>
                  <a:srgbClr val="0000FF"/>
                </a:solidFill>
              </a:rPr>
              <a:t>.</a:t>
            </a:r>
            <a:endParaRPr lang="en-US" dirty="0" smtClean="0">
              <a:solidFill>
                <a:srgbClr val="0000FF"/>
              </a:solidFill>
            </a:endParaRPr>
          </a:p>
        </p:txBody>
      </p:sp>
    </p:spTree>
    <p:extLst>
      <p:ext uri="{BB962C8B-B14F-4D97-AF65-F5344CB8AC3E}">
        <p14:creationId xmlns:p14="http://schemas.microsoft.com/office/powerpoint/2010/main" val="17971666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1361" y="211138"/>
            <a:ext cx="8733009" cy="4525963"/>
          </a:xfrm>
          <a:solidFill>
            <a:schemeClr val="bg1"/>
          </a:solidFill>
          <a:ln>
            <a:solidFill>
              <a:schemeClr val="tx1"/>
            </a:solidFill>
          </a:ln>
        </p:spPr>
        <p:txBody>
          <a:bodyPr>
            <a:normAutofit fontScale="92500" lnSpcReduction="10000"/>
          </a:bodyPr>
          <a:lstStyle/>
          <a:p>
            <a:r>
              <a:rPr lang="en-US" b="1" dirty="0"/>
              <a:t>John 14</a:t>
            </a:r>
            <a:r>
              <a:rPr lang="en-US" b="1" dirty="0" smtClean="0"/>
              <a:t>:3 </a:t>
            </a:r>
            <a:r>
              <a:rPr lang="en-US" b="1" dirty="0"/>
              <a:t>“If I go and prepare a place for you,</a:t>
            </a:r>
            <a:r>
              <a:rPr lang="en-US" b="1" dirty="0">
                <a:solidFill>
                  <a:srgbClr val="FF0000"/>
                </a:solidFill>
              </a:rPr>
              <a:t> </a:t>
            </a:r>
            <a:r>
              <a:rPr lang="en-US" b="1" dirty="0" smtClean="0">
                <a:solidFill>
                  <a:srgbClr val="FF0000"/>
                </a:solidFill>
              </a:rPr>
              <a:t>I </a:t>
            </a:r>
            <a:r>
              <a:rPr lang="en-US" b="1" dirty="0">
                <a:solidFill>
                  <a:srgbClr val="FF0000"/>
                </a:solidFill>
              </a:rPr>
              <a:t>will come again and receive you to Myself, that </a:t>
            </a:r>
            <a:r>
              <a:rPr lang="en-US" b="1" dirty="0" smtClean="0">
                <a:solidFill>
                  <a:srgbClr val="FF0000"/>
                </a:solidFill>
              </a:rPr>
              <a:t>where </a:t>
            </a:r>
            <a:r>
              <a:rPr lang="en-US" b="1" dirty="0">
                <a:solidFill>
                  <a:srgbClr val="FF0000"/>
                </a:solidFill>
              </a:rPr>
              <a:t>I am, there you may be also. </a:t>
            </a:r>
            <a:r>
              <a:rPr lang="en-US" b="1" dirty="0"/>
              <a:t>4 “And you know the way where I am going.” 5 </a:t>
            </a:r>
            <a:r>
              <a:rPr lang="en-US" b="1" dirty="0" smtClean="0"/>
              <a:t>Thomas said </a:t>
            </a:r>
            <a:r>
              <a:rPr lang="en-US" b="1" dirty="0"/>
              <a:t>to Him, “Lord, we do not know where You are going, </a:t>
            </a:r>
            <a:r>
              <a:rPr lang="en-US" b="1" dirty="0" smtClean="0"/>
              <a:t>how </a:t>
            </a:r>
            <a:r>
              <a:rPr lang="en-US" b="1" dirty="0"/>
              <a:t>do we know the way?”  6 Jesus </a:t>
            </a:r>
            <a:r>
              <a:rPr lang="en-US" b="1" dirty="0" smtClean="0"/>
              <a:t>said </a:t>
            </a:r>
            <a:r>
              <a:rPr lang="en-US" b="1" dirty="0"/>
              <a:t>to him, </a:t>
            </a:r>
            <a:r>
              <a:rPr lang="en-US" b="1" dirty="0" smtClean="0">
                <a:solidFill>
                  <a:srgbClr val="0000FF"/>
                </a:solidFill>
              </a:rPr>
              <a:t>“</a:t>
            </a:r>
            <a:r>
              <a:rPr lang="en-US" b="1" u="sng" dirty="0" smtClean="0">
                <a:solidFill>
                  <a:srgbClr val="0000FF"/>
                </a:solidFill>
              </a:rPr>
              <a:t>I am the way, and the truth, and the life; no one comes to the Father but through Me</a:t>
            </a:r>
            <a:r>
              <a:rPr lang="en-US" b="1" dirty="0" smtClean="0">
                <a:solidFill>
                  <a:srgbClr val="0000FF"/>
                </a:solidFill>
              </a:rPr>
              <a:t>.</a:t>
            </a:r>
            <a:r>
              <a:rPr lang="en-US" b="1" dirty="0" smtClean="0"/>
              <a:t> 7 “If </a:t>
            </a:r>
            <a:r>
              <a:rPr lang="en-US" b="1" dirty="0"/>
              <a:t>you had known Me, you would have known My Father also; from now on you </a:t>
            </a:r>
            <a:r>
              <a:rPr lang="en-US" b="1" dirty="0" smtClean="0"/>
              <a:t>know </a:t>
            </a:r>
            <a:r>
              <a:rPr lang="en-US" b="1" dirty="0"/>
              <a:t>Him, and have </a:t>
            </a:r>
            <a:r>
              <a:rPr lang="en-US" b="1" dirty="0" smtClean="0"/>
              <a:t>seen </a:t>
            </a:r>
            <a:r>
              <a:rPr lang="en-US" b="1" dirty="0"/>
              <a:t>Him.</a:t>
            </a:r>
          </a:p>
        </p:txBody>
      </p:sp>
    </p:spTree>
    <p:extLst>
      <p:ext uri="{BB962C8B-B14F-4D97-AF65-F5344CB8AC3E}">
        <p14:creationId xmlns:p14="http://schemas.microsoft.com/office/powerpoint/2010/main" val="8663058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3885" y="5567738"/>
            <a:ext cx="8229600" cy="1143000"/>
          </a:xfrm>
        </p:spPr>
        <p:txBody>
          <a:bodyPr/>
          <a:lstStyle/>
          <a:p>
            <a:endParaRPr lang="en-US" dirty="0"/>
          </a:p>
        </p:txBody>
      </p:sp>
      <p:sp>
        <p:nvSpPr>
          <p:cNvPr id="3" name="Content Placeholder 2"/>
          <p:cNvSpPr>
            <a:spLocks noGrp="1"/>
          </p:cNvSpPr>
          <p:nvPr>
            <p:ph idx="1"/>
          </p:nvPr>
        </p:nvSpPr>
        <p:spPr>
          <a:xfrm>
            <a:off x="121774" y="127000"/>
            <a:ext cx="8804511" cy="4845159"/>
          </a:xfrm>
        </p:spPr>
        <p:txBody>
          <a:bodyPr>
            <a:normAutofit lnSpcReduction="10000"/>
          </a:bodyPr>
          <a:lstStyle/>
          <a:p>
            <a:pPr marL="0" indent="0" algn="ctr">
              <a:buNone/>
            </a:pPr>
            <a:r>
              <a:rPr lang="en-US" b="1" dirty="0" smtClean="0">
                <a:ln>
                  <a:solidFill>
                    <a:srgbClr val="000000"/>
                  </a:solidFill>
                </a:ln>
                <a:solidFill>
                  <a:schemeClr val="bg1"/>
                </a:solidFill>
                <a:effectLst>
                  <a:glow rad="228600">
                    <a:schemeClr val="accent2">
                      <a:satMod val="175000"/>
                      <a:alpha val="40000"/>
                    </a:schemeClr>
                  </a:glow>
                </a:effectLst>
                <a:latin typeface="Arial Black"/>
                <a:cs typeface="Arial Black"/>
              </a:rPr>
              <a:t>2 Timothy </a:t>
            </a:r>
            <a:r>
              <a:rPr lang="en-US" b="1" dirty="0">
                <a:ln>
                  <a:solidFill>
                    <a:srgbClr val="000000"/>
                  </a:solidFill>
                </a:ln>
                <a:solidFill>
                  <a:schemeClr val="bg1"/>
                </a:solidFill>
                <a:effectLst>
                  <a:glow rad="228600">
                    <a:schemeClr val="accent2">
                      <a:satMod val="175000"/>
                      <a:alpha val="40000"/>
                    </a:schemeClr>
                  </a:glow>
                </a:effectLst>
                <a:latin typeface="Arial Black"/>
                <a:cs typeface="Arial Black"/>
              </a:rPr>
              <a:t>1:</a:t>
            </a:r>
            <a:r>
              <a:rPr lang="en-US" b="1" dirty="0" smtClean="0">
                <a:ln>
                  <a:solidFill>
                    <a:srgbClr val="000000"/>
                  </a:solidFill>
                </a:ln>
                <a:solidFill>
                  <a:schemeClr val="bg1"/>
                </a:solidFill>
                <a:effectLst>
                  <a:glow rad="228600">
                    <a:schemeClr val="accent2">
                      <a:satMod val="175000"/>
                      <a:alpha val="40000"/>
                    </a:schemeClr>
                  </a:glow>
                </a:effectLst>
                <a:latin typeface="Arial Black"/>
                <a:cs typeface="Arial Black"/>
              </a:rPr>
              <a:t>8b-10  …God</a:t>
            </a:r>
            <a:r>
              <a:rPr lang="en-US" b="1" dirty="0">
                <a:ln>
                  <a:solidFill>
                    <a:srgbClr val="000000"/>
                  </a:solidFill>
                </a:ln>
                <a:solidFill>
                  <a:schemeClr val="bg1"/>
                </a:solidFill>
                <a:effectLst>
                  <a:glow rad="228600">
                    <a:schemeClr val="accent2">
                      <a:satMod val="175000"/>
                      <a:alpha val="40000"/>
                    </a:schemeClr>
                  </a:glow>
                </a:effectLst>
                <a:latin typeface="Arial Black"/>
                <a:cs typeface="Arial Black"/>
              </a:rPr>
              <a:t>, </a:t>
            </a:r>
            <a:r>
              <a:rPr lang="en-US" b="1" dirty="0" smtClean="0">
                <a:ln>
                  <a:solidFill>
                    <a:srgbClr val="000000"/>
                  </a:solidFill>
                </a:ln>
                <a:solidFill>
                  <a:schemeClr val="bg1"/>
                </a:solidFill>
                <a:effectLst>
                  <a:glow rad="228600">
                    <a:schemeClr val="accent2">
                      <a:satMod val="175000"/>
                      <a:alpha val="40000"/>
                    </a:schemeClr>
                  </a:glow>
                </a:effectLst>
                <a:latin typeface="Arial Black"/>
                <a:cs typeface="Arial Black"/>
              </a:rPr>
              <a:t>who </a:t>
            </a:r>
            <a:r>
              <a:rPr lang="en-US" b="1" dirty="0">
                <a:ln>
                  <a:solidFill>
                    <a:srgbClr val="000000"/>
                  </a:solidFill>
                </a:ln>
                <a:solidFill>
                  <a:schemeClr val="bg1"/>
                </a:solidFill>
                <a:effectLst>
                  <a:glow rad="228600">
                    <a:schemeClr val="accent2">
                      <a:satMod val="175000"/>
                      <a:alpha val="40000"/>
                    </a:schemeClr>
                  </a:glow>
                </a:effectLst>
                <a:latin typeface="Arial Black"/>
                <a:cs typeface="Arial Black"/>
              </a:rPr>
              <a:t>has </a:t>
            </a:r>
            <a:r>
              <a:rPr lang="en-US" b="1" dirty="0" smtClean="0">
                <a:ln>
                  <a:solidFill>
                    <a:srgbClr val="000000"/>
                  </a:solidFill>
                </a:ln>
                <a:solidFill>
                  <a:schemeClr val="bg1"/>
                </a:solidFill>
                <a:effectLst>
                  <a:glow rad="228600">
                    <a:schemeClr val="accent2">
                      <a:satMod val="175000"/>
                      <a:alpha val="40000"/>
                    </a:schemeClr>
                  </a:glow>
                </a:effectLst>
                <a:latin typeface="Arial Black"/>
                <a:cs typeface="Arial Black"/>
              </a:rPr>
              <a:t>saved </a:t>
            </a:r>
            <a:r>
              <a:rPr lang="en-US" b="1" dirty="0">
                <a:ln>
                  <a:solidFill>
                    <a:srgbClr val="000000"/>
                  </a:solidFill>
                </a:ln>
                <a:solidFill>
                  <a:schemeClr val="bg1"/>
                </a:solidFill>
                <a:effectLst>
                  <a:glow rad="228600">
                    <a:schemeClr val="accent2">
                      <a:satMod val="175000"/>
                      <a:alpha val="40000"/>
                    </a:schemeClr>
                  </a:glow>
                </a:effectLst>
                <a:latin typeface="Arial Black"/>
                <a:cs typeface="Arial Black"/>
              </a:rPr>
              <a:t>us and </a:t>
            </a:r>
            <a:r>
              <a:rPr lang="en-US" b="1" dirty="0" smtClean="0">
                <a:ln>
                  <a:solidFill>
                    <a:srgbClr val="000000"/>
                  </a:solidFill>
                </a:ln>
                <a:solidFill>
                  <a:schemeClr val="bg1"/>
                </a:solidFill>
                <a:effectLst>
                  <a:glow rad="228600">
                    <a:schemeClr val="accent2">
                      <a:satMod val="175000"/>
                      <a:alpha val="40000"/>
                    </a:schemeClr>
                  </a:glow>
                </a:effectLst>
                <a:latin typeface="Arial Black"/>
                <a:cs typeface="Arial Black"/>
              </a:rPr>
              <a:t>called </a:t>
            </a:r>
            <a:r>
              <a:rPr lang="en-US" b="1" dirty="0">
                <a:ln>
                  <a:solidFill>
                    <a:srgbClr val="000000"/>
                  </a:solidFill>
                </a:ln>
                <a:solidFill>
                  <a:schemeClr val="bg1"/>
                </a:solidFill>
                <a:effectLst>
                  <a:glow rad="228600">
                    <a:schemeClr val="accent2">
                      <a:satMod val="175000"/>
                      <a:alpha val="40000"/>
                    </a:schemeClr>
                  </a:glow>
                </a:effectLst>
                <a:latin typeface="Arial Black"/>
                <a:cs typeface="Arial Black"/>
              </a:rPr>
              <a:t>us with a holy </a:t>
            </a:r>
            <a:r>
              <a:rPr lang="en-US" b="1" dirty="0" smtClean="0">
                <a:ln>
                  <a:solidFill>
                    <a:srgbClr val="000000"/>
                  </a:solidFill>
                </a:ln>
                <a:solidFill>
                  <a:schemeClr val="bg1"/>
                </a:solidFill>
                <a:effectLst>
                  <a:glow rad="228600">
                    <a:schemeClr val="accent2">
                      <a:satMod val="175000"/>
                      <a:alpha val="40000"/>
                    </a:schemeClr>
                  </a:glow>
                </a:effectLst>
                <a:latin typeface="Arial Black"/>
                <a:cs typeface="Arial Black"/>
              </a:rPr>
              <a:t>calling</a:t>
            </a:r>
            <a:r>
              <a:rPr lang="en-US" b="1" dirty="0">
                <a:ln>
                  <a:solidFill>
                    <a:srgbClr val="000000"/>
                  </a:solidFill>
                </a:ln>
                <a:solidFill>
                  <a:schemeClr val="bg1"/>
                </a:solidFill>
                <a:effectLst>
                  <a:glow rad="228600">
                    <a:schemeClr val="accent2">
                      <a:satMod val="175000"/>
                      <a:alpha val="40000"/>
                    </a:schemeClr>
                  </a:glow>
                </a:effectLst>
                <a:latin typeface="Arial Black"/>
                <a:cs typeface="Arial Black"/>
              </a:rPr>
              <a:t>, </a:t>
            </a:r>
            <a:r>
              <a:rPr lang="en-US" b="1" dirty="0" smtClean="0">
                <a:ln>
                  <a:solidFill>
                    <a:srgbClr val="000000"/>
                  </a:solidFill>
                </a:ln>
                <a:solidFill>
                  <a:schemeClr val="bg1"/>
                </a:solidFill>
                <a:effectLst>
                  <a:glow rad="228600">
                    <a:schemeClr val="accent2">
                      <a:satMod val="175000"/>
                      <a:alpha val="40000"/>
                    </a:schemeClr>
                  </a:glow>
                </a:effectLst>
                <a:latin typeface="Arial Black"/>
                <a:cs typeface="Arial Black"/>
              </a:rPr>
              <a:t>not </a:t>
            </a:r>
            <a:r>
              <a:rPr lang="en-US" b="1" dirty="0">
                <a:ln>
                  <a:solidFill>
                    <a:srgbClr val="000000"/>
                  </a:solidFill>
                </a:ln>
                <a:solidFill>
                  <a:schemeClr val="bg1"/>
                </a:solidFill>
                <a:effectLst>
                  <a:glow rad="228600">
                    <a:schemeClr val="accent2">
                      <a:satMod val="175000"/>
                      <a:alpha val="40000"/>
                    </a:schemeClr>
                  </a:glow>
                </a:effectLst>
                <a:latin typeface="Arial Black"/>
                <a:cs typeface="Arial Black"/>
              </a:rPr>
              <a:t>according to our works, but according to His own </a:t>
            </a:r>
            <a:r>
              <a:rPr lang="en-US" b="1" dirty="0" smtClean="0">
                <a:ln>
                  <a:solidFill>
                    <a:srgbClr val="000000"/>
                  </a:solidFill>
                </a:ln>
                <a:solidFill>
                  <a:schemeClr val="bg1"/>
                </a:solidFill>
                <a:effectLst>
                  <a:glow rad="228600">
                    <a:schemeClr val="accent2">
                      <a:satMod val="175000"/>
                      <a:alpha val="40000"/>
                    </a:schemeClr>
                  </a:glow>
                </a:effectLst>
                <a:latin typeface="Arial Black"/>
                <a:cs typeface="Arial Black"/>
              </a:rPr>
              <a:t>purpose </a:t>
            </a:r>
            <a:r>
              <a:rPr lang="en-US" b="1" dirty="0">
                <a:ln>
                  <a:solidFill>
                    <a:srgbClr val="000000"/>
                  </a:solidFill>
                </a:ln>
                <a:solidFill>
                  <a:schemeClr val="bg1"/>
                </a:solidFill>
                <a:effectLst>
                  <a:glow rad="228600">
                    <a:schemeClr val="accent2">
                      <a:satMod val="175000"/>
                      <a:alpha val="40000"/>
                    </a:schemeClr>
                  </a:glow>
                </a:effectLst>
                <a:latin typeface="Arial Black"/>
                <a:cs typeface="Arial Black"/>
              </a:rPr>
              <a:t>and grace which was granted us in </a:t>
            </a:r>
            <a:r>
              <a:rPr lang="en-US" b="1" dirty="0" smtClean="0">
                <a:ln>
                  <a:solidFill>
                    <a:srgbClr val="000000"/>
                  </a:solidFill>
                </a:ln>
                <a:solidFill>
                  <a:schemeClr val="bg1"/>
                </a:solidFill>
                <a:effectLst>
                  <a:glow rad="228600">
                    <a:schemeClr val="accent2">
                      <a:satMod val="175000"/>
                      <a:alpha val="40000"/>
                    </a:schemeClr>
                  </a:glow>
                </a:effectLst>
                <a:latin typeface="Arial Black"/>
                <a:cs typeface="Arial Black"/>
              </a:rPr>
              <a:t>Christ </a:t>
            </a:r>
            <a:r>
              <a:rPr lang="en-US" b="1" dirty="0">
                <a:ln>
                  <a:solidFill>
                    <a:srgbClr val="000000"/>
                  </a:solidFill>
                </a:ln>
                <a:solidFill>
                  <a:schemeClr val="bg1"/>
                </a:solidFill>
                <a:effectLst>
                  <a:glow rad="228600">
                    <a:schemeClr val="accent2">
                      <a:satMod val="175000"/>
                      <a:alpha val="40000"/>
                    </a:schemeClr>
                  </a:glow>
                </a:effectLst>
                <a:latin typeface="Arial Black"/>
                <a:cs typeface="Arial Black"/>
              </a:rPr>
              <a:t>Jesus from </a:t>
            </a:r>
            <a:r>
              <a:rPr lang="en-US" b="1" dirty="0" smtClean="0">
                <a:ln>
                  <a:solidFill>
                    <a:srgbClr val="000000"/>
                  </a:solidFill>
                </a:ln>
                <a:solidFill>
                  <a:schemeClr val="bg1"/>
                </a:solidFill>
                <a:effectLst>
                  <a:glow rad="228600">
                    <a:schemeClr val="accent2">
                      <a:satMod val="175000"/>
                      <a:alpha val="40000"/>
                    </a:schemeClr>
                  </a:glow>
                </a:effectLst>
                <a:latin typeface="Arial Black"/>
                <a:cs typeface="Arial Black"/>
              </a:rPr>
              <a:t>all </a:t>
            </a:r>
            <a:r>
              <a:rPr lang="en-US" b="1" dirty="0">
                <a:ln>
                  <a:solidFill>
                    <a:srgbClr val="000000"/>
                  </a:solidFill>
                </a:ln>
                <a:solidFill>
                  <a:schemeClr val="bg1"/>
                </a:solidFill>
                <a:effectLst>
                  <a:glow rad="228600">
                    <a:schemeClr val="accent2">
                      <a:satMod val="175000"/>
                      <a:alpha val="40000"/>
                    </a:schemeClr>
                  </a:glow>
                </a:effectLst>
                <a:latin typeface="Arial Black"/>
                <a:cs typeface="Arial Black"/>
              </a:rPr>
              <a:t>eternity</a:t>
            </a:r>
            <a:r>
              <a:rPr lang="en-US" b="1" dirty="0" smtClean="0">
                <a:ln>
                  <a:solidFill>
                    <a:srgbClr val="000000"/>
                  </a:solidFill>
                </a:ln>
                <a:solidFill>
                  <a:schemeClr val="bg1"/>
                </a:solidFill>
                <a:effectLst>
                  <a:glow rad="228600">
                    <a:schemeClr val="accent2">
                      <a:satMod val="175000"/>
                      <a:alpha val="40000"/>
                    </a:schemeClr>
                  </a:glow>
                </a:effectLst>
                <a:latin typeface="Arial Black"/>
                <a:cs typeface="Arial Black"/>
              </a:rPr>
              <a:t>, but now </a:t>
            </a:r>
            <a:r>
              <a:rPr lang="en-US" b="1" dirty="0">
                <a:ln>
                  <a:solidFill>
                    <a:srgbClr val="000000"/>
                  </a:solidFill>
                </a:ln>
                <a:solidFill>
                  <a:schemeClr val="bg1"/>
                </a:solidFill>
                <a:effectLst>
                  <a:glow rad="228600">
                    <a:schemeClr val="accent2">
                      <a:satMod val="175000"/>
                      <a:alpha val="40000"/>
                    </a:schemeClr>
                  </a:glow>
                </a:effectLst>
                <a:latin typeface="Arial Black"/>
                <a:cs typeface="Arial Black"/>
              </a:rPr>
              <a:t>has been revealed by the </a:t>
            </a:r>
            <a:r>
              <a:rPr lang="en-US" b="1" dirty="0" smtClean="0">
                <a:ln>
                  <a:solidFill>
                    <a:srgbClr val="000000"/>
                  </a:solidFill>
                </a:ln>
                <a:solidFill>
                  <a:schemeClr val="bg1"/>
                </a:solidFill>
                <a:effectLst>
                  <a:glow rad="228600">
                    <a:schemeClr val="accent2">
                      <a:satMod val="175000"/>
                      <a:alpha val="40000"/>
                    </a:schemeClr>
                  </a:glow>
                </a:effectLst>
                <a:latin typeface="Arial Black"/>
                <a:cs typeface="Arial Black"/>
              </a:rPr>
              <a:t>appearing </a:t>
            </a:r>
            <a:r>
              <a:rPr lang="en-US" b="1" dirty="0">
                <a:ln>
                  <a:solidFill>
                    <a:srgbClr val="000000"/>
                  </a:solidFill>
                </a:ln>
                <a:solidFill>
                  <a:schemeClr val="bg1"/>
                </a:solidFill>
                <a:effectLst>
                  <a:glow rad="228600">
                    <a:schemeClr val="accent2">
                      <a:satMod val="175000"/>
                      <a:alpha val="40000"/>
                    </a:schemeClr>
                  </a:glow>
                </a:effectLst>
                <a:latin typeface="Arial Black"/>
                <a:cs typeface="Arial Black"/>
              </a:rPr>
              <a:t>of </a:t>
            </a:r>
            <a:r>
              <a:rPr lang="en-US" b="1" dirty="0">
                <a:ln>
                  <a:solidFill>
                    <a:srgbClr val="000000"/>
                  </a:solidFill>
                </a:ln>
                <a:solidFill>
                  <a:srgbClr val="FFFF00"/>
                </a:solidFill>
                <a:effectLst>
                  <a:glow rad="228600">
                    <a:schemeClr val="accent2">
                      <a:satMod val="175000"/>
                      <a:alpha val="40000"/>
                    </a:schemeClr>
                  </a:glow>
                </a:effectLst>
                <a:latin typeface="Arial Black"/>
                <a:cs typeface="Arial Black"/>
              </a:rPr>
              <a:t>our Savior </a:t>
            </a:r>
            <a:r>
              <a:rPr lang="en-US" b="1" dirty="0" smtClean="0">
                <a:ln>
                  <a:solidFill>
                    <a:srgbClr val="000000"/>
                  </a:solidFill>
                </a:ln>
                <a:solidFill>
                  <a:srgbClr val="FFFF00"/>
                </a:solidFill>
                <a:effectLst>
                  <a:glow rad="228600">
                    <a:schemeClr val="accent2">
                      <a:satMod val="175000"/>
                      <a:alpha val="40000"/>
                    </a:schemeClr>
                  </a:glow>
                </a:effectLst>
                <a:latin typeface="Arial Black"/>
                <a:cs typeface="Arial Black"/>
              </a:rPr>
              <a:t>Christ </a:t>
            </a:r>
            <a:r>
              <a:rPr lang="en-US" b="1" dirty="0">
                <a:ln>
                  <a:solidFill>
                    <a:srgbClr val="000000"/>
                  </a:solidFill>
                </a:ln>
                <a:solidFill>
                  <a:srgbClr val="FFFF00"/>
                </a:solidFill>
                <a:effectLst>
                  <a:glow rad="228600">
                    <a:schemeClr val="accent2">
                      <a:satMod val="175000"/>
                      <a:alpha val="40000"/>
                    </a:schemeClr>
                  </a:glow>
                </a:effectLst>
                <a:latin typeface="Arial Black"/>
                <a:cs typeface="Arial Black"/>
              </a:rPr>
              <a:t>Jesus,</a:t>
            </a:r>
            <a:r>
              <a:rPr lang="en-US" b="1" dirty="0">
                <a:ln>
                  <a:solidFill>
                    <a:srgbClr val="000000"/>
                  </a:solidFill>
                </a:ln>
                <a:solidFill>
                  <a:schemeClr val="bg1"/>
                </a:solidFill>
                <a:effectLst>
                  <a:glow rad="228600">
                    <a:schemeClr val="accent2">
                      <a:satMod val="175000"/>
                      <a:alpha val="40000"/>
                    </a:schemeClr>
                  </a:glow>
                </a:effectLst>
                <a:latin typeface="Arial Black"/>
                <a:cs typeface="Arial Black"/>
              </a:rPr>
              <a:t> who </a:t>
            </a:r>
            <a:r>
              <a:rPr lang="en-US" b="1" dirty="0" smtClean="0">
                <a:ln>
                  <a:solidFill>
                    <a:srgbClr val="000000"/>
                  </a:solidFill>
                </a:ln>
                <a:solidFill>
                  <a:schemeClr val="bg1"/>
                </a:solidFill>
                <a:effectLst>
                  <a:glow rad="228600">
                    <a:schemeClr val="accent2">
                      <a:satMod val="175000"/>
                      <a:alpha val="40000"/>
                    </a:schemeClr>
                  </a:glow>
                </a:effectLst>
                <a:latin typeface="Arial Black"/>
                <a:cs typeface="Arial Black"/>
              </a:rPr>
              <a:t>abolished </a:t>
            </a:r>
            <a:r>
              <a:rPr lang="en-US" b="1" dirty="0">
                <a:ln>
                  <a:solidFill>
                    <a:srgbClr val="000000"/>
                  </a:solidFill>
                </a:ln>
                <a:solidFill>
                  <a:schemeClr val="bg1"/>
                </a:solidFill>
                <a:effectLst>
                  <a:glow rad="228600">
                    <a:schemeClr val="accent2">
                      <a:satMod val="175000"/>
                      <a:alpha val="40000"/>
                    </a:schemeClr>
                  </a:glow>
                </a:effectLst>
                <a:latin typeface="Arial Black"/>
                <a:cs typeface="Arial Black"/>
              </a:rPr>
              <a:t>death and </a:t>
            </a:r>
            <a:r>
              <a:rPr lang="en-US" b="1" dirty="0">
                <a:ln>
                  <a:solidFill>
                    <a:srgbClr val="000000"/>
                  </a:solidFill>
                </a:ln>
                <a:solidFill>
                  <a:srgbClr val="FFFF00"/>
                </a:solidFill>
                <a:effectLst>
                  <a:glow rad="228600">
                    <a:schemeClr val="accent2">
                      <a:satMod val="175000"/>
                      <a:alpha val="40000"/>
                    </a:schemeClr>
                  </a:glow>
                </a:effectLst>
                <a:latin typeface="Arial Black"/>
                <a:cs typeface="Arial Black"/>
              </a:rPr>
              <a:t>brought life and immortality to light through the </a:t>
            </a:r>
            <a:r>
              <a:rPr lang="en-US" b="1" dirty="0" smtClean="0">
                <a:ln>
                  <a:solidFill>
                    <a:srgbClr val="000000"/>
                  </a:solidFill>
                </a:ln>
                <a:solidFill>
                  <a:srgbClr val="FFFF00"/>
                </a:solidFill>
                <a:effectLst>
                  <a:glow rad="228600">
                    <a:schemeClr val="accent2">
                      <a:satMod val="175000"/>
                      <a:alpha val="40000"/>
                    </a:schemeClr>
                  </a:glow>
                </a:effectLst>
                <a:latin typeface="Arial Black"/>
                <a:cs typeface="Arial Black"/>
              </a:rPr>
              <a:t>gospel</a:t>
            </a:r>
            <a:endParaRPr lang="en-US" b="1" dirty="0">
              <a:ln>
                <a:solidFill>
                  <a:srgbClr val="000000"/>
                </a:solidFill>
              </a:ln>
              <a:solidFill>
                <a:srgbClr val="FFFF00"/>
              </a:solidFill>
              <a:effectLst>
                <a:glow rad="228600">
                  <a:schemeClr val="accent2">
                    <a:satMod val="175000"/>
                    <a:alpha val="40000"/>
                  </a:schemeClr>
                </a:glow>
              </a:effectLst>
              <a:latin typeface="Arial Black"/>
              <a:cs typeface="Arial Black"/>
            </a:endParaRPr>
          </a:p>
        </p:txBody>
      </p:sp>
    </p:spTree>
    <p:extLst>
      <p:ext uri="{BB962C8B-B14F-4D97-AF65-F5344CB8AC3E}">
        <p14:creationId xmlns:p14="http://schemas.microsoft.com/office/powerpoint/2010/main" val="18044207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1361" y="211139"/>
            <a:ext cx="8733009" cy="5821362"/>
          </a:xfrm>
          <a:solidFill>
            <a:schemeClr val="bg1"/>
          </a:solidFill>
          <a:ln>
            <a:solidFill>
              <a:schemeClr val="tx1"/>
            </a:solidFill>
          </a:ln>
        </p:spPr>
        <p:txBody>
          <a:bodyPr>
            <a:noAutofit/>
          </a:bodyPr>
          <a:lstStyle/>
          <a:p>
            <a:pPr marL="0" indent="0">
              <a:buNone/>
            </a:pPr>
            <a:r>
              <a:rPr lang="en-US" sz="2800" b="1" dirty="0" smtClean="0"/>
              <a:t>1 Pet</a:t>
            </a:r>
            <a:r>
              <a:rPr lang="en-US" sz="2800" b="1" dirty="0"/>
              <a:t>. 1:3</a:t>
            </a:r>
            <a:r>
              <a:rPr lang="en-US" sz="2800" dirty="0"/>
              <a:t>   Blessed be the God and Father of our Lord Jesus Christ, who according to His great mercy has caused us to </a:t>
            </a:r>
            <a:r>
              <a:rPr lang="en-US" sz="2800" dirty="0">
                <a:solidFill>
                  <a:srgbClr val="FF0000"/>
                </a:solidFill>
              </a:rPr>
              <a:t>be born again to a living hope </a:t>
            </a:r>
            <a:r>
              <a:rPr lang="en-US" sz="2800" dirty="0">
                <a:solidFill>
                  <a:srgbClr val="0000FF"/>
                </a:solidFill>
              </a:rPr>
              <a:t>through the resurrection of Jesus Christ </a:t>
            </a:r>
            <a:r>
              <a:rPr lang="en-US" sz="2800" dirty="0"/>
              <a:t>from the dead, </a:t>
            </a:r>
            <a:r>
              <a:rPr lang="en-US" sz="2800" b="1" baseline="30000" dirty="0"/>
              <a:t>4</a:t>
            </a:r>
            <a:r>
              <a:rPr lang="en-US" sz="2800" dirty="0"/>
              <a:t> </a:t>
            </a:r>
            <a:r>
              <a:rPr lang="en-US" sz="2800" b="1" dirty="0">
                <a:solidFill>
                  <a:srgbClr val="FF0000"/>
                </a:solidFill>
              </a:rPr>
              <a:t>to </a:t>
            </a:r>
            <a:r>
              <a:rPr lang="en-US" sz="2800" b="1" i="1" dirty="0">
                <a:solidFill>
                  <a:srgbClr val="FF0000"/>
                </a:solidFill>
              </a:rPr>
              <a:t>obtain</a:t>
            </a:r>
            <a:r>
              <a:rPr lang="en-US" sz="2800" b="1" dirty="0">
                <a:solidFill>
                  <a:srgbClr val="FF0000"/>
                </a:solidFill>
              </a:rPr>
              <a:t> an inheritance</a:t>
            </a:r>
            <a:r>
              <a:rPr lang="en-US" sz="2800" b="1" i="1" dirty="0">
                <a:solidFill>
                  <a:srgbClr val="FF0000"/>
                </a:solidFill>
              </a:rPr>
              <a:t> which is</a:t>
            </a:r>
            <a:r>
              <a:rPr lang="en-US" sz="2800" b="1" dirty="0">
                <a:solidFill>
                  <a:srgbClr val="FF0000"/>
                </a:solidFill>
              </a:rPr>
              <a:t> imperishable and undefiled and will not fade away, </a:t>
            </a:r>
            <a:r>
              <a:rPr lang="en-US" sz="2800" b="1" u="sng" dirty="0">
                <a:solidFill>
                  <a:srgbClr val="FF0000"/>
                </a:solidFill>
              </a:rPr>
              <a:t>reserved in heaven for you</a:t>
            </a:r>
            <a:r>
              <a:rPr lang="en-US" sz="2800" b="1" dirty="0">
                <a:solidFill>
                  <a:srgbClr val="FF0000"/>
                </a:solidFill>
              </a:rPr>
              <a:t>, </a:t>
            </a:r>
            <a:r>
              <a:rPr lang="en-US" sz="2800" b="1" baseline="30000" dirty="0"/>
              <a:t>5</a:t>
            </a:r>
            <a:r>
              <a:rPr lang="en-US" sz="2800" dirty="0"/>
              <a:t> who are protected by the power of God </a:t>
            </a:r>
            <a:r>
              <a:rPr lang="en-US" sz="2800" b="1" dirty="0">
                <a:solidFill>
                  <a:srgbClr val="0000FF"/>
                </a:solidFill>
              </a:rPr>
              <a:t>through faith </a:t>
            </a:r>
            <a:r>
              <a:rPr lang="en-US" sz="2800" dirty="0"/>
              <a:t>for a salvation ready to be revealed in the last time</a:t>
            </a:r>
            <a:r>
              <a:rPr lang="en-US" sz="2800" dirty="0" smtClean="0"/>
              <a:t>.</a:t>
            </a:r>
          </a:p>
          <a:p>
            <a:pPr marL="0" indent="0">
              <a:buNone/>
            </a:pPr>
            <a:r>
              <a:rPr lang="en-US" sz="2800" b="1" dirty="0"/>
              <a:t>John 8:23 </a:t>
            </a:r>
            <a:r>
              <a:rPr lang="en-US" sz="2800" dirty="0"/>
              <a:t>And He was saying to them, “You are from below, I am from above; you are of this world, I am not of this world. </a:t>
            </a:r>
            <a:r>
              <a:rPr lang="en-US" sz="2800" b="1" baseline="30000" dirty="0"/>
              <a:t>24</a:t>
            </a:r>
            <a:r>
              <a:rPr lang="en-US" sz="2800" dirty="0"/>
              <a:t> “Therefore I said to you that you will die in your sins; </a:t>
            </a:r>
            <a:r>
              <a:rPr lang="en-US" sz="2800" b="1" dirty="0">
                <a:solidFill>
                  <a:srgbClr val="0000FF"/>
                </a:solidFill>
              </a:rPr>
              <a:t>for unless you believe that I am</a:t>
            </a:r>
            <a:r>
              <a:rPr lang="en-US" sz="2800" b="1" i="1" dirty="0">
                <a:solidFill>
                  <a:srgbClr val="0000FF"/>
                </a:solidFill>
              </a:rPr>
              <a:t> He, </a:t>
            </a:r>
            <a:r>
              <a:rPr lang="en-US" sz="2800" b="1" dirty="0">
                <a:solidFill>
                  <a:srgbClr val="0000FF"/>
                </a:solidFill>
              </a:rPr>
              <a:t>you will die in your sins.”</a:t>
            </a:r>
          </a:p>
          <a:p>
            <a:pPr marL="0" indent="0">
              <a:buNone/>
            </a:pPr>
            <a:endParaRPr lang="en-US" sz="2800" dirty="0" smtClean="0"/>
          </a:p>
        </p:txBody>
      </p:sp>
    </p:spTree>
    <p:extLst>
      <p:ext uri="{BB962C8B-B14F-4D97-AF65-F5344CB8AC3E}">
        <p14:creationId xmlns:p14="http://schemas.microsoft.com/office/powerpoint/2010/main" val="21096033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1361" y="211138"/>
            <a:ext cx="8733009" cy="5345112"/>
          </a:xfrm>
          <a:solidFill>
            <a:schemeClr val="bg1"/>
          </a:solidFill>
          <a:ln>
            <a:solidFill>
              <a:schemeClr val="tx1"/>
            </a:solidFill>
          </a:ln>
        </p:spPr>
        <p:txBody>
          <a:bodyPr>
            <a:noAutofit/>
          </a:bodyPr>
          <a:lstStyle/>
          <a:p>
            <a:pPr marL="0" indent="0">
              <a:buNone/>
            </a:pPr>
            <a:r>
              <a:rPr lang="en-US" sz="3600" b="1" dirty="0" smtClean="0"/>
              <a:t>Gal</a:t>
            </a:r>
            <a:r>
              <a:rPr lang="en-US" sz="3600" b="1" dirty="0"/>
              <a:t>. 3:</a:t>
            </a:r>
            <a:r>
              <a:rPr lang="en-US" sz="3600" b="1" dirty="0" smtClean="0"/>
              <a:t>26</a:t>
            </a:r>
            <a:r>
              <a:rPr lang="en-US" sz="3600" dirty="0" smtClean="0"/>
              <a:t> </a:t>
            </a:r>
            <a:r>
              <a:rPr lang="en-US" sz="3600" dirty="0"/>
              <a:t> </a:t>
            </a:r>
            <a:r>
              <a:rPr lang="en-US" sz="3600" dirty="0" smtClean="0"/>
              <a:t>For </a:t>
            </a:r>
            <a:r>
              <a:rPr lang="en-US" sz="3600" dirty="0"/>
              <a:t>you are all </a:t>
            </a:r>
            <a:r>
              <a:rPr lang="en-US" sz="3600" dirty="0">
                <a:solidFill>
                  <a:srgbClr val="0000FF"/>
                </a:solidFill>
              </a:rPr>
              <a:t>sons of God through faith in Christ Jesus.</a:t>
            </a:r>
            <a:r>
              <a:rPr lang="en-US" sz="3600" dirty="0"/>
              <a:t> </a:t>
            </a:r>
            <a:r>
              <a:rPr lang="en-US" sz="3600" b="1" baseline="30000" dirty="0"/>
              <a:t>27</a:t>
            </a:r>
            <a:r>
              <a:rPr lang="en-US" sz="3600" dirty="0"/>
              <a:t> </a:t>
            </a:r>
            <a:r>
              <a:rPr lang="en-US" sz="3600" dirty="0">
                <a:solidFill>
                  <a:srgbClr val="0000FF"/>
                </a:solidFill>
              </a:rPr>
              <a:t>For all of you who were baptized into Christ have clothed yourselves with Christ. </a:t>
            </a:r>
            <a:r>
              <a:rPr lang="en-US" sz="3600" b="1" baseline="30000" dirty="0"/>
              <a:t>28</a:t>
            </a:r>
            <a:r>
              <a:rPr lang="en-US" sz="3600" dirty="0"/>
              <a:t> There is neither Jew nor Greek, there is neither slave nor free man, there is neither male nor female; for you are </a:t>
            </a:r>
            <a:r>
              <a:rPr lang="en-US" sz="3600" dirty="0">
                <a:solidFill>
                  <a:srgbClr val="0000FF"/>
                </a:solidFill>
              </a:rPr>
              <a:t>all one in Christ Jesus. </a:t>
            </a:r>
            <a:r>
              <a:rPr lang="en-US" sz="3600" b="1" baseline="30000" dirty="0"/>
              <a:t>29</a:t>
            </a:r>
            <a:r>
              <a:rPr lang="en-US" sz="3600" dirty="0"/>
              <a:t> And if you belong to Christ, then you are Abraham’s descendants, </a:t>
            </a:r>
            <a:r>
              <a:rPr lang="en-US" sz="3600" dirty="0">
                <a:solidFill>
                  <a:srgbClr val="0000FF"/>
                </a:solidFill>
              </a:rPr>
              <a:t>heirs according to promise.</a:t>
            </a:r>
            <a:endParaRPr lang="en-US" sz="3600" dirty="0" smtClean="0">
              <a:solidFill>
                <a:srgbClr val="0000FF"/>
              </a:solidFill>
            </a:endParaRPr>
          </a:p>
          <a:p>
            <a:pPr marL="0" indent="0">
              <a:buNone/>
            </a:pPr>
            <a:endParaRPr lang="en-US" sz="2800" dirty="0" smtClean="0"/>
          </a:p>
        </p:txBody>
      </p:sp>
    </p:spTree>
    <p:extLst>
      <p:ext uri="{BB962C8B-B14F-4D97-AF65-F5344CB8AC3E}">
        <p14:creationId xmlns:p14="http://schemas.microsoft.com/office/powerpoint/2010/main" val="36472707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1361" y="211138"/>
            <a:ext cx="8733009" cy="5408612"/>
          </a:xfrm>
          <a:solidFill>
            <a:schemeClr val="bg1"/>
          </a:solidFill>
          <a:ln>
            <a:solidFill>
              <a:schemeClr val="tx1"/>
            </a:solidFill>
          </a:ln>
        </p:spPr>
        <p:txBody>
          <a:bodyPr>
            <a:normAutofit lnSpcReduction="10000"/>
          </a:bodyPr>
          <a:lstStyle/>
          <a:p>
            <a:r>
              <a:rPr lang="en-US" b="1" baseline="30000" dirty="0"/>
              <a:t>18</a:t>
            </a:r>
            <a:r>
              <a:rPr lang="en-US" dirty="0"/>
              <a:t> </a:t>
            </a:r>
            <a:r>
              <a:rPr lang="en-US" b="1" dirty="0">
                <a:solidFill>
                  <a:srgbClr val="FF0000"/>
                </a:solidFill>
              </a:rPr>
              <a:t>For Christ also died for sins once for all, </a:t>
            </a:r>
            <a:r>
              <a:rPr lang="en-US" i="1" dirty="0"/>
              <a:t>the</a:t>
            </a:r>
            <a:r>
              <a:rPr lang="en-US" dirty="0"/>
              <a:t> just for </a:t>
            </a:r>
            <a:r>
              <a:rPr lang="en-US" i="1" dirty="0"/>
              <a:t>the</a:t>
            </a:r>
            <a:r>
              <a:rPr lang="en-US" dirty="0"/>
              <a:t> unjust, </a:t>
            </a:r>
            <a:r>
              <a:rPr lang="en-US" b="1" dirty="0">
                <a:solidFill>
                  <a:srgbClr val="0000FF"/>
                </a:solidFill>
              </a:rPr>
              <a:t>so that He might bring us to God, </a:t>
            </a:r>
            <a:r>
              <a:rPr lang="en-US" dirty="0"/>
              <a:t>having been put to death in the flesh, but made alive in the spirit</a:t>
            </a:r>
            <a:r>
              <a:rPr lang="en-US" dirty="0" smtClean="0"/>
              <a:t>;. . . .</a:t>
            </a:r>
            <a:r>
              <a:rPr lang="en-US" b="1" baseline="30000" dirty="0" smtClean="0"/>
              <a:t>21</a:t>
            </a:r>
            <a:r>
              <a:rPr lang="en-US" dirty="0" smtClean="0"/>
              <a:t> </a:t>
            </a:r>
            <a:r>
              <a:rPr lang="en-US" dirty="0"/>
              <a:t>Corresponding to that, </a:t>
            </a:r>
            <a:r>
              <a:rPr lang="en-US" b="1" dirty="0">
                <a:solidFill>
                  <a:srgbClr val="FF0000"/>
                </a:solidFill>
              </a:rPr>
              <a:t>baptism now saves you </a:t>
            </a:r>
            <a:r>
              <a:rPr lang="en-US" dirty="0"/>
              <a:t>— not the removal of dirt from the flesh, but an appeal to God for a good conscience — </a:t>
            </a:r>
            <a:r>
              <a:rPr lang="en-US" b="1" dirty="0">
                <a:solidFill>
                  <a:srgbClr val="FF0000"/>
                </a:solidFill>
              </a:rPr>
              <a:t>through the resurrection of Jesus Christ,</a:t>
            </a:r>
            <a:r>
              <a:rPr lang="en-US" b="1" dirty="0"/>
              <a:t> </a:t>
            </a:r>
            <a:r>
              <a:rPr lang="en-US" b="1" baseline="30000" dirty="0"/>
              <a:t>22</a:t>
            </a:r>
            <a:r>
              <a:rPr lang="en-US" dirty="0"/>
              <a:t> </a:t>
            </a:r>
            <a:r>
              <a:rPr lang="en-US" b="1" dirty="0">
                <a:solidFill>
                  <a:srgbClr val="0000FF"/>
                </a:solidFill>
              </a:rPr>
              <a:t>who is at the right hand of God, </a:t>
            </a:r>
            <a:r>
              <a:rPr lang="en-US" dirty="0"/>
              <a:t>having gone into heaven, after angels and authorities and powers had been subjected to Him</a:t>
            </a:r>
            <a:r>
              <a:rPr lang="en-US" dirty="0" smtClean="0"/>
              <a:t>. </a:t>
            </a:r>
            <a:r>
              <a:rPr lang="en-US" dirty="0" smtClean="0"/>
              <a:t>1 </a:t>
            </a:r>
            <a:r>
              <a:rPr lang="en-US" dirty="0" smtClean="0"/>
              <a:t>Peter 3:18-</a:t>
            </a:r>
            <a:r>
              <a:rPr lang="en-US" dirty="0" smtClean="0"/>
              <a:t>22 (cf. Romans 6:3-6)</a:t>
            </a:r>
            <a:endParaRPr lang="en-US" dirty="0">
              <a:solidFill>
                <a:srgbClr val="0000FF"/>
              </a:solidFill>
            </a:endParaRPr>
          </a:p>
        </p:txBody>
      </p:sp>
    </p:spTree>
    <p:extLst>
      <p:ext uri="{BB962C8B-B14F-4D97-AF65-F5344CB8AC3E}">
        <p14:creationId xmlns:p14="http://schemas.microsoft.com/office/powerpoint/2010/main" val="17788752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sz="4000" b="1" dirty="0" smtClean="0">
                <a:ln>
                  <a:solidFill>
                    <a:srgbClr val="000000"/>
                  </a:solidFill>
                </a:ln>
                <a:solidFill>
                  <a:schemeClr val="bg1"/>
                </a:solidFill>
              </a:rPr>
              <a:t>What is heaven like?</a:t>
            </a:r>
          </a:p>
          <a:p>
            <a:pPr algn="ctr"/>
            <a:r>
              <a:rPr lang="en-US" sz="4000" b="1" dirty="0" smtClean="0">
                <a:ln>
                  <a:solidFill>
                    <a:srgbClr val="000000"/>
                  </a:solidFill>
                </a:ln>
                <a:solidFill>
                  <a:schemeClr val="bg1"/>
                </a:solidFill>
              </a:rPr>
              <a:t>Who goes there?</a:t>
            </a:r>
            <a:r>
              <a:rPr lang="en-US" sz="4000" b="1" dirty="0">
                <a:ln>
                  <a:solidFill>
                    <a:srgbClr val="000000"/>
                  </a:solidFill>
                </a:ln>
                <a:solidFill>
                  <a:schemeClr val="bg1"/>
                </a:solidFill>
              </a:rPr>
              <a:t> </a:t>
            </a:r>
            <a:endParaRPr lang="en-US" sz="4000" b="1" dirty="0" smtClean="0">
              <a:ln>
                <a:solidFill>
                  <a:srgbClr val="000000"/>
                </a:solidFill>
              </a:ln>
              <a:solidFill>
                <a:schemeClr val="bg1"/>
              </a:solidFill>
            </a:endParaRPr>
          </a:p>
          <a:p>
            <a:pPr algn="ctr"/>
            <a:r>
              <a:rPr lang="en-US" sz="4000" b="1" dirty="0" smtClean="0">
                <a:ln>
                  <a:solidFill>
                    <a:srgbClr val="000000"/>
                  </a:solidFill>
                </a:ln>
                <a:solidFill>
                  <a:srgbClr val="FFFF00"/>
                </a:solidFill>
              </a:rPr>
              <a:t>What </a:t>
            </a:r>
            <a:r>
              <a:rPr lang="en-US" sz="4000" b="1" dirty="0">
                <a:ln>
                  <a:solidFill>
                    <a:srgbClr val="000000"/>
                  </a:solidFill>
                </a:ln>
                <a:solidFill>
                  <a:srgbClr val="FFFF00"/>
                </a:solidFill>
              </a:rPr>
              <a:t>will we be like? </a:t>
            </a:r>
          </a:p>
          <a:p>
            <a:pPr algn="ctr"/>
            <a:r>
              <a:rPr lang="en-US" sz="4000" b="1" dirty="0" smtClean="0">
                <a:ln>
                  <a:solidFill>
                    <a:srgbClr val="000000"/>
                  </a:solidFill>
                </a:ln>
                <a:solidFill>
                  <a:schemeClr val="bg1"/>
                </a:solidFill>
              </a:rPr>
              <a:t>Who is there?</a:t>
            </a:r>
          </a:p>
          <a:p>
            <a:pPr algn="ctr"/>
            <a:endParaRPr lang="en-US" sz="4000" b="1" dirty="0">
              <a:ln>
                <a:solidFill>
                  <a:srgbClr val="000000"/>
                </a:solidFill>
              </a:ln>
              <a:solidFill>
                <a:schemeClr val="bg1"/>
              </a:solidFill>
            </a:endParaRPr>
          </a:p>
        </p:txBody>
      </p:sp>
    </p:spTree>
    <p:extLst>
      <p:ext uri="{BB962C8B-B14F-4D97-AF65-F5344CB8AC3E}">
        <p14:creationId xmlns:p14="http://schemas.microsoft.com/office/powerpoint/2010/main" val="18171460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8325" y="5454651"/>
            <a:ext cx="8229600" cy="1143000"/>
          </a:xfrm>
        </p:spPr>
        <p:txBody>
          <a:bodyPr/>
          <a:lstStyle/>
          <a:p>
            <a:endParaRPr lang="en-US" dirty="0"/>
          </a:p>
        </p:txBody>
      </p:sp>
      <p:sp>
        <p:nvSpPr>
          <p:cNvPr id="3" name="Content Placeholder 2"/>
          <p:cNvSpPr>
            <a:spLocks noGrp="1"/>
          </p:cNvSpPr>
          <p:nvPr>
            <p:ph idx="1"/>
          </p:nvPr>
        </p:nvSpPr>
        <p:spPr>
          <a:xfrm>
            <a:off x="158750" y="223044"/>
            <a:ext cx="8763000" cy="4525963"/>
          </a:xfrm>
        </p:spPr>
        <p:txBody>
          <a:bodyPr/>
          <a:lstStyle/>
          <a:p>
            <a:r>
              <a:rPr lang="en-US" b="1" dirty="0">
                <a:solidFill>
                  <a:srgbClr val="FFFFFF"/>
                </a:solidFill>
              </a:rPr>
              <a:t>Rom. 8:9   However, you are not in the flesh but in the Spirit, if indeed the Spirit of God dwells in you. But if anyone does not have the Spirit of Christ, he does not belong to Him. </a:t>
            </a:r>
            <a:r>
              <a:rPr lang="en-US" b="1" dirty="0" smtClean="0">
                <a:solidFill>
                  <a:srgbClr val="FFFFFF"/>
                </a:solidFill>
              </a:rPr>
              <a:t>. . . </a:t>
            </a:r>
            <a:r>
              <a:rPr lang="en-US" b="1" baseline="30000" dirty="0" smtClean="0">
                <a:solidFill>
                  <a:srgbClr val="FFFFFF"/>
                </a:solidFill>
              </a:rPr>
              <a:t>11</a:t>
            </a:r>
            <a:r>
              <a:rPr lang="en-US" b="1" dirty="0" smtClean="0">
                <a:solidFill>
                  <a:srgbClr val="FFFFFF"/>
                </a:solidFill>
              </a:rPr>
              <a:t> </a:t>
            </a:r>
            <a:r>
              <a:rPr lang="en-US" b="1" dirty="0">
                <a:solidFill>
                  <a:srgbClr val="FFFFFF"/>
                </a:solidFill>
              </a:rPr>
              <a:t>But if the Spirit of Him who raised Jesus from the dead dwells in you, </a:t>
            </a:r>
            <a:r>
              <a:rPr lang="en-US" b="1" dirty="0">
                <a:ln>
                  <a:solidFill>
                    <a:srgbClr val="000000"/>
                  </a:solidFill>
                </a:ln>
                <a:solidFill>
                  <a:srgbClr val="FFFF00"/>
                </a:solidFill>
              </a:rPr>
              <a:t>He who raised Christ Jesus from the dead will also give life to your mortal bodies </a:t>
            </a:r>
            <a:r>
              <a:rPr lang="en-US" b="1" dirty="0">
                <a:solidFill>
                  <a:srgbClr val="FFFFFF"/>
                </a:solidFill>
              </a:rPr>
              <a:t>through His Spirit who dwells in you.</a:t>
            </a:r>
          </a:p>
        </p:txBody>
      </p:sp>
    </p:spTree>
    <p:extLst>
      <p:ext uri="{BB962C8B-B14F-4D97-AF65-F5344CB8AC3E}">
        <p14:creationId xmlns:p14="http://schemas.microsoft.com/office/powerpoint/2010/main" val="8061225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a:xfrm>
            <a:off x="171449" y="76200"/>
            <a:ext cx="8734425" cy="6067425"/>
          </a:xfrm>
        </p:spPr>
        <p:txBody>
          <a:bodyPr/>
          <a:lstStyle/>
          <a:p>
            <a:r>
              <a:rPr lang="en-US" sz="3600" b="1" dirty="0" smtClean="0"/>
              <a:t>1Cor</a:t>
            </a:r>
            <a:r>
              <a:rPr lang="en-US" sz="3600" b="1" dirty="0"/>
              <a:t>. 15:50</a:t>
            </a:r>
            <a:r>
              <a:rPr lang="en-US" sz="3600" dirty="0"/>
              <a:t>   Now I say this, brethren, that </a:t>
            </a:r>
            <a:r>
              <a:rPr lang="en-US" sz="3600" dirty="0">
                <a:solidFill>
                  <a:srgbClr val="FF0000"/>
                </a:solidFill>
              </a:rPr>
              <a:t>flesh and blood cannot inherit the kingdom of God; </a:t>
            </a:r>
            <a:r>
              <a:rPr lang="en-US" sz="3600" dirty="0"/>
              <a:t>nor does the perishable inherit the imperishable. </a:t>
            </a:r>
            <a:r>
              <a:rPr lang="en-US" sz="3600" b="1" baseline="30000" dirty="0"/>
              <a:t>51</a:t>
            </a:r>
            <a:r>
              <a:rPr lang="en-US" sz="3600" dirty="0"/>
              <a:t> Behold, I tell you a mystery; we will not all sleep, </a:t>
            </a:r>
            <a:r>
              <a:rPr lang="en-US" sz="3600" b="1" dirty="0">
                <a:solidFill>
                  <a:srgbClr val="0000FF"/>
                </a:solidFill>
              </a:rPr>
              <a:t>but we will all be changed,</a:t>
            </a:r>
            <a:r>
              <a:rPr lang="en-US" sz="3600" b="1" dirty="0"/>
              <a:t> </a:t>
            </a:r>
            <a:r>
              <a:rPr lang="en-US" sz="3600" b="1" baseline="30000" dirty="0"/>
              <a:t>52</a:t>
            </a:r>
            <a:r>
              <a:rPr lang="en-US" sz="3600" dirty="0"/>
              <a:t> in a moment, in the twinkling of an eye, at the last trumpet; for the trumpet will sound, </a:t>
            </a:r>
            <a:r>
              <a:rPr lang="en-US" sz="3600" b="1" dirty="0">
                <a:solidFill>
                  <a:srgbClr val="0000FF"/>
                </a:solidFill>
              </a:rPr>
              <a:t>and the dead will be raised imperishable, and we will be changed. </a:t>
            </a:r>
            <a:r>
              <a:rPr lang="en-US" sz="3600" b="1" baseline="30000" dirty="0"/>
              <a:t>53</a:t>
            </a:r>
            <a:r>
              <a:rPr lang="en-US" sz="3600" dirty="0"/>
              <a:t> For this perishable must put on the imperishable, and </a:t>
            </a:r>
            <a:r>
              <a:rPr lang="en-US" sz="3600" b="1" dirty="0">
                <a:solidFill>
                  <a:srgbClr val="0000FF"/>
                </a:solidFill>
              </a:rPr>
              <a:t>this mortal must put on immortality. </a:t>
            </a:r>
          </a:p>
        </p:txBody>
      </p:sp>
    </p:spTree>
    <p:extLst>
      <p:ext uri="{BB962C8B-B14F-4D97-AF65-F5344CB8AC3E}">
        <p14:creationId xmlns:p14="http://schemas.microsoft.com/office/powerpoint/2010/main" val="26731041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a:xfrm>
            <a:off x="219075" y="274638"/>
            <a:ext cx="8229600" cy="4525963"/>
          </a:xfrm>
        </p:spPr>
        <p:txBody>
          <a:bodyPr/>
          <a:lstStyle/>
          <a:p>
            <a:r>
              <a:rPr lang="en-US" sz="3600" b="1" dirty="0" smtClean="0"/>
              <a:t>1 Cor</a:t>
            </a:r>
            <a:r>
              <a:rPr lang="en-US" sz="3600" b="1" dirty="0"/>
              <a:t>. 15:</a:t>
            </a:r>
            <a:r>
              <a:rPr lang="en-US" sz="3600" b="1" dirty="0" smtClean="0"/>
              <a:t>54</a:t>
            </a:r>
            <a:r>
              <a:rPr lang="en-US" sz="3600" dirty="0" smtClean="0"/>
              <a:t> </a:t>
            </a:r>
            <a:r>
              <a:rPr lang="en-US" sz="3600" dirty="0"/>
              <a:t> </a:t>
            </a:r>
            <a:r>
              <a:rPr lang="en-US" sz="3600" dirty="0" smtClean="0"/>
              <a:t>But </a:t>
            </a:r>
            <a:r>
              <a:rPr lang="en-US" sz="3600" dirty="0"/>
              <a:t>when this perishable will have put on the imperishable, and this mortal will have put on immortality, then will come about the saying that is written, </a:t>
            </a:r>
            <a:r>
              <a:rPr lang="en-US" sz="3600" b="1" dirty="0">
                <a:solidFill>
                  <a:srgbClr val="0000FF"/>
                </a:solidFill>
              </a:rPr>
              <a:t>“DEATH IS SWALLOWED UP in victory. </a:t>
            </a:r>
            <a:r>
              <a:rPr lang="en-US" sz="3600" b="1" baseline="30000" dirty="0">
                <a:solidFill>
                  <a:srgbClr val="0000FF"/>
                </a:solidFill>
              </a:rPr>
              <a:t>55</a:t>
            </a:r>
            <a:r>
              <a:rPr lang="en-US" sz="3600" b="1" dirty="0">
                <a:solidFill>
                  <a:srgbClr val="0000FF"/>
                </a:solidFill>
              </a:rPr>
              <a:t> “O DEATH, WHERE IS YOUR VICTORY? O DEATH, WHERE IS YOUR STING?”</a:t>
            </a:r>
            <a:r>
              <a:rPr lang="en-US" sz="3600" dirty="0"/>
              <a:t> </a:t>
            </a:r>
            <a:r>
              <a:rPr lang="en-US" sz="3600" b="1" baseline="30000" dirty="0"/>
              <a:t>56</a:t>
            </a:r>
            <a:r>
              <a:rPr lang="en-US" sz="3600" dirty="0"/>
              <a:t> The sting of death is sin, and the power of sin is the law; </a:t>
            </a:r>
            <a:r>
              <a:rPr lang="en-US" sz="3600" b="1" baseline="30000" dirty="0"/>
              <a:t>57</a:t>
            </a:r>
            <a:r>
              <a:rPr lang="en-US" sz="3600" dirty="0"/>
              <a:t> </a:t>
            </a:r>
            <a:r>
              <a:rPr lang="en-US" sz="3600" b="1" dirty="0">
                <a:solidFill>
                  <a:srgbClr val="0000FF"/>
                </a:solidFill>
              </a:rPr>
              <a:t>but thanks be to God, who gives us the victory through our Lord Jesus Christ.</a:t>
            </a:r>
          </a:p>
        </p:txBody>
      </p:sp>
    </p:spTree>
    <p:extLst>
      <p:ext uri="{BB962C8B-B14F-4D97-AF65-F5344CB8AC3E}">
        <p14:creationId xmlns:p14="http://schemas.microsoft.com/office/powerpoint/2010/main" val="10019069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09575"/>
            <a:ext cx="8229600" cy="6099175"/>
          </a:xfrm>
        </p:spPr>
        <p:txBody>
          <a:bodyPr/>
          <a:lstStyle/>
          <a:p>
            <a:r>
              <a:rPr lang="en-US" b="1" dirty="0">
                <a:solidFill>
                  <a:schemeClr val="bg1"/>
                </a:solidFill>
              </a:rPr>
              <a:t>Phil. 3</a:t>
            </a:r>
            <a:r>
              <a:rPr lang="en-US" b="1" dirty="0" smtClean="0">
                <a:solidFill>
                  <a:schemeClr val="bg1"/>
                </a:solidFill>
              </a:rPr>
              <a:t>:20 </a:t>
            </a:r>
            <a:r>
              <a:rPr lang="en-US" b="1" dirty="0">
                <a:solidFill>
                  <a:schemeClr val="bg1"/>
                </a:solidFill>
              </a:rPr>
              <a:t>  </a:t>
            </a:r>
            <a:r>
              <a:rPr lang="en-US" b="1" dirty="0" smtClean="0">
                <a:solidFill>
                  <a:schemeClr val="bg1"/>
                </a:solidFill>
              </a:rPr>
              <a:t>For </a:t>
            </a:r>
            <a:r>
              <a:rPr lang="en-US" b="1" dirty="0">
                <a:solidFill>
                  <a:schemeClr val="bg1"/>
                </a:solidFill>
              </a:rPr>
              <a:t>our citizenship is in heaven, from which also </a:t>
            </a:r>
            <a:r>
              <a:rPr lang="en-US" b="1" dirty="0">
                <a:ln>
                  <a:solidFill>
                    <a:srgbClr val="FF0000"/>
                  </a:solidFill>
                </a:ln>
                <a:solidFill>
                  <a:schemeClr val="bg1"/>
                </a:solidFill>
              </a:rPr>
              <a:t>we eagerly wait for a Savior, the Lord Jesus Christ; </a:t>
            </a:r>
            <a:r>
              <a:rPr lang="en-US" b="1" baseline="30000" dirty="0">
                <a:solidFill>
                  <a:schemeClr val="bg1"/>
                </a:solidFill>
              </a:rPr>
              <a:t>21</a:t>
            </a:r>
            <a:r>
              <a:rPr lang="en-US" b="1" dirty="0">
                <a:solidFill>
                  <a:schemeClr val="bg1"/>
                </a:solidFill>
              </a:rPr>
              <a:t> </a:t>
            </a:r>
            <a:r>
              <a:rPr lang="en-US" b="1" dirty="0">
                <a:solidFill>
                  <a:srgbClr val="FFFF00"/>
                </a:solidFill>
              </a:rPr>
              <a:t>who will transform the body of our humble state into conformity with the body of His glory, </a:t>
            </a:r>
            <a:r>
              <a:rPr lang="en-US" b="1" dirty="0">
                <a:solidFill>
                  <a:schemeClr val="bg1"/>
                </a:solidFill>
              </a:rPr>
              <a:t>by the exertion of the power that He has even to subject all things to Himself</a:t>
            </a:r>
            <a:r>
              <a:rPr lang="en-US" b="1" dirty="0" smtClean="0">
                <a:solidFill>
                  <a:schemeClr val="bg1"/>
                </a:solidFill>
              </a:rPr>
              <a:t>.</a:t>
            </a:r>
          </a:p>
        </p:txBody>
      </p:sp>
    </p:spTree>
    <p:extLst>
      <p:ext uri="{BB962C8B-B14F-4D97-AF65-F5344CB8AC3E}">
        <p14:creationId xmlns:p14="http://schemas.microsoft.com/office/powerpoint/2010/main" val="23808731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09575"/>
            <a:ext cx="8229600" cy="6099175"/>
          </a:xfrm>
        </p:spPr>
        <p:txBody>
          <a:bodyPr/>
          <a:lstStyle/>
          <a:p>
            <a:r>
              <a:rPr lang="en-US" sz="3600" b="1" dirty="0" smtClean="0">
                <a:solidFill>
                  <a:schemeClr val="bg1"/>
                </a:solidFill>
              </a:rPr>
              <a:t>1 John 3:2 </a:t>
            </a:r>
            <a:r>
              <a:rPr lang="en-US" sz="3600" b="1" dirty="0">
                <a:solidFill>
                  <a:schemeClr val="bg1"/>
                </a:solidFill>
              </a:rPr>
              <a:t>Beloved, now we are children of God, </a:t>
            </a:r>
            <a:r>
              <a:rPr lang="en-US" sz="3600" b="1" dirty="0">
                <a:ln>
                  <a:solidFill>
                    <a:srgbClr val="FF0000"/>
                  </a:solidFill>
                </a:ln>
                <a:solidFill>
                  <a:schemeClr val="bg1"/>
                </a:solidFill>
              </a:rPr>
              <a:t>and it has not appeared as yet what we will be. </a:t>
            </a:r>
            <a:r>
              <a:rPr lang="en-US" sz="3600" b="1" dirty="0">
                <a:solidFill>
                  <a:schemeClr val="bg1"/>
                </a:solidFill>
              </a:rPr>
              <a:t>We know that when He appears, </a:t>
            </a:r>
            <a:r>
              <a:rPr lang="en-US" sz="3600" b="1" dirty="0">
                <a:solidFill>
                  <a:srgbClr val="FFFF00"/>
                </a:solidFill>
              </a:rPr>
              <a:t>we will be like Him, </a:t>
            </a:r>
            <a:r>
              <a:rPr lang="en-US" sz="3600" b="1" dirty="0">
                <a:solidFill>
                  <a:schemeClr val="bg1"/>
                </a:solidFill>
              </a:rPr>
              <a:t>because we will see Him just as He is.</a:t>
            </a:r>
          </a:p>
        </p:txBody>
      </p:sp>
    </p:spTree>
    <p:extLst>
      <p:ext uri="{BB962C8B-B14F-4D97-AF65-F5344CB8AC3E}">
        <p14:creationId xmlns:p14="http://schemas.microsoft.com/office/powerpoint/2010/main" val="21866698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70124" y="5348288"/>
            <a:ext cx="6873875" cy="1143000"/>
          </a:xfrm>
        </p:spPr>
        <p:txBody>
          <a:bodyPr/>
          <a:lstStyle/>
          <a:p>
            <a:r>
              <a:rPr lang="en-US" b="1" dirty="0" smtClean="0">
                <a:ln>
                  <a:solidFill>
                    <a:schemeClr val="tx1"/>
                  </a:solidFill>
                </a:ln>
                <a:solidFill>
                  <a:srgbClr val="FFFF00"/>
                </a:solidFill>
                <a:latin typeface="Arial Black"/>
                <a:cs typeface="Arial Black"/>
              </a:rPr>
              <a:t>Will we recognize each other?</a:t>
            </a:r>
            <a:endParaRPr lang="en-US" b="1" dirty="0">
              <a:ln>
                <a:solidFill>
                  <a:schemeClr val="tx1"/>
                </a:solidFill>
              </a:ln>
              <a:solidFill>
                <a:srgbClr val="FFFF00"/>
              </a:solidFill>
              <a:latin typeface="Arial Black"/>
              <a:cs typeface="Arial Black"/>
            </a:endParaRPr>
          </a:p>
        </p:txBody>
      </p:sp>
      <p:sp>
        <p:nvSpPr>
          <p:cNvPr id="3" name="Content Placeholder 2"/>
          <p:cNvSpPr>
            <a:spLocks noGrp="1"/>
          </p:cNvSpPr>
          <p:nvPr>
            <p:ph idx="1"/>
          </p:nvPr>
        </p:nvSpPr>
        <p:spPr>
          <a:xfrm>
            <a:off x="79374" y="92075"/>
            <a:ext cx="8985250" cy="4525963"/>
          </a:xfrm>
        </p:spPr>
        <p:txBody>
          <a:bodyPr/>
          <a:lstStyle/>
          <a:p>
            <a:pPr algn="ctr"/>
            <a:r>
              <a:rPr lang="en-US" b="1" dirty="0">
                <a:ln>
                  <a:solidFill>
                    <a:srgbClr val="FF0000"/>
                  </a:solidFill>
                </a:ln>
                <a:solidFill>
                  <a:schemeClr val="bg1"/>
                </a:solidFill>
              </a:rPr>
              <a:t>God made for </a:t>
            </a:r>
            <a:r>
              <a:rPr lang="en-US" b="1" dirty="0" smtClean="0">
                <a:ln>
                  <a:solidFill>
                    <a:srgbClr val="FF0000"/>
                  </a:solidFill>
                </a:ln>
                <a:solidFill>
                  <a:schemeClr val="bg1"/>
                </a:solidFill>
              </a:rPr>
              <a:t>relationships (Genesis 2:18)</a:t>
            </a:r>
            <a:endParaRPr lang="en-US" b="1" dirty="0">
              <a:ln>
                <a:solidFill>
                  <a:srgbClr val="FF0000"/>
                </a:solidFill>
              </a:ln>
              <a:solidFill>
                <a:schemeClr val="bg1"/>
              </a:solidFill>
            </a:endParaRPr>
          </a:p>
          <a:p>
            <a:pPr algn="ctr"/>
            <a:r>
              <a:rPr lang="en-US" b="1" dirty="0">
                <a:ln>
                  <a:solidFill>
                    <a:srgbClr val="FF0000"/>
                  </a:solidFill>
                </a:ln>
                <a:solidFill>
                  <a:schemeClr val="bg1"/>
                </a:solidFill>
              </a:rPr>
              <a:t>God made for </a:t>
            </a:r>
            <a:r>
              <a:rPr lang="en-US" b="1" dirty="0" smtClean="0">
                <a:ln>
                  <a:solidFill>
                    <a:srgbClr val="FF0000"/>
                  </a:solidFill>
                </a:ln>
                <a:solidFill>
                  <a:schemeClr val="bg1"/>
                </a:solidFill>
              </a:rPr>
              <a:t>love (John 13:34-35) </a:t>
            </a:r>
            <a:endParaRPr lang="en-US" b="1" dirty="0">
              <a:ln>
                <a:solidFill>
                  <a:srgbClr val="FF0000"/>
                </a:solidFill>
              </a:ln>
              <a:solidFill>
                <a:schemeClr val="bg1"/>
              </a:solidFill>
            </a:endParaRPr>
          </a:p>
          <a:p>
            <a:pPr algn="ctr"/>
            <a:r>
              <a:rPr lang="en-US" b="1" dirty="0" smtClean="0">
                <a:ln>
                  <a:solidFill>
                    <a:srgbClr val="FF0000"/>
                  </a:solidFill>
                </a:ln>
                <a:solidFill>
                  <a:schemeClr val="bg1"/>
                </a:solidFill>
              </a:rPr>
              <a:t>Moses/Elijah </a:t>
            </a:r>
            <a:r>
              <a:rPr lang="en-US" b="1" dirty="0" smtClean="0">
                <a:ln>
                  <a:solidFill>
                    <a:srgbClr val="FF0000"/>
                  </a:solidFill>
                </a:ln>
                <a:solidFill>
                  <a:schemeClr val="bg1"/>
                </a:solidFill>
              </a:rPr>
              <a:t>retained </a:t>
            </a:r>
            <a:r>
              <a:rPr lang="en-US" b="1" dirty="0" smtClean="0">
                <a:ln>
                  <a:solidFill>
                    <a:srgbClr val="FF0000"/>
                  </a:solidFill>
                </a:ln>
                <a:solidFill>
                  <a:schemeClr val="bg1"/>
                </a:solidFill>
              </a:rPr>
              <a:t>personality (Luke 9:30)</a:t>
            </a:r>
            <a:endParaRPr lang="en-US" b="1" dirty="0" smtClean="0">
              <a:ln>
                <a:solidFill>
                  <a:srgbClr val="FF0000"/>
                </a:solidFill>
              </a:ln>
              <a:solidFill>
                <a:schemeClr val="bg1"/>
              </a:solidFill>
            </a:endParaRPr>
          </a:p>
          <a:p>
            <a:pPr algn="ctr"/>
            <a:r>
              <a:rPr lang="en-US" b="1" dirty="0" smtClean="0">
                <a:ln>
                  <a:solidFill>
                    <a:srgbClr val="FF0000"/>
                  </a:solidFill>
                </a:ln>
                <a:solidFill>
                  <a:schemeClr val="bg1"/>
                </a:solidFill>
              </a:rPr>
              <a:t>Rich </a:t>
            </a:r>
            <a:r>
              <a:rPr lang="en-US" b="1" dirty="0" smtClean="0">
                <a:ln>
                  <a:solidFill>
                    <a:srgbClr val="FF0000"/>
                  </a:solidFill>
                </a:ln>
                <a:solidFill>
                  <a:schemeClr val="bg1"/>
                </a:solidFill>
              </a:rPr>
              <a:t>man/Lazarus </a:t>
            </a:r>
            <a:r>
              <a:rPr lang="en-US" b="1" dirty="0" smtClean="0">
                <a:ln>
                  <a:solidFill>
                    <a:srgbClr val="FF0000"/>
                  </a:solidFill>
                </a:ln>
                <a:solidFill>
                  <a:schemeClr val="bg1"/>
                </a:solidFill>
              </a:rPr>
              <a:t>retained </a:t>
            </a:r>
            <a:r>
              <a:rPr lang="en-US" b="1" dirty="0" smtClean="0">
                <a:ln>
                  <a:solidFill>
                    <a:srgbClr val="FF0000"/>
                  </a:solidFill>
                </a:ln>
                <a:solidFill>
                  <a:schemeClr val="bg1"/>
                </a:solidFill>
              </a:rPr>
              <a:t>personalities (Luke 16)</a:t>
            </a:r>
            <a:endParaRPr lang="en-US" b="1" dirty="0" smtClean="0">
              <a:ln>
                <a:solidFill>
                  <a:srgbClr val="FF0000"/>
                </a:solidFill>
              </a:ln>
              <a:solidFill>
                <a:schemeClr val="bg1"/>
              </a:solidFill>
            </a:endParaRPr>
          </a:p>
          <a:p>
            <a:pPr algn="ctr"/>
            <a:r>
              <a:rPr lang="en-US" b="1" dirty="0" smtClean="0">
                <a:ln>
                  <a:solidFill>
                    <a:srgbClr val="FF0000"/>
                  </a:solidFill>
                </a:ln>
                <a:solidFill>
                  <a:schemeClr val="bg1"/>
                </a:solidFill>
              </a:rPr>
              <a:t>Men of Nineveh retain personality (Matt. 12:38ff) </a:t>
            </a:r>
          </a:p>
          <a:p>
            <a:pPr algn="ctr"/>
            <a:r>
              <a:rPr lang="en-US" b="1" dirty="0" smtClean="0">
                <a:ln>
                  <a:solidFill>
                    <a:srgbClr val="FF0000"/>
                  </a:solidFill>
                </a:ln>
                <a:solidFill>
                  <a:schemeClr val="bg1"/>
                </a:solidFill>
              </a:rPr>
              <a:t>Jesus </a:t>
            </a:r>
            <a:r>
              <a:rPr lang="en-US" b="1" dirty="0" smtClean="0">
                <a:ln>
                  <a:solidFill>
                    <a:srgbClr val="FF0000"/>
                  </a:solidFill>
                </a:ln>
                <a:solidFill>
                  <a:schemeClr val="bg1"/>
                </a:solidFill>
              </a:rPr>
              <a:t>retained </a:t>
            </a:r>
            <a:r>
              <a:rPr lang="en-US" b="1" dirty="0" smtClean="0">
                <a:ln>
                  <a:solidFill>
                    <a:srgbClr val="FF0000"/>
                  </a:solidFill>
                </a:ln>
                <a:solidFill>
                  <a:schemeClr val="bg1"/>
                </a:solidFill>
              </a:rPr>
              <a:t>personality (John 20) </a:t>
            </a:r>
          </a:p>
          <a:p>
            <a:pPr algn="ctr"/>
            <a:r>
              <a:rPr lang="en-US" b="1" dirty="0">
                <a:ln>
                  <a:solidFill>
                    <a:srgbClr val="FF0000"/>
                  </a:solidFill>
                </a:ln>
                <a:solidFill>
                  <a:schemeClr val="bg1"/>
                </a:solidFill>
              </a:rPr>
              <a:t>B</a:t>
            </a:r>
            <a:r>
              <a:rPr lang="en-US" b="1" dirty="0" smtClean="0">
                <a:ln>
                  <a:solidFill>
                    <a:srgbClr val="FF0000"/>
                  </a:solidFill>
                </a:ln>
                <a:solidFill>
                  <a:schemeClr val="bg1"/>
                </a:solidFill>
              </a:rPr>
              <a:t>rethren </a:t>
            </a:r>
            <a:r>
              <a:rPr lang="en-US" b="1" dirty="0">
                <a:ln>
                  <a:solidFill>
                    <a:srgbClr val="FF0000"/>
                  </a:solidFill>
                </a:ln>
                <a:solidFill>
                  <a:schemeClr val="bg1"/>
                </a:solidFill>
              </a:rPr>
              <a:t>a</a:t>
            </a:r>
            <a:r>
              <a:rPr lang="en-US" b="1" dirty="0" smtClean="0">
                <a:ln>
                  <a:solidFill>
                    <a:srgbClr val="FF0000"/>
                  </a:solidFill>
                </a:ln>
                <a:solidFill>
                  <a:schemeClr val="bg1"/>
                </a:solidFill>
              </a:rPr>
              <a:t>re Paul’s “joy/crown” (Philippians 4:1)</a:t>
            </a:r>
            <a:endParaRPr lang="en-US" b="1" dirty="0" smtClean="0">
              <a:ln>
                <a:solidFill>
                  <a:srgbClr val="FF0000"/>
                </a:solidFill>
              </a:ln>
              <a:solidFill>
                <a:schemeClr val="bg1"/>
              </a:solidFill>
            </a:endParaRPr>
          </a:p>
          <a:p>
            <a:pPr algn="ctr"/>
            <a:r>
              <a:rPr lang="en-US" b="1" dirty="0" smtClean="0">
                <a:ln>
                  <a:solidFill>
                    <a:srgbClr val="FF0000"/>
                  </a:solidFill>
                </a:ln>
                <a:solidFill>
                  <a:schemeClr val="bg1"/>
                </a:solidFill>
              </a:rPr>
              <a:t>Yet</a:t>
            </a:r>
            <a:r>
              <a:rPr lang="en-US" b="1" dirty="0" smtClean="0">
                <a:ln>
                  <a:solidFill>
                    <a:srgbClr val="FF0000"/>
                  </a:solidFill>
                </a:ln>
                <a:solidFill>
                  <a:schemeClr val="bg1"/>
                </a:solidFill>
              </a:rPr>
              <a:t>, no tears in heaven (Revelation 1:4)</a:t>
            </a:r>
          </a:p>
          <a:p>
            <a:endParaRPr lang="en-US" b="1" dirty="0">
              <a:solidFill>
                <a:schemeClr val="bg1"/>
              </a:solidFill>
            </a:endParaRPr>
          </a:p>
        </p:txBody>
      </p:sp>
    </p:spTree>
    <p:extLst>
      <p:ext uri="{BB962C8B-B14F-4D97-AF65-F5344CB8AC3E}">
        <p14:creationId xmlns:p14="http://schemas.microsoft.com/office/powerpoint/2010/main" val="26984453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3885" y="5567738"/>
            <a:ext cx="8229600" cy="1143000"/>
          </a:xfrm>
        </p:spPr>
        <p:txBody>
          <a:bodyPr/>
          <a:lstStyle/>
          <a:p>
            <a:endParaRPr lang="en-US" dirty="0"/>
          </a:p>
        </p:txBody>
      </p:sp>
      <p:sp>
        <p:nvSpPr>
          <p:cNvPr id="3" name="Content Placeholder 2"/>
          <p:cNvSpPr>
            <a:spLocks noGrp="1"/>
          </p:cNvSpPr>
          <p:nvPr>
            <p:ph idx="1"/>
          </p:nvPr>
        </p:nvSpPr>
        <p:spPr>
          <a:xfrm>
            <a:off x="121774" y="127000"/>
            <a:ext cx="8804511" cy="4845159"/>
          </a:xfrm>
        </p:spPr>
        <p:txBody>
          <a:bodyPr>
            <a:normAutofit/>
          </a:bodyPr>
          <a:lstStyle/>
          <a:p>
            <a:pPr algn="ctr"/>
            <a:r>
              <a:rPr lang="en-US" b="1" dirty="0" smtClean="0">
                <a:solidFill>
                  <a:srgbClr val="FFFFFF"/>
                </a:solidFill>
                <a:effectLst>
                  <a:glow rad="228600">
                    <a:schemeClr val="accent2">
                      <a:satMod val="175000"/>
                      <a:alpha val="40000"/>
                    </a:schemeClr>
                  </a:glow>
                </a:effectLst>
              </a:rPr>
              <a:t>Matt</a:t>
            </a:r>
            <a:r>
              <a:rPr lang="en-US" b="1" dirty="0" smtClean="0">
                <a:solidFill>
                  <a:srgbClr val="FFFFFF"/>
                </a:solidFill>
                <a:effectLst>
                  <a:glow rad="228600">
                    <a:schemeClr val="accent2">
                      <a:satMod val="175000"/>
                      <a:alpha val="40000"/>
                    </a:schemeClr>
                  </a:glow>
                </a:effectLst>
              </a:rPr>
              <a:t>hew</a:t>
            </a:r>
            <a:r>
              <a:rPr lang="en-US" b="1" dirty="0" smtClean="0">
                <a:solidFill>
                  <a:srgbClr val="FFFFFF"/>
                </a:solidFill>
                <a:effectLst>
                  <a:glow rad="228600">
                    <a:schemeClr val="accent2">
                      <a:satMod val="175000"/>
                      <a:alpha val="40000"/>
                    </a:schemeClr>
                  </a:glow>
                </a:effectLst>
              </a:rPr>
              <a:t> </a:t>
            </a:r>
            <a:r>
              <a:rPr lang="en-US" b="1" dirty="0">
                <a:solidFill>
                  <a:srgbClr val="FFFFFF"/>
                </a:solidFill>
                <a:effectLst>
                  <a:glow rad="228600">
                    <a:schemeClr val="accent2">
                      <a:satMod val="175000"/>
                      <a:alpha val="40000"/>
                    </a:schemeClr>
                  </a:glow>
                </a:effectLst>
              </a:rPr>
              <a:t>5:12 “Rejoice and be glad, for your </a:t>
            </a:r>
            <a:r>
              <a:rPr lang="en-US" b="1" dirty="0">
                <a:solidFill>
                  <a:srgbClr val="FFFF00"/>
                </a:solidFill>
                <a:effectLst>
                  <a:glow rad="228600">
                    <a:schemeClr val="accent2">
                      <a:satMod val="175000"/>
                      <a:alpha val="40000"/>
                    </a:schemeClr>
                  </a:glow>
                </a:effectLst>
              </a:rPr>
              <a:t>reward in heaven is </a:t>
            </a:r>
            <a:r>
              <a:rPr lang="en-US" b="1" dirty="0" smtClean="0">
                <a:solidFill>
                  <a:srgbClr val="FFFF00"/>
                </a:solidFill>
                <a:effectLst>
                  <a:glow rad="228600">
                    <a:schemeClr val="accent2">
                      <a:satMod val="175000"/>
                      <a:alpha val="40000"/>
                    </a:schemeClr>
                  </a:glow>
                </a:effectLst>
              </a:rPr>
              <a:t>great…</a:t>
            </a:r>
            <a:r>
              <a:rPr lang="en-US" b="1" dirty="0" smtClean="0">
                <a:solidFill>
                  <a:srgbClr val="FFFFFF"/>
                </a:solidFill>
                <a:effectLst>
                  <a:glow rad="228600">
                    <a:schemeClr val="accent2">
                      <a:satMod val="175000"/>
                      <a:alpha val="40000"/>
                    </a:schemeClr>
                  </a:glow>
                </a:effectLst>
              </a:rPr>
              <a:t>.</a:t>
            </a:r>
            <a:endParaRPr lang="en-US" b="1" dirty="0" smtClean="0">
              <a:solidFill>
                <a:srgbClr val="FFFFFF"/>
              </a:solidFill>
              <a:effectLst>
                <a:glow rad="228600">
                  <a:schemeClr val="accent2">
                    <a:satMod val="175000"/>
                    <a:alpha val="40000"/>
                  </a:schemeClr>
                </a:glow>
              </a:effectLst>
            </a:endParaRPr>
          </a:p>
          <a:p>
            <a:pPr algn="ctr"/>
            <a:r>
              <a:rPr lang="en-US" b="1" dirty="0" smtClean="0">
                <a:solidFill>
                  <a:srgbClr val="FFFFFF"/>
                </a:solidFill>
                <a:effectLst>
                  <a:glow rad="228600">
                    <a:schemeClr val="accent2">
                      <a:satMod val="175000"/>
                      <a:alpha val="40000"/>
                    </a:schemeClr>
                  </a:glow>
                </a:effectLst>
              </a:rPr>
              <a:t>1 Peter </a:t>
            </a:r>
            <a:r>
              <a:rPr lang="en-US" b="1" dirty="0">
                <a:solidFill>
                  <a:srgbClr val="FFFFFF"/>
                </a:solidFill>
                <a:effectLst>
                  <a:glow rad="228600">
                    <a:schemeClr val="accent2">
                      <a:satMod val="175000"/>
                      <a:alpha val="40000"/>
                    </a:schemeClr>
                  </a:glow>
                </a:effectLst>
              </a:rPr>
              <a:t>1:3   Blessed be the God and Father of our Lord Jesus Christ, who according to His great mercy has caused us to be born again to a living hope through the resurrection of Jesus Christ from the dead, </a:t>
            </a:r>
            <a:r>
              <a:rPr lang="en-US" b="1" baseline="30000" dirty="0">
                <a:solidFill>
                  <a:srgbClr val="FFFFFF"/>
                </a:solidFill>
                <a:effectLst>
                  <a:glow rad="228600">
                    <a:schemeClr val="accent2">
                      <a:satMod val="175000"/>
                      <a:alpha val="40000"/>
                    </a:schemeClr>
                  </a:glow>
                </a:effectLst>
              </a:rPr>
              <a:t>4</a:t>
            </a:r>
            <a:r>
              <a:rPr lang="en-US" b="1" dirty="0">
                <a:solidFill>
                  <a:srgbClr val="FFFFFF"/>
                </a:solidFill>
                <a:effectLst>
                  <a:glow rad="228600">
                    <a:schemeClr val="accent2">
                      <a:satMod val="175000"/>
                      <a:alpha val="40000"/>
                    </a:schemeClr>
                  </a:glow>
                </a:effectLst>
              </a:rPr>
              <a:t> </a:t>
            </a:r>
            <a:r>
              <a:rPr lang="en-US" b="1" dirty="0">
                <a:solidFill>
                  <a:srgbClr val="FFFF00"/>
                </a:solidFill>
                <a:effectLst>
                  <a:glow rad="228600">
                    <a:schemeClr val="accent2">
                      <a:satMod val="175000"/>
                      <a:alpha val="40000"/>
                    </a:schemeClr>
                  </a:glow>
                </a:effectLst>
              </a:rPr>
              <a:t>to </a:t>
            </a:r>
            <a:r>
              <a:rPr lang="en-US" b="1" i="1" dirty="0">
                <a:solidFill>
                  <a:srgbClr val="FFFF00"/>
                </a:solidFill>
                <a:effectLst>
                  <a:glow rad="228600">
                    <a:schemeClr val="accent2">
                      <a:satMod val="175000"/>
                      <a:alpha val="40000"/>
                    </a:schemeClr>
                  </a:glow>
                </a:effectLst>
              </a:rPr>
              <a:t>obtain</a:t>
            </a:r>
            <a:r>
              <a:rPr lang="en-US" b="1" dirty="0">
                <a:solidFill>
                  <a:srgbClr val="FFFF00"/>
                </a:solidFill>
                <a:effectLst>
                  <a:glow rad="228600">
                    <a:schemeClr val="accent2">
                      <a:satMod val="175000"/>
                      <a:alpha val="40000"/>
                    </a:schemeClr>
                  </a:glow>
                </a:effectLst>
              </a:rPr>
              <a:t> an inheritance</a:t>
            </a:r>
            <a:r>
              <a:rPr lang="en-US" b="1" i="1" dirty="0">
                <a:solidFill>
                  <a:srgbClr val="FFFF00"/>
                </a:solidFill>
                <a:effectLst>
                  <a:glow rad="228600">
                    <a:schemeClr val="accent2">
                      <a:satMod val="175000"/>
                      <a:alpha val="40000"/>
                    </a:schemeClr>
                  </a:glow>
                </a:effectLst>
              </a:rPr>
              <a:t> </a:t>
            </a:r>
            <a:r>
              <a:rPr lang="en-US" b="1" i="1" dirty="0">
                <a:solidFill>
                  <a:srgbClr val="FFFFFF"/>
                </a:solidFill>
                <a:effectLst>
                  <a:glow rad="228600">
                    <a:schemeClr val="accent2">
                      <a:satMod val="175000"/>
                      <a:alpha val="40000"/>
                    </a:schemeClr>
                  </a:glow>
                </a:effectLst>
              </a:rPr>
              <a:t>which is</a:t>
            </a:r>
            <a:r>
              <a:rPr lang="en-US" b="1" dirty="0">
                <a:solidFill>
                  <a:srgbClr val="FFFFFF"/>
                </a:solidFill>
                <a:effectLst>
                  <a:glow rad="228600">
                    <a:schemeClr val="accent2">
                      <a:satMod val="175000"/>
                      <a:alpha val="40000"/>
                    </a:schemeClr>
                  </a:glow>
                </a:effectLst>
              </a:rPr>
              <a:t> imperishable and undefiled and will not fade away, </a:t>
            </a:r>
            <a:r>
              <a:rPr lang="en-US" b="1" dirty="0">
                <a:solidFill>
                  <a:srgbClr val="FFFF00"/>
                </a:solidFill>
                <a:effectLst>
                  <a:glow rad="228600">
                    <a:schemeClr val="accent2">
                      <a:satMod val="175000"/>
                      <a:alpha val="40000"/>
                    </a:schemeClr>
                  </a:glow>
                </a:effectLst>
              </a:rPr>
              <a:t>reserved in heaven for you,</a:t>
            </a:r>
            <a:endParaRPr lang="en-US" b="1" dirty="0">
              <a:ln>
                <a:solidFill>
                  <a:srgbClr val="000000"/>
                </a:solidFill>
              </a:ln>
              <a:solidFill>
                <a:srgbClr val="FFFF00"/>
              </a:solidFill>
              <a:effectLst>
                <a:glow rad="228600">
                  <a:schemeClr val="accent2">
                    <a:satMod val="175000"/>
                    <a:alpha val="40000"/>
                  </a:schemeClr>
                </a:glow>
              </a:effectLst>
              <a:latin typeface="Arial Black"/>
              <a:cs typeface="Arial Black"/>
            </a:endParaRPr>
          </a:p>
        </p:txBody>
      </p:sp>
    </p:spTree>
    <p:extLst>
      <p:ext uri="{BB962C8B-B14F-4D97-AF65-F5344CB8AC3E}">
        <p14:creationId xmlns:p14="http://schemas.microsoft.com/office/powerpoint/2010/main" val="37002066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78856" y="163513"/>
            <a:ext cx="8815099" cy="4439422"/>
          </a:xfrm>
          <a:solidFill>
            <a:schemeClr val="accent2">
              <a:lumMod val="20000"/>
              <a:lumOff val="80000"/>
            </a:schemeClr>
          </a:solidFill>
        </p:spPr>
        <p:txBody>
          <a:bodyPr>
            <a:noAutofit/>
          </a:bodyPr>
          <a:lstStyle/>
          <a:p>
            <a:r>
              <a:rPr lang="en-US" sz="2600" dirty="0"/>
              <a:t>14 For </a:t>
            </a:r>
            <a:r>
              <a:rPr lang="en-US" sz="2600" dirty="0">
                <a:solidFill>
                  <a:srgbClr val="0000FF"/>
                </a:solidFill>
              </a:rPr>
              <a:t>if we believe that Jesus died and rose again</a:t>
            </a:r>
            <a:r>
              <a:rPr lang="en-US" sz="2600" dirty="0"/>
              <a:t>, even so God will bring with Him  those who have fallen asleep </a:t>
            </a:r>
            <a:r>
              <a:rPr lang="en-US" sz="2600" dirty="0" smtClean="0"/>
              <a:t>in </a:t>
            </a:r>
            <a:r>
              <a:rPr lang="en-US" sz="2600" dirty="0"/>
              <a:t>Jesus. 15 For this we say to you by the word of the Lord, that we who are alive and remain until the coming of the Lord, will not precede those who have fallen asleep. 16 For the </a:t>
            </a:r>
            <a:r>
              <a:rPr lang="en-US" sz="2600" dirty="0">
                <a:solidFill>
                  <a:srgbClr val="0000FF"/>
                </a:solidFill>
              </a:rPr>
              <a:t>Lord Himself will descend </a:t>
            </a:r>
            <a:r>
              <a:rPr lang="en-US" sz="2600" dirty="0"/>
              <a:t>from heaven with a shout, with the voice of the archangel and with the trumpet of God, and the dead in Christ will rise first. 17 Then we who are alive and remain will be caught up together with them in the clouds to </a:t>
            </a:r>
            <a:r>
              <a:rPr lang="en-US" sz="2600" dirty="0">
                <a:solidFill>
                  <a:srgbClr val="FF0000"/>
                </a:solidFill>
              </a:rPr>
              <a:t>meet the Lord in the air, and so we shall always be with the Lord. </a:t>
            </a:r>
            <a:r>
              <a:rPr lang="en-US" sz="2600" dirty="0"/>
              <a:t>18 </a:t>
            </a:r>
            <a:r>
              <a:rPr lang="en-US" sz="2600" dirty="0">
                <a:solidFill>
                  <a:srgbClr val="0000FF"/>
                </a:solidFill>
              </a:rPr>
              <a:t>Therefore comfort one another with these words. </a:t>
            </a:r>
          </a:p>
        </p:txBody>
      </p:sp>
      <p:sp>
        <p:nvSpPr>
          <p:cNvPr id="4" name="Rectangle 3"/>
          <p:cNvSpPr/>
          <p:nvPr/>
        </p:nvSpPr>
        <p:spPr>
          <a:xfrm>
            <a:off x="1188009" y="5718317"/>
            <a:ext cx="5572259" cy="707886"/>
          </a:xfrm>
          <a:prstGeom prst="rect">
            <a:avLst/>
          </a:prstGeom>
        </p:spPr>
        <p:txBody>
          <a:bodyPr wrap="none">
            <a:spAutoFit/>
          </a:bodyPr>
          <a:lstStyle/>
          <a:p>
            <a:r>
              <a:rPr lang="en-US" sz="4000" dirty="0">
                <a:solidFill>
                  <a:srgbClr val="FFFFFF"/>
                </a:solidFill>
              </a:rPr>
              <a:t>(</a:t>
            </a:r>
            <a:r>
              <a:rPr lang="en-US" sz="4000" b="1" dirty="0">
                <a:solidFill>
                  <a:srgbClr val="FFFFFF"/>
                </a:solidFill>
              </a:rPr>
              <a:t>1 </a:t>
            </a:r>
            <a:r>
              <a:rPr lang="en-US" sz="4000" b="1" dirty="0" smtClean="0">
                <a:solidFill>
                  <a:srgbClr val="FFFFFF"/>
                </a:solidFill>
              </a:rPr>
              <a:t>Thessalonians </a:t>
            </a:r>
            <a:r>
              <a:rPr lang="en-US" sz="4000" b="1" dirty="0">
                <a:solidFill>
                  <a:srgbClr val="FFFFFF"/>
                </a:solidFill>
              </a:rPr>
              <a:t>4:14-18</a:t>
            </a:r>
            <a:r>
              <a:rPr lang="en-US" sz="4000" dirty="0">
                <a:solidFill>
                  <a:srgbClr val="FFFFFF"/>
                </a:solidFill>
              </a:rPr>
              <a:t>)</a:t>
            </a:r>
          </a:p>
        </p:txBody>
      </p:sp>
    </p:spTree>
    <p:extLst>
      <p:ext uri="{BB962C8B-B14F-4D97-AF65-F5344CB8AC3E}">
        <p14:creationId xmlns:p14="http://schemas.microsoft.com/office/powerpoint/2010/main" val="22033082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sz="4000" b="1" dirty="0" smtClean="0">
                <a:ln>
                  <a:solidFill>
                    <a:srgbClr val="000000"/>
                  </a:solidFill>
                </a:ln>
                <a:solidFill>
                  <a:schemeClr val="bg1"/>
                </a:solidFill>
              </a:rPr>
              <a:t>What is heaven like?</a:t>
            </a:r>
          </a:p>
          <a:p>
            <a:pPr algn="ctr"/>
            <a:r>
              <a:rPr lang="en-US" sz="4000" b="1" dirty="0" smtClean="0">
                <a:ln>
                  <a:solidFill>
                    <a:srgbClr val="000000"/>
                  </a:solidFill>
                </a:ln>
                <a:solidFill>
                  <a:schemeClr val="bg1"/>
                </a:solidFill>
              </a:rPr>
              <a:t>Who goes there?</a:t>
            </a:r>
            <a:r>
              <a:rPr lang="en-US" sz="4000" b="1" dirty="0">
                <a:ln>
                  <a:solidFill>
                    <a:srgbClr val="000000"/>
                  </a:solidFill>
                </a:ln>
                <a:solidFill>
                  <a:schemeClr val="bg1"/>
                </a:solidFill>
              </a:rPr>
              <a:t> </a:t>
            </a:r>
            <a:endParaRPr lang="en-US" sz="4000" b="1" dirty="0" smtClean="0">
              <a:ln>
                <a:solidFill>
                  <a:srgbClr val="000000"/>
                </a:solidFill>
              </a:ln>
              <a:solidFill>
                <a:schemeClr val="bg1"/>
              </a:solidFill>
            </a:endParaRPr>
          </a:p>
          <a:p>
            <a:pPr algn="ctr"/>
            <a:r>
              <a:rPr lang="en-US" sz="4000" b="1" dirty="0" smtClean="0">
                <a:ln>
                  <a:solidFill>
                    <a:srgbClr val="000000"/>
                  </a:solidFill>
                </a:ln>
                <a:solidFill>
                  <a:schemeClr val="bg1"/>
                </a:solidFill>
              </a:rPr>
              <a:t>What </a:t>
            </a:r>
            <a:r>
              <a:rPr lang="en-US" sz="4000" b="1" dirty="0">
                <a:ln>
                  <a:solidFill>
                    <a:srgbClr val="000000"/>
                  </a:solidFill>
                </a:ln>
                <a:solidFill>
                  <a:schemeClr val="bg1"/>
                </a:solidFill>
              </a:rPr>
              <a:t>will we be like? </a:t>
            </a:r>
          </a:p>
          <a:p>
            <a:pPr algn="ctr"/>
            <a:r>
              <a:rPr lang="en-US" sz="4000" b="1" dirty="0" smtClean="0">
                <a:ln>
                  <a:solidFill>
                    <a:srgbClr val="000000"/>
                  </a:solidFill>
                </a:ln>
                <a:solidFill>
                  <a:srgbClr val="FFFF00"/>
                </a:solidFill>
              </a:rPr>
              <a:t>Who is there?</a:t>
            </a:r>
          </a:p>
          <a:p>
            <a:pPr algn="ctr"/>
            <a:endParaRPr lang="en-US" sz="4000" b="1" dirty="0">
              <a:ln>
                <a:solidFill>
                  <a:srgbClr val="000000"/>
                </a:solidFill>
              </a:ln>
              <a:solidFill>
                <a:schemeClr val="bg1"/>
              </a:solidFill>
            </a:endParaRPr>
          </a:p>
        </p:txBody>
      </p:sp>
    </p:spTree>
    <p:extLst>
      <p:ext uri="{BB962C8B-B14F-4D97-AF65-F5344CB8AC3E}">
        <p14:creationId xmlns:p14="http://schemas.microsoft.com/office/powerpoint/2010/main" val="36551813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1518"/>
          </a:xfrm>
        </p:spPr>
        <p:txBody>
          <a:bodyPr/>
          <a:lstStyle/>
          <a:p>
            <a:r>
              <a:rPr lang="en-US" b="1" u="sng" dirty="0" smtClean="0">
                <a:ln>
                  <a:solidFill>
                    <a:schemeClr val="tx1"/>
                  </a:solidFill>
                </a:ln>
                <a:solidFill>
                  <a:schemeClr val="bg1"/>
                </a:solidFill>
                <a:latin typeface="Arial Black"/>
                <a:cs typeface="Arial Black"/>
              </a:rPr>
              <a:t>Jesus – John 13-17</a:t>
            </a:r>
            <a:endParaRPr lang="en-US" b="1" u="sng" dirty="0">
              <a:ln>
                <a:solidFill>
                  <a:schemeClr val="tx1"/>
                </a:solidFill>
              </a:ln>
              <a:solidFill>
                <a:schemeClr val="bg1"/>
              </a:solidFill>
              <a:latin typeface="Arial Black"/>
              <a:cs typeface="Arial Black"/>
            </a:endParaRPr>
          </a:p>
        </p:txBody>
      </p:sp>
      <p:sp>
        <p:nvSpPr>
          <p:cNvPr id="3" name="Content Placeholder 2"/>
          <p:cNvSpPr>
            <a:spLocks noGrp="1"/>
          </p:cNvSpPr>
          <p:nvPr>
            <p:ph idx="1"/>
          </p:nvPr>
        </p:nvSpPr>
        <p:spPr>
          <a:xfrm>
            <a:off x="156568" y="1143000"/>
            <a:ext cx="8837388" cy="5152040"/>
          </a:xfrm>
        </p:spPr>
        <p:txBody>
          <a:bodyPr/>
          <a:lstStyle/>
          <a:p>
            <a:r>
              <a:rPr lang="en-US" b="1" dirty="0" smtClean="0">
                <a:solidFill>
                  <a:srgbClr val="0000FF"/>
                </a:solidFill>
              </a:rPr>
              <a:t>Proclamation: </a:t>
            </a:r>
            <a:r>
              <a:rPr lang="en-US" b="1" dirty="0" smtClean="0"/>
              <a:t>Tells of his death (John 13)</a:t>
            </a:r>
          </a:p>
          <a:p>
            <a:r>
              <a:rPr lang="en-US" b="1" dirty="0" smtClean="0">
                <a:solidFill>
                  <a:srgbClr val="0000FF"/>
                </a:solidFill>
              </a:rPr>
              <a:t>Parting:</a:t>
            </a:r>
            <a:r>
              <a:rPr lang="en-US" b="1" dirty="0" smtClean="0"/>
              <a:t> Tells them he is leaving (John 13-14)</a:t>
            </a:r>
          </a:p>
          <a:p>
            <a:r>
              <a:rPr lang="en-US" b="1" dirty="0" smtClean="0">
                <a:solidFill>
                  <a:srgbClr val="0000FF"/>
                </a:solidFill>
              </a:rPr>
              <a:t>Points: </a:t>
            </a:r>
            <a:r>
              <a:rPr lang="en-US" b="1" dirty="0" smtClean="0"/>
              <a:t>Points to love (13) and faithfulness (15) </a:t>
            </a:r>
          </a:p>
          <a:p>
            <a:r>
              <a:rPr lang="en-US" b="1" dirty="0" smtClean="0">
                <a:solidFill>
                  <a:srgbClr val="0000FF"/>
                </a:solidFill>
              </a:rPr>
              <a:t>Presence: </a:t>
            </a:r>
          </a:p>
          <a:p>
            <a:pPr lvl="1"/>
            <a:r>
              <a:rPr lang="en-US" b="1" dirty="0" smtClean="0"/>
              <a:t>Says the </a:t>
            </a:r>
            <a:r>
              <a:rPr lang="en-US" b="1" dirty="0" smtClean="0">
                <a:solidFill>
                  <a:srgbClr val="008000"/>
                </a:solidFill>
              </a:rPr>
              <a:t>Holy Spirit </a:t>
            </a:r>
            <a:r>
              <a:rPr lang="en-US" b="1" dirty="0" smtClean="0"/>
              <a:t>will be with them (John 14-16)</a:t>
            </a:r>
          </a:p>
          <a:p>
            <a:pPr lvl="1"/>
            <a:r>
              <a:rPr lang="en-US" b="1" dirty="0" smtClean="0"/>
              <a:t>Says </a:t>
            </a:r>
            <a:r>
              <a:rPr lang="en-US" b="1" dirty="0" smtClean="0">
                <a:solidFill>
                  <a:srgbClr val="008000"/>
                </a:solidFill>
              </a:rPr>
              <a:t>Father and Son </a:t>
            </a:r>
            <a:r>
              <a:rPr lang="en-US" b="1" dirty="0" smtClean="0"/>
              <a:t>will be with them (John 17)</a:t>
            </a:r>
          </a:p>
          <a:p>
            <a:pPr lvl="1"/>
            <a:r>
              <a:rPr lang="en-US" b="1" u="sng" dirty="0" smtClean="0">
                <a:solidFill>
                  <a:srgbClr val="FF0000"/>
                </a:solidFill>
              </a:rPr>
              <a:t>Says they will be with Father/Son (John 14, 17)</a:t>
            </a:r>
            <a:endParaRPr lang="en-US" b="1" u="sng" dirty="0">
              <a:solidFill>
                <a:srgbClr val="FF0000"/>
              </a:solidFill>
            </a:endParaRPr>
          </a:p>
        </p:txBody>
      </p:sp>
    </p:spTree>
    <p:extLst>
      <p:ext uri="{BB962C8B-B14F-4D97-AF65-F5344CB8AC3E}">
        <p14:creationId xmlns:p14="http://schemas.microsoft.com/office/powerpoint/2010/main" val="26055145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1361" y="274638"/>
            <a:ext cx="8733009" cy="4525963"/>
          </a:xfrm>
          <a:solidFill>
            <a:schemeClr val="bg1"/>
          </a:solidFill>
          <a:ln>
            <a:solidFill>
              <a:schemeClr val="tx1"/>
            </a:solidFill>
          </a:ln>
        </p:spPr>
        <p:txBody>
          <a:bodyPr>
            <a:normAutofit/>
          </a:bodyPr>
          <a:lstStyle/>
          <a:p>
            <a:r>
              <a:rPr lang="en-US" sz="3400" b="1" dirty="0"/>
              <a:t>John 14:1   </a:t>
            </a:r>
            <a:r>
              <a:rPr lang="en-US" sz="3400" b="1" dirty="0" smtClean="0"/>
              <a:t>“Do </a:t>
            </a:r>
            <a:r>
              <a:rPr lang="en-US" sz="3400" b="1" dirty="0"/>
              <a:t>not let your heart be troubled; </a:t>
            </a:r>
            <a:r>
              <a:rPr lang="en-US" sz="3400" b="1" dirty="0" smtClean="0"/>
              <a:t>believe </a:t>
            </a:r>
            <a:r>
              <a:rPr lang="en-US" sz="3400" b="1" dirty="0"/>
              <a:t>in God, believe also in Me. 2 “In </a:t>
            </a:r>
            <a:r>
              <a:rPr lang="en-US" sz="3400" b="1" dirty="0">
                <a:solidFill>
                  <a:srgbClr val="FF0000"/>
                </a:solidFill>
              </a:rPr>
              <a:t>My Father’s house </a:t>
            </a:r>
            <a:r>
              <a:rPr lang="en-US" sz="3400" b="1" dirty="0"/>
              <a:t>are many dwelling places; if it were not so, I would have told you; for </a:t>
            </a:r>
            <a:r>
              <a:rPr lang="en-US" sz="3400" b="1" dirty="0" smtClean="0"/>
              <a:t>I </a:t>
            </a:r>
            <a:r>
              <a:rPr lang="en-US" sz="3400" b="1" dirty="0"/>
              <a:t>go to prepare a place for you. 3 “If I go and prepare a place for you,</a:t>
            </a:r>
            <a:r>
              <a:rPr lang="en-US" sz="3400" b="1" dirty="0">
                <a:solidFill>
                  <a:srgbClr val="FF0000"/>
                </a:solidFill>
              </a:rPr>
              <a:t> </a:t>
            </a:r>
            <a:r>
              <a:rPr lang="en-US" sz="3400" b="1" dirty="0" smtClean="0">
                <a:solidFill>
                  <a:srgbClr val="FF0000"/>
                </a:solidFill>
              </a:rPr>
              <a:t>I </a:t>
            </a:r>
            <a:r>
              <a:rPr lang="en-US" sz="3400" b="1" dirty="0">
                <a:solidFill>
                  <a:srgbClr val="FF0000"/>
                </a:solidFill>
              </a:rPr>
              <a:t>will come again and receive you to Myself, that </a:t>
            </a:r>
            <a:r>
              <a:rPr lang="en-US" sz="3400" b="1" dirty="0" smtClean="0">
                <a:solidFill>
                  <a:srgbClr val="FF0000"/>
                </a:solidFill>
              </a:rPr>
              <a:t>where </a:t>
            </a:r>
            <a:r>
              <a:rPr lang="en-US" sz="3400" b="1" dirty="0">
                <a:solidFill>
                  <a:srgbClr val="FF0000"/>
                </a:solidFill>
              </a:rPr>
              <a:t>I am, there you may be also. </a:t>
            </a:r>
            <a:endParaRPr lang="en-US" sz="3400" b="1" dirty="0"/>
          </a:p>
        </p:txBody>
      </p:sp>
    </p:spTree>
    <p:extLst>
      <p:ext uri="{BB962C8B-B14F-4D97-AF65-F5344CB8AC3E}">
        <p14:creationId xmlns:p14="http://schemas.microsoft.com/office/powerpoint/2010/main" val="158125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9171" y="274638"/>
            <a:ext cx="8767803" cy="4769928"/>
          </a:xfrm>
          <a:solidFill>
            <a:schemeClr val="bg1"/>
          </a:solidFill>
          <a:ln>
            <a:solidFill>
              <a:schemeClr val="tx1"/>
            </a:solidFill>
          </a:ln>
        </p:spPr>
        <p:txBody>
          <a:bodyPr>
            <a:normAutofit fontScale="85000" lnSpcReduction="10000"/>
          </a:bodyPr>
          <a:lstStyle/>
          <a:p>
            <a:r>
              <a:rPr lang="en-US" dirty="0" smtClean="0"/>
              <a:t>11 </a:t>
            </a:r>
            <a:r>
              <a:rPr lang="en-US" dirty="0" smtClean="0">
                <a:solidFill>
                  <a:srgbClr val="0000FF"/>
                </a:solidFill>
              </a:rPr>
              <a:t>“</a:t>
            </a:r>
            <a:r>
              <a:rPr lang="en-US" dirty="0">
                <a:solidFill>
                  <a:srgbClr val="0000FF"/>
                </a:solidFill>
              </a:rPr>
              <a:t>I am no longer in the world; </a:t>
            </a:r>
            <a:r>
              <a:rPr lang="en-US" dirty="0"/>
              <a:t>and yet </a:t>
            </a:r>
            <a:r>
              <a:rPr lang="en-US" dirty="0" smtClean="0"/>
              <a:t>they </a:t>
            </a:r>
            <a:r>
              <a:rPr lang="en-US" dirty="0"/>
              <a:t>themselves are in the world, </a:t>
            </a:r>
            <a:r>
              <a:rPr lang="en-US" dirty="0">
                <a:solidFill>
                  <a:srgbClr val="FF0000"/>
                </a:solidFill>
              </a:rPr>
              <a:t>and </a:t>
            </a:r>
            <a:r>
              <a:rPr lang="en-US" dirty="0" smtClean="0">
                <a:solidFill>
                  <a:srgbClr val="FF0000"/>
                </a:solidFill>
              </a:rPr>
              <a:t>I </a:t>
            </a:r>
            <a:r>
              <a:rPr lang="en-US" dirty="0">
                <a:solidFill>
                  <a:srgbClr val="FF0000"/>
                </a:solidFill>
              </a:rPr>
              <a:t>come to You</a:t>
            </a:r>
            <a:r>
              <a:rPr lang="en-US" dirty="0"/>
              <a:t>. </a:t>
            </a:r>
            <a:r>
              <a:rPr lang="en-US" dirty="0" smtClean="0"/>
              <a:t>Holy </a:t>
            </a:r>
            <a:r>
              <a:rPr lang="en-US" dirty="0"/>
              <a:t>Father, keep them in Your name, the name </a:t>
            </a:r>
            <a:r>
              <a:rPr lang="en-US" dirty="0" smtClean="0"/>
              <a:t>which </a:t>
            </a:r>
            <a:r>
              <a:rPr lang="en-US" dirty="0"/>
              <a:t>You have given Me, that </a:t>
            </a:r>
            <a:r>
              <a:rPr lang="en-US" dirty="0" smtClean="0"/>
              <a:t>they </a:t>
            </a:r>
            <a:r>
              <a:rPr lang="en-US" dirty="0"/>
              <a:t>may be </a:t>
            </a:r>
            <a:r>
              <a:rPr lang="en-US" dirty="0">
                <a:solidFill>
                  <a:srgbClr val="0000FF"/>
                </a:solidFill>
              </a:rPr>
              <a:t>one even as We are</a:t>
            </a:r>
            <a:r>
              <a:rPr lang="en-US" dirty="0"/>
              <a:t>. 12 “While I was with them, I was keeping them in Your name </a:t>
            </a:r>
            <a:r>
              <a:rPr lang="en-US" dirty="0" smtClean="0"/>
              <a:t>which </a:t>
            </a:r>
            <a:r>
              <a:rPr lang="en-US" dirty="0"/>
              <a:t>You have given Me; and I guarded them and </a:t>
            </a:r>
            <a:r>
              <a:rPr lang="en-US" dirty="0" smtClean="0"/>
              <a:t>not </a:t>
            </a:r>
            <a:r>
              <a:rPr lang="en-US" dirty="0"/>
              <a:t>one of them perished but </a:t>
            </a:r>
            <a:r>
              <a:rPr lang="en-US" dirty="0" smtClean="0"/>
              <a:t>the son </a:t>
            </a:r>
            <a:r>
              <a:rPr lang="en-US" dirty="0"/>
              <a:t>of perdition, so that the </a:t>
            </a:r>
            <a:r>
              <a:rPr lang="en-US" dirty="0" smtClean="0"/>
              <a:t>Scripture </a:t>
            </a:r>
            <a:r>
              <a:rPr lang="en-US" dirty="0"/>
              <a:t>would be fulfilled. 13 </a:t>
            </a:r>
            <a:r>
              <a:rPr lang="en-US" dirty="0">
                <a:solidFill>
                  <a:srgbClr val="FF0000"/>
                </a:solidFill>
              </a:rPr>
              <a:t>“But now </a:t>
            </a:r>
            <a:r>
              <a:rPr lang="en-US" dirty="0" smtClean="0">
                <a:solidFill>
                  <a:srgbClr val="FF0000"/>
                </a:solidFill>
              </a:rPr>
              <a:t>I </a:t>
            </a:r>
            <a:r>
              <a:rPr lang="en-US" dirty="0">
                <a:solidFill>
                  <a:srgbClr val="FF0000"/>
                </a:solidFill>
              </a:rPr>
              <a:t>come to You; </a:t>
            </a:r>
            <a:r>
              <a:rPr lang="en-US" dirty="0"/>
              <a:t>and </a:t>
            </a:r>
            <a:r>
              <a:rPr lang="en-US" dirty="0" smtClean="0"/>
              <a:t>these </a:t>
            </a:r>
            <a:r>
              <a:rPr lang="en-US" dirty="0"/>
              <a:t>things I speak in the world so that they may have My </a:t>
            </a:r>
            <a:r>
              <a:rPr lang="en-US" dirty="0" smtClean="0"/>
              <a:t>joy </a:t>
            </a:r>
            <a:r>
              <a:rPr lang="en-US" dirty="0"/>
              <a:t>made full in themselves. 14 “I have given them Your word; and </a:t>
            </a:r>
            <a:r>
              <a:rPr lang="en-US" dirty="0" smtClean="0"/>
              <a:t>the </a:t>
            </a:r>
            <a:r>
              <a:rPr lang="en-US" dirty="0"/>
              <a:t>world has hated them, because </a:t>
            </a:r>
            <a:r>
              <a:rPr lang="en-US" dirty="0" smtClean="0">
                <a:solidFill>
                  <a:srgbClr val="FF0000"/>
                </a:solidFill>
              </a:rPr>
              <a:t>they </a:t>
            </a:r>
            <a:r>
              <a:rPr lang="en-US" dirty="0">
                <a:solidFill>
                  <a:srgbClr val="FF0000"/>
                </a:solidFill>
              </a:rPr>
              <a:t>are not of the world, even as I am not of the world. </a:t>
            </a:r>
            <a:r>
              <a:rPr lang="en-US" dirty="0" smtClean="0">
                <a:solidFill>
                  <a:srgbClr val="FF0000"/>
                </a:solidFill>
              </a:rPr>
              <a:t>      </a:t>
            </a:r>
            <a:r>
              <a:rPr lang="en-US" dirty="0" smtClean="0">
                <a:solidFill>
                  <a:srgbClr val="008000"/>
                </a:solidFill>
              </a:rPr>
              <a:t>[cf. John 14:8]</a:t>
            </a:r>
            <a:endParaRPr lang="en-US" dirty="0">
              <a:solidFill>
                <a:srgbClr val="008000"/>
              </a:solidFill>
            </a:endParaRPr>
          </a:p>
        </p:txBody>
      </p:sp>
    </p:spTree>
    <p:extLst>
      <p:ext uri="{BB962C8B-B14F-4D97-AF65-F5344CB8AC3E}">
        <p14:creationId xmlns:p14="http://schemas.microsoft.com/office/powerpoint/2010/main" val="8599071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6252" y="274493"/>
            <a:ext cx="8745513" cy="4525963"/>
          </a:xfrm>
          <a:solidFill>
            <a:schemeClr val="bg1"/>
          </a:solidFill>
          <a:ln>
            <a:solidFill>
              <a:schemeClr val="tx1"/>
            </a:solidFill>
          </a:ln>
        </p:spPr>
        <p:txBody>
          <a:bodyPr>
            <a:normAutofit fontScale="92500" lnSpcReduction="10000"/>
          </a:bodyPr>
          <a:lstStyle/>
          <a:p>
            <a:r>
              <a:rPr lang="en-US" dirty="0" smtClean="0"/>
              <a:t>John 17:24 </a:t>
            </a:r>
            <a:r>
              <a:rPr lang="en-US" dirty="0">
                <a:solidFill>
                  <a:srgbClr val="FF0000"/>
                </a:solidFill>
              </a:rPr>
              <a:t>“Father, I desire that </a:t>
            </a:r>
            <a:r>
              <a:rPr lang="en-US" dirty="0" smtClean="0">
                <a:solidFill>
                  <a:srgbClr val="FF0000"/>
                </a:solidFill>
              </a:rPr>
              <a:t>they </a:t>
            </a:r>
            <a:r>
              <a:rPr lang="en-US" dirty="0">
                <a:solidFill>
                  <a:srgbClr val="FF0000"/>
                </a:solidFill>
              </a:rPr>
              <a:t>also, whom You have given Me, </a:t>
            </a:r>
            <a:r>
              <a:rPr lang="en-US" dirty="0" smtClean="0">
                <a:solidFill>
                  <a:srgbClr val="FF0000"/>
                </a:solidFill>
              </a:rPr>
              <a:t>be </a:t>
            </a:r>
            <a:r>
              <a:rPr lang="en-US" dirty="0">
                <a:solidFill>
                  <a:srgbClr val="FF0000"/>
                </a:solidFill>
              </a:rPr>
              <a:t>with Me where I am, </a:t>
            </a:r>
            <a:r>
              <a:rPr lang="en-US" dirty="0">
                <a:solidFill>
                  <a:srgbClr val="0000FF"/>
                </a:solidFill>
              </a:rPr>
              <a:t>so that they may see My </a:t>
            </a:r>
            <a:r>
              <a:rPr lang="en-US" dirty="0" smtClean="0">
                <a:solidFill>
                  <a:srgbClr val="0000FF"/>
                </a:solidFill>
              </a:rPr>
              <a:t>glory </a:t>
            </a:r>
            <a:r>
              <a:rPr lang="en-US" dirty="0">
                <a:solidFill>
                  <a:srgbClr val="0000FF"/>
                </a:solidFill>
              </a:rPr>
              <a:t>which You have given Me, for You loved Me before </a:t>
            </a:r>
            <a:r>
              <a:rPr lang="en-US" dirty="0" smtClean="0">
                <a:solidFill>
                  <a:srgbClr val="0000FF"/>
                </a:solidFill>
              </a:rPr>
              <a:t>the </a:t>
            </a:r>
            <a:r>
              <a:rPr lang="en-US" dirty="0">
                <a:solidFill>
                  <a:srgbClr val="0000FF"/>
                </a:solidFill>
              </a:rPr>
              <a:t>foundation of the world.</a:t>
            </a:r>
          </a:p>
          <a:p>
            <a:r>
              <a:rPr lang="en-US" dirty="0" smtClean="0"/>
              <a:t>25 “</a:t>
            </a:r>
            <a:r>
              <a:rPr lang="en-US" dirty="0"/>
              <a:t>O </a:t>
            </a:r>
            <a:r>
              <a:rPr lang="en-US" dirty="0" smtClean="0"/>
              <a:t>righteous </a:t>
            </a:r>
            <a:r>
              <a:rPr lang="en-US" dirty="0"/>
              <a:t>Father, </a:t>
            </a:r>
            <a:r>
              <a:rPr lang="en-US" dirty="0" smtClean="0"/>
              <a:t>although the </a:t>
            </a:r>
            <a:r>
              <a:rPr lang="en-US" dirty="0"/>
              <a:t>world has not known You, yet I have known You; and these have known that </a:t>
            </a:r>
            <a:r>
              <a:rPr lang="en-US" dirty="0" smtClean="0"/>
              <a:t>You </a:t>
            </a:r>
            <a:r>
              <a:rPr lang="en-US" dirty="0"/>
              <a:t>sent Me; 26 and </a:t>
            </a:r>
            <a:r>
              <a:rPr lang="en-US" dirty="0" smtClean="0"/>
              <a:t>I </a:t>
            </a:r>
            <a:r>
              <a:rPr lang="en-US" dirty="0"/>
              <a:t>have made Your name known to them, and will make it known, </a:t>
            </a:r>
            <a:r>
              <a:rPr lang="en-US" dirty="0">
                <a:solidFill>
                  <a:srgbClr val="0000FF"/>
                </a:solidFill>
              </a:rPr>
              <a:t>so that </a:t>
            </a:r>
            <a:r>
              <a:rPr lang="en-US" dirty="0" smtClean="0">
                <a:solidFill>
                  <a:srgbClr val="0000FF"/>
                </a:solidFill>
              </a:rPr>
              <a:t>the </a:t>
            </a:r>
            <a:r>
              <a:rPr lang="en-US" dirty="0">
                <a:solidFill>
                  <a:srgbClr val="0000FF"/>
                </a:solidFill>
              </a:rPr>
              <a:t>love with which You loved Me may be in them, and I in them.”</a:t>
            </a:r>
          </a:p>
        </p:txBody>
      </p:sp>
    </p:spTree>
    <p:extLst>
      <p:ext uri="{BB962C8B-B14F-4D97-AF65-F5344CB8AC3E}">
        <p14:creationId xmlns:p14="http://schemas.microsoft.com/office/powerpoint/2010/main" val="27302183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78856" y="274638"/>
            <a:ext cx="8815099" cy="4439422"/>
          </a:xfrm>
          <a:solidFill>
            <a:schemeClr val="accent2">
              <a:lumMod val="20000"/>
              <a:lumOff val="80000"/>
            </a:schemeClr>
          </a:solidFill>
          <a:ln>
            <a:solidFill>
              <a:schemeClr val="tx1"/>
            </a:solidFill>
          </a:ln>
        </p:spPr>
        <p:txBody>
          <a:bodyPr>
            <a:noAutofit/>
          </a:bodyPr>
          <a:lstStyle/>
          <a:p>
            <a:r>
              <a:rPr lang="en-US" b="1" dirty="0" smtClean="0"/>
              <a:t>16 </a:t>
            </a:r>
            <a:r>
              <a:rPr lang="en-US" b="1" dirty="0"/>
              <a:t>For the </a:t>
            </a:r>
            <a:r>
              <a:rPr lang="en-US" b="1" dirty="0">
                <a:solidFill>
                  <a:srgbClr val="0000FF"/>
                </a:solidFill>
              </a:rPr>
              <a:t>Lord Himself will descend </a:t>
            </a:r>
            <a:r>
              <a:rPr lang="en-US" b="1" dirty="0"/>
              <a:t>from heaven with a shout, with the voice of the archangel and with the trumpet of God, and the dead in Christ will rise first. 17 Then we who are alive and remain will be caught up together with them in the clouds to </a:t>
            </a:r>
            <a:r>
              <a:rPr lang="en-US" b="1" dirty="0">
                <a:solidFill>
                  <a:srgbClr val="FF0000"/>
                </a:solidFill>
              </a:rPr>
              <a:t>meet the Lord in the air, and so we shall always be with the Lord. </a:t>
            </a:r>
            <a:r>
              <a:rPr lang="en-US" b="1" dirty="0"/>
              <a:t>18 </a:t>
            </a:r>
            <a:r>
              <a:rPr lang="en-US" b="1" dirty="0">
                <a:solidFill>
                  <a:srgbClr val="0000FF"/>
                </a:solidFill>
              </a:rPr>
              <a:t>Therefore comfort one another with these words. </a:t>
            </a:r>
          </a:p>
        </p:txBody>
      </p:sp>
      <p:sp>
        <p:nvSpPr>
          <p:cNvPr id="4" name="Rectangle 3"/>
          <p:cNvSpPr/>
          <p:nvPr/>
        </p:nvSpPr>
        <p:spPr>
          <a:xfrm>
            <a:off x="711759" y="5734192"/>
            <a:ext cx="5572259" cy="707886"/>
          </a:xfrm>
          <a:prstGeom prst="rect">
            <a:avLst/>
          </a:prstGeom>
        </p:spPr>
        <p:txBody>
          <a:bodyPr wrap="none">
            <a:spAutoFit/>
          </a:bodyPr>
          <a:lstStyle/>
          <a:p>
            <a:r>
              <a:rPr lang="en-US" sz="4000" dirty="0">
                <a:solidFill>
                  <a:srgbClr val="FFFFFF"/>
                </a:solidFill>
              </a:rPr>
              <a:t>(</a:t>
            </a:r>
            <a:r>
              <a:rPr lang="en-US" sz="4000" b="1" dirty="0">
                <a:solidFill>
                  <a:srgbClr val="FFFFFF"/>
                </a:solidFill>
              </a:rPr>
              <a:t>1 </a:t>
            </a:r>
            <a:r>
              <a:rPr lang="en-US" sz="4000" b="1" dirty="0" smtClean="0">
                <a:solidFill>
                  <a:srgbClr val="FFFFFF"/>
                </a:solidFill>
              </a:rPr>
              <a:t>Thessalonians </a:t>
            </a:r>
            <a:r>
              <a:rPr lang="en-US" sz="4000" b="1" dirty="0">
                <a:solidFill>
                  <a:srgbClr val="FFFFFF"/>
                </a:solidFill>
              </a:rPr>
              <a:t>4:14-18</a:t>
            </a:r>
            <a:r>
              <a:rPr lang="en-US" sz="4000" dirty="0">
                <a:solidFill>
                  <a:srgbClr val="FFFFFF"/>
                </a:solidFill>
              </a:rPr>
              <a:t>)</a:t>
            </a:r>
          </a:p>
        </p:txBody>
      </p:sp>
    </p:spTree>
    <p:extLst>
      <p:ext uri="{BB962C8B-B14F-4D97-AF65-F5344CB8AC3E}">
        <p14:creationId xmlns:p14="http://schemas.microsoft.com/office/powerpoint/2010/main" val="3623030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6667" y="291888"/>
            <a:ext cx="8849891" cy="4109061"/>
          </a:xfrm>
          <a:solidFill>
            <a:schemeClr val="accent2">
              <a:lumMod val="20000"/>
              <a:lumOff val="80000"/>
            </a:schemeClr>
          </a:solidFill>
          <a:ln>
            <a:solidFill>
              <a:schemeClr val="tx1"/>
            </a:solidFill>
          </a:ln>
        </p:spPr>
        <p:txBody>
          <a:bodyPr>
            <a:normAutofit/>
          </a:bodyPr>
          <a:lstStyle/>
          <a:p>
            <a:r>
              <a:rPr lang="en-US" sz="3600" b="1" dirty="0"/>
              <a:t>21 For to me,</a:t>
            </a:r>
            <a:r>
              <a:rPr lang="en-US" sz="3600" b="1" dirty="0">
                <a:solidFill>
                  <a:srgbClr val="0000FF"/>
                </a:solidFill>
              </a:rPr>
              <a:t> </a:t>
            </a:r>
            <a:r>
              <a:rPr lang="en-US" sz="3600" b="1" dirty="0" smtClean="0">
                <a:solidFill>
                  <a:srgbClr val="0000FF"/>
                </a:solidFill>
              </a:rPr>
              <a:t>to </a:t>
            </a:r>
            <a:r>
              <a:rPr lang="en-US" sz="3600" b="1" dirty="0">
                <a:solidFill>
                  <a:srgbClr val="0000FF"/>
                </a:solidFill>
              </a:rPr>
              <a:t>live is Christ and to die is gain.  </a:t>
            </a:r>
            <a:r>
              <a:rPr lang="en-US" sz="3600" b="1" dirty="0"/>
              <a:t>22 </a:t>
            </a:r>
            <a:r>
              <a:rPr lang="en-US" sz="3600" b="1" dirty="0" smtClean="0"/>
              <a:t>But </a:t>
            </a:r>
            <a:r>
              <a:rPr lang="en-US" sz="3600" b="1" dirty="0"/>
              <a:t>if I am to live on in the flesh, this will mean </a:t>
            </a:r>
            <a:r>
              <a:rPr lang="en-US" sz="3600" b="1" dirty="0" smtClean="0"/>
              <a:t>fruitful </a:t>
            </a:r>
            <a:r>
              <a:rPr lang="en-US" sz="3600" b="1" dirty="0"/>
              <a:t>labor for me; and I do not know </a:t>
            </a:r>
            <a:r>
              <a:rPr lang="en-US" sz="3600" b="1" dirty="0" smtClean="0"/>
              <a:t>which </a:t>
            </a:r>
            <a:r>
              <a:rPr lang="en-US" sz="3600" b="1" dirty="0"/>
              <a:t>to choose.  23 But I am hard-pressed from both directions, having the </a:t>
            </a:r>
            <a:r>
              <a:rPr lang="en-US" sz="3600" b="1" dirty="0" smtClean="0"/>
              <a:t>desire </a:t>
            </a:r>
            <a:r>
              <a:rPr lang="en-US" sz="3600" b="1" dirty="0"/>
              <a:t>to </a:t>
            </a:r>
            <a:r>
              <a:rPr lang="en-US" sz="3600" b="1" dirty="0">
                <a:ln>
                  <a:solidFill>
                    <a:srgbClr val="0000FF"/>
                  </a:solidFill>
                </a:ln>
                <a:solidFill>
                  <a:srgbClr val="800000"/>
                </a:solidFill>
              </a:rPr>
              <a:t>depart and </a:t>
            </a:r>
            <a:r>
              <a:rPr lang="en-US" sz="3600" b="1" dirty="0" smtClean="0">
                <a:ln>
                  <a:solidFill>
                    <a:srgbClr val="0000FF"/>
                  </a:solidFill>
                </a:ln>
                <a:solidFill>
                  <a:srgbClr val="800000"/>
                </a:solidFill>
              </a:rPr>
              <a:t>be </a:t>
            </a:r>
            <a:r>
              <a:rPr lang="en-US" sz="3600" b="1" dirty="0">
                <a:ln>
                  <a:solidFill>
                    <a:srgbClr val="0000FF"/>
                  </a:solidFill>
                </a:ln>
                <a:solidFill>
                  <a:srgbClr val="800000"/>
                </a:solidFill>
              </a:rPr>
              <a:t>with Christ, </a:t>
            </a:r>
            <a:r>
              <a:rPr lang="en-US" sz="3600" b="1" dirty="0">
                <a:solidFill>
                  <a:srgbClr val="0000FF"/>
                </a:solidFill>
              </a:rPr>
              <a:t>for that is very much better; </a:t>
            </a:r>
          </a:p>
        </p:txBody>
      </p:sp>
      <p:sp>
        <p:nvSpPr>
          <p:cNvPr id="4" name="Rectangle 3"/>
          <p:cNvSpPr/>
          <p:nvPr/>
        </p:nvSpPr>
        <p:spPr>
          <a:xfrm>
            <a:off x="1095391" y="5929214"/>
            <a:ext cx="2975895" cy="707886"/>
          </a:xfrm>
          <a:prstGeom prst="rect">
            <a:avLst/>
          </a:prstGeom>
        </p:spPr>
        <p:txBody>
          <a:bodyPr wrap="none">
            <a:spAutoFit/>
          </a:bodyPr>
          <a:lstStyle/>
          <a:p>
            <a:r>
              <a:rPr lang="en-US" sz="4000" dirty="0" smtClean="0">
                <a:solidFill>
                  <a:srgbClr val="FFFFFF"/>
                </a:solidFill>
              </a:rPr>
              <a:t>(Phil 1:21-23)</a:t>
            </a:r>
            <a:endParaRPr lang="en-US" sz="4000" dirty="0">
              <a:solidFill>
                <a:srgbClr val="FFFFFF"/>
              </a:solidFill>
            </a:endParaRPr>
          </a:p>
        </p:txBody>
      </p:sp>
    </p:spTree>
    <p:extLst>
      <p:ext uri="{BB962C8B-B14F-4D97-AF65-F5344CB8AC3E}">
        <p14:creationId xmlns:p14="http://schemas.microsoft.com/office/powerpoint/2010/main" val="8463140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t="-12000" r="-4000" b="-2000"/>
          </a:stretch>
        </a:blipFill>
        <a:effectLst/>
      </p:bgPr>
    </p:bg>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endParaRPr lang="en-US">
              <a:latin typeface="Calibri" charset="0"/>
            </a:endParaRPr>
          </a:p>
        </p:txBody>
      </p:sp>
      <p:sp>
        <p:nvSpPr>
          <p:cNvPr id="52227" name="Content Placeholder 2"/>
          <p:cNvSpPr>
            <a:spLocks noGrp="1"/>
          </p:cNvSpPr>
          <p:nvPr>
            <p:ph idx="1"/>
          </p:nvPr>
        </p:nvSpPr>
        <p:spPr>
          <a:xfrm>
            <a:off x="533400" y="5943600"/>
            <a:ext cx="8229600" cy="639763"/>
          </a:xfrm>
        </p:spPr>
        <p:txBody>
          <a:bodyPr/>
          <a:lstStyle/>
          <a:p>
            <a:pPr eaLnBrk="1" hangingPunct="1">
              <a:buFont typeface="Arial" charset="0"/>
              <a:buNone/>
            </a:pPr>
            <a:endParaRPr lang="en-US">
              <a:latin typeface="Calibri" charset="0"/>
            </a:endParaRPr>
          </a:p>
        </p:txBody>
      </p:sp>
      <p:sp>
        <p:nvSpPr>
          <p:cNvPr id="4" name="TextBox 3"/>
          <p:cNvSpPr txBox="1"/>
          <p:nvPr/>
        </p:nvSpPr>
        <p:spPr>
          <a:xfrm rot="1932906">
            <a:off x="1860550" y="2725133"/>
            <a:ext cx="4418013" cy="1569660"/>
          </a:xfrm>
          <a:prstGeom prst="rect">
            <a:avLst/>
          </a:prstGeom>
          <a:noFill/>
        </p:spPr>
        <p:txBody>
          <a:bodyPr>
            <a:spAutoFit/>
          </a:bodyPr>
          <a:lstStyle/>
          <a:p>
            <a:pPr algn="ctr" defTabSz="914400"/>
            <a:r>
              <a:rPr lang="en-US" sz="4800" b="1" i="1" dirty="0" smtClean="0">
                <a:solidFill>
                  <a:prstClr val="black"/>
                </a:solidFill>
                <a:effectLst>
                  <a:outerShdw blurRad="38100" dist="38100" dir="2700000" algn="tl">
                    <a:srgbClr val="000000">
                      <a:alpha val="43137"/>
                    </a:srgbClr>
                  </a:outerShdw>
                </a:effectLst>
                <a:latin typeface="Calibri"/>
                <a:ea typeface="ＭＳ Ｐゴシック" charset="0"/>
                <a:cs typeface="ＭＳ Ｐゴシック" charset="0"/>
              </a:rPr>
              <a:t>It’s the Person </a:t>
            </a:r>
          </a:p>
          <a:p>
            <a:pPr algn="ctr" defTabSz="914400"/>
            <a:r>
              <a:rPr lang="en-US" sz="4800" b="1" i="1" dirty="0" smtClean="0">
                <a:solidFill>
                  <a:prstClr val="black"/>
                </a:solidFill>
                <a:effectLst>
                  <a:outerShdw blurRad="38100" dist="38100" dir="2700000" algn="tl">
                    <a:srgbClr val="000000">
                      <a:alpha val="43137"/>
                    </a:srgbClr>
                  </a:outerShdw>
                </a:effectLst>
                <a:latin typeface="Calibri"/>
                <a:ea typeface="ＭＳ Ｐゴシック" charset="0"/>
                <a:cs typeface="ＭＳ Ｐゴシック" charset="0"/>
              </a:rPr>
              <a:t>not the Place</a:t>
            </a:r>
            <a:endParaRPr lang="en-US" sz="4800" b="1" i="1" dirty="0">
              <a:solidFill>
                <a:prstClr val="black"/>
              </a:solidFill>
              <a:effectLst>
                <a:outerShdw blurRad="38100" dist="38100" dir="2700000" algn="tl">
                  <a:srgbClr val="000000">
                    <a:alpha val="43137"/>
                  </a:srgbClr>
                </a:outerShdw>
              </a:effectLst>
              <a:latin typeface="Calibri"/>
              <a:ea typeface="ＭＳ Ｐゴシック" charset="0"/>
              <a:cs typeface="ＭＳ Ｐゴシック" charset="0"/>
            </a:endParaRPr>
          </a:p>
        </p:txBody>
      </p:sp>
    </p:spTree>
    <p:extLst>
      <p:ext uri="{BB962C8B-B14F-4D97-AF65-F5344CB8AC3E}">
        <p14:creationId xmlns:p14="http://schemas.microsoft.com/office/powerpoint/2010/main" val="774971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30199" y="274638"/>
            <a:ext cx="8543925" cy="4525963"/>
          </a:xfrm>
        </p:spPr>
        <p:txBody>
          <a:bodyPr/>
          <a:lstStyle/>
          <a:p>
            <a:r>
              <a:rPr lang="en-US" b="1" dirty="0" smtClean="0">
                <a:solidFill>
                  <a:schemeClr val="bg1"/>
                </a:solidFill>
                <a:latin typeface="Arial Black"/>
                <a:cs typeface="Arial Black"/>
              </a:rPr>
              <a:t>2 Corinthians </a:t>
            </a:r>
            <a:r>
              <a:rPr lang="en-US" b="1" dirty="0">
                <a:solidFill>
                  <a:schemeClr val="bg1"/>
                </a:solidFill>
                <a:latin typeface="Arial Black"/>
                <a:cs typeface="Arial Black"/>
              </a:rPr>
              <a:t>5:6</a:t>
            </a:r>
            <a:r>
              <a:rPr lang="en-US" dirty="0">
                <a:solidFill>
                  <a:schemeClr val="bg1"/>
                </a:solidFill>
                <a:latin typeface="Arial Black"/>
                <a:cs typeface="Arial Black"/>
              </a:rPr>
              <a:t>   Therefore, being always of good courage, and knowing that </a:t>
            </a:r>
            <a:r>
              <a:rPr lang="en-US" dirty="0">
                <a:solidFill>
                  <a:srgbClr val="FFFF00"/>
                </a:solidFill>
                <a:latin typeface="Arial Black"/>
                <a:cs typeface="Arial Black"/>
              </a:rPr>
              <a:t>while we are at home in the body we are absent from the Lord — </a:t>
            </a:r>
            <a:r>
              <a:rPr lang="en-US" b="1" baseline="30000" dirty="0">
                <a:solidFill>
                  <a:schemeClr val="bg1"/>
                </a:solidFill>
                <a:latin typeface="Arial Black"/>
                <a:cs typeface="Arial Black"/>
              </a:rPr>
              <a:t>7</a:t>
            </a:r>
            <a:r>
              <a:rPr lang="en-US" dirty="0">
                <a:solidFill>
                  <a:schemeClr val="bg1"/>
                </a:solidFill>
                <a:latin typeface="Arial Black"/>
                <a:cs typeface="Arial Black"/>
              </a:rPr>
              <a:t> </a:t>
            </a:r>
            <a:r>
              <a:rPr lang="en-US" dirty="0">
                <a:ln>
                  <a:solidFill>
                    <a:srgbClr val="FF0000"/>
                  </a:solidFill>
                </a:ln>
                <a:solidFill>
                  <a:schemeClr val="bg1"/>
                </a:solidFill>
                <a:latin typeface="Arial Black"/>
                <a:cs typeface="Arial Black"/>
              </a:rPr>
              <a:t>for we walk by faith, not by sight </a:t>
            </a:r>
            <a:r>
              <a:rPr lang="en-US" dirty="0">
                <a:solidFill>
                  <a:schemeClr val="bg1"/>
                </a:solidFill>
                <a:latin typeface="Arial Black"/>
                <a:cs typeface="Arial Black"/>
              </a:rPr>
              <a:t>— </a:t>
            </a:r>
            <a:r>
              <a:rPr lang="en-US" b="1" baseline="30000" dirty="0">
                <a:solidFill>
                  <a:schemeClr val="bg1"/>
                </a:solidFill>
                <a:latin typeface="Arial Black"/>
                <a:cs typeface="Arial Black"/>
              </a:rPr>
              <a:t>8</a:t>
            </a:r>
            <a:r>
              <a:rPr lang="en-US" dirty="0">
                <a:solidFill>
                  <a:schemeClr val="bg1"/>
                </a:solidFill>
                <a:latin typeface="Arial Black"/>
                <a:cs typeface="Arial Black"/>
              </a:rPr>
              <a:t> we are of good courage, I say, and </a:t>
            </a:r>
            <a:r>
              <a:rPr lang="en-US" dirty="0">
                <a:solidFill>
                  <a:srgbClr val="FFFF00"/>
                </a:solidFill>
                <a:latin typeface="Arial Black"/>
                <a:cs typeface="Arial Black"/>
              </a:rPr>
              <a:t>prefer rather to be absent from the body and to be at home with the Lord. </a:t>
            </a:r>
            <a:endParaRPr lang="en-US" dirty="0"/>
          </a:p>
        </p:txBody>
      </p:sp>
    </p:spTree>
    <p:extLst>
      <p:ext uri="{BB962C8B-B14F-4D97-AF65-F5344CB8AC3E}">
        <p14:creationId xmlns:p14="http://schemas.microsoft.com/office/powerpoint/2010/main" val="19233497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t="-12000" r="-4000" b="-2000"/>
          </a:stretch>
        </a:blipFill>
        <a:effectLst/>
      </p:bgPr>
    </p:bg>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endParaRPr lang="en-US">
              <a:latin typeface="Calibri" charset="0"/>
            </a:endParaRPr>
          </a:p>
        </p:txBody>
      </p:sp>
      <p:sp>
        <p:nvSpPr>
          <p:cNvPr id="52227" name="Content Placeholder 2"/>
          <p:cNvSpPr>
            <a:spLocks noGrp="1"/>
          </p:cNvSpPr>
          <p:nvPr>
            <p:ph idx="1"/>
          </p:nvPr>
        </p:nvSpPr>
        <p:spPr>
          <a:xfrm>
            <a:off x="533400" y="5943600"/>
            <a:ext cx="8229600" cy="639763"/>
          </a:xfrm>
        </p:spPr>
        <p:txBody>
          <a:bodyPr/>
          <a:lstStyle/>
          <a:p>
            <a:pPr eaLnBrk="1" hangingPunct="1">
              <a:buFont typeface="Arial" charset="0"/>
              <a:buNone/>
            </a:pPr>
            <a:endParaRPr lang="en-US">
              <a:latin typeface="Calibri" charset="0"/>
            </a:endParaRPr>
          </a:p>
        </p:txBody>
      </p:sp>
      <p:sp>
        <p:nvSpPr>
          <p:cNvPr id="4" name="TextBox 3"/>
          <p:cNvSpPr txBox="1"/>
          <p:nvPr/>
        </p:nvSpPr>
        <p:spPr>
          <a:xfrm rot="1932906">
            <a:off x="1860550" y="2725133"/>
            <a:ext cx="4418013" cy="1569660"/>
          </a:xfrm>
          <a:prstGeom prst="rect">
            <a:avLst/>
          </a:prstGeom>
          <a:noFill/>
        </p:spPr>
        <p:txBody>
          <a:bodyPr>
            <a:spAutoFit/>
          </a:bodyPr>
          <a:lstStyle/>
          <a:p>
            <a:pPr algn="ctr" defTabSz="914400"/>
            <a:r>
              <a:rPr lang="en-US" sz="4800" b="1" i="1" dirty="0" smtClean="0">
                <a:solidFill>
                  <a:prstClr val="black"/>
                </a:solidFill>
                <a:effectLst>
                  <a:outerShdw blurRad="38100" dist="38100" dir="2700000" algn="tl">
                    <a:srgbClr val="000000">
                      <a:alpha val="43137"/>
                    </a:srgbClr>
                  </a:outerShdw>
                </a:effectLst>
                <a:latin typeface="Calibri"/>
                <a:ea typeface="ＭＳ Ｐゴシック" charset="0"/>
                <a:cs typeface="ＭＳ Ｐゴシック" charset="0"/>
              </a:rPr>
              <a:t>It’s the Person </a:t>
            </a:r>
          </a:p>
          <a:p>
            <a:pPr algn="ctr" defTabSz="914400"/>
            <a:r>
              <a:rPr lang="en-US" sz="4800" b="1" i="1" dirty="0" smtClean="0">
                <a:solidFill>
                  <a:prstClr val="black"/>
                </a:solidFill>
                <a:effectLst>
                  <a:outerShdw blurRad="38100" dist="38100" dir="2700000" algn="tl">
                    <a:srgbClr val="000000">
                      <a:alpha val="43137"/>
                    </a:srgbClr>
                  </a:outerShdw>
                </a:effectLst>
                <a:latin typeface="Calibri"/>
                <a:ea typeface="ＭＳ Ｐゴシック" charset="0"/>
                <a:cs typeface="ＭＳ Ｐゴシック" charset="0"/>
              </a:rPr>
              <a:t>not the Place</a:t>
            </a:r>
            <a:endParaRPr lang="en-US" sz="4800" b="1" i="1" dirty="0">
              <a:solidFill>
                <a:prstClr val="black"/>
              </a:solidFill>
              <a:effectLst>
                <a:outerShdw blurRad="38100" dist="38100" dir="2700000" algn="tl">
                  <a:srgbClr val="000000">
                    <a:alpha val="43137"/>
                  </a:srgbClr>
                </a:outerShdw>
              </a:effectLst>
              <a:latin typeface="Calibri"/>
              <a:ea typeface="ＭＳ Ｐゴシック" charset="0"/>
              <a:cs typeface="ＭＳ Ｐゴシック"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8750" y="1600200"/>
            <a:ext cx="8826500" cy="4525963"/>
          </a:xfrm>
        </p:spPr>
        <p:txBody>
          <a:bodyPr/>
          <a:lstStyle/>
          <a:p>
            <a:pPr algn="ctr"/>
            <a:r>
              <a:rPr lang="en-US" sz="4000" b="1" dirty="0" smtClean="0">
                <a:ln>
                  <a:solidFill>
                    <a:srgbClr val="000000"/>
                  </a:solidFill>
                </a:ln>
                <a:solidFill>
                  <a:schemeClr val="bg1"/>
                </a:solidFill>
              </a:rPr>
              <a:t>What is heaven like</a:t>
            </a:r>
            <a:r>
              <a:rPr lang="en-US" sz="4000" b="1" dirty="0" smtClean="0">
                <a:ln>
                  <a:solidFill>
                    <a:srgbClr val="000000"/>
                  </a:solidFill>
                </a:ln>
                <a:solidFill>
                  <a:schemeClr val="bg1"/>
                </a:solidFill>
              </a:rPr>
              <a:t>? </a:t>
            </a:r>
            <a:r>
              <a:rPr lang="en-US" sz="4000" b="1" dirty="0" smtClean="0">
                <a:ln>
                  <a:solidFill>
                    <a:srgbClr val="000000"/>
                  </a:solidFill>
                </a:ln>
                <a:solidFill>
                  <a:srgbClr val="FFFF00"/>
                </a:solidFill>
              </a:rPr>
              <a:t>REAL, NO PAIN</a:t>
            </a:r>
            <a:r>
              <a:rPr lang="en-US" sz="4000" b="1" dirty="0" smtClean="0">
                <a:ln>
                  <a:solidFill>
                    <a:srgbClr val="000000"/>
                  </a:solidFill>
                </a:ln>
                <a:solidFill>
                  <a:srgbClr val="FFFF00"/>
                </a:solidFill>
              </a:rPr>
              <a:t> </a:t>
            </a:r>
            <a:endParaRPr lang="en-US" sz="4000" b="1" dirty="0" smtClean="0">
              <a:ln>
                <a:solidFill>
                  <a:srgbClr val="000000"/>
                </a:solidFill>
              </a:ln>
              <a:solidFill>
                <a:srgbClr val="FFFF00"/>
              </a:solidFill>
            </a:endParaRPr>
          </a:p>
          <a:p>
            <a:pPr algn="ctr"/>
            <a:r>
              <a:rPr lang="en-US" sz="4000" b="1" dirty="0" smtClean="0">
                <a:ln>
                  <a:solidFill>
                    <a:srgbClr val="000000"/>
                  </a:solidFill>
                </a:ln>
                <a:solidFill>
                  <a:schemeClr val="bg1"/>
                </a:solidFill>
              </a:rPr>
              <a:t>Who goes there?</a:t>
            </a:r>
            <a:r>
              <a:rPr lang="en-US" sz="4000" b="1" dirty="0">
                <a:ln>
                  <a:solidFill>
                    <a:srgbClr val="000000"/>
                  </a:solidFill>
                </a:ln>
                <a:solidFill>
                  <a:schemeClr val="bg1"/>
                </a:solidFill>
              </a:rPr>
              <a:t> </a:t>
            </a:r>
            <a:r>
              <a:rPr lang="en-US" sz="4000" b="1" dirty="0" smtClean="0">
                <a:ln>
                  <a:solidFill>
                    <a:srgbClr val="000000"/>
                  </a:solidFill>
                </a:ln>
                <a:solidFill>
                  <a:srgbClr val="FFFF00"/>
                </a:solidFill>
              </a:rPr>
              <a:t>OBEDIENT BELIEVERS</a:t>
            </a:r>
            <a:endParaRPr lang="en-US" sz="4000" b="1" dirty="0" smtClean="0">
              <a:ln>
                <a:solidFill>
                  <a:srgbClr val="000000"/>
                </a:solidFill>
              </a:ln>
              <a:solidFill>
                <a:srgbClr val="FFFF00"/>
              </a:solidFill>
            </a:endParaRPr>
          </a:p>
          <a:p>
            <a:pPr algn="ctr"/>
            <a:r>
              <a:rPr lang="en-US" sz="4000" b="1" dirty="0" smtClean="0">
                <a:ln>
                  <a:solidFill>
                    <a:srgbClr val="000000"/>
                  </a:solidFill>
                </a:ln>
                <a:solidFill>
                  <a:schemeClr val="bg1"/>
                </a:solidFill>
              </a:rPr>
              <a:t>What </a:t>
            </a:r>
            <a:r>
              <a:rPr lang="en-US" sz="4000" b="1" dirty="0">
                <a:ln>
                  <a:solidFill>
                    <a:srgbClr val="000000"/>
                  </a:solidFill>
                </a:ln>
                <a:solidFill>
                  <a:schemeClr val="bg1"/>
                </a:solidFill>
              </a:rPr>
              <a:t>will we be like? </a:t>
            </a:r>
            <a:r>
              <a:rPr lang="en-US" sz="4000" b="1" dirty="0" smtClean="0">
                <a:ln>
                  <a:solidFill>
                    <a:srgbClr val="000000"/>
                  </a:solidFill>
                </a:ln>
                <a:solidFill>
                  <a:srgbClr val="FFFF00"/>
                </a:solidFill>
              </a:rPr>
              <a:t>BODY, JESUS</a:t>
            </a:r>
            <a:endParaRPr lang="en-US" sz="4000" b="1" dirty="0">
              <a:ln>
                <a:solidFill>
                  <a:srgbClr val="000000"/>
                </a:solidFill>
              </a:ln>
              <a:solidFill>
                <a:srgbClr val="FFFF00"/>
              </a:solidFill>
            </a:endParaRPr>
          </a:p>
          <a:p>
            <a:pPr algn="ctr"/>
            <a:r>
              <a:rPr lang="en-US" sz="4000" b="1" dirty="0" smtClean="0">
                <a:ln>
                  <a:solidFill>
                    <a:srgbClr val="000000"/>
                  </a:solidFill>
                </a:ln>
                <a:solidFill>
                  <a:schemeClr val="bg1"/>
                </a:solidFill>
              </a:rPr>
              <a:t>Who is there</a:t>
            </a:r>
            <a:r>
              <a:rPr lang="en-US" sz="4000" b="1" dirty="0" smtClean="0">
                <a:ln>
                  <a:solidFill>
                    <a:srgbClr val="000000"/>
                  </a:solidFill>
                </a:ln>
                <a:solidFill>
                  <a:schemeClr val="bg1"/>
                </a:solidFill>
              </a:rPr>
              <a:t>? </a:t>
            </a:r>
            <a:r>
              <a:rPr lang="en-US" sz="4000" b="1" dirty="0" smtClean="0">
                <a:ln>
                  <a:solidFill>
                    <a:srgbClr val="000000"/>
                  </a:solidFill>
                </a:ln>
                <a:solidFill>
                  <a:srgbClr val="FFFF00"/>
                </a:solidFill>
              </a:rPr>
              <a:t>FATHER, SON, SPIRIT</a:t>
            </a:r>
            <a:endParaRPr lang="en-US" sz="4000" b="1" dirty="0" smtClean="0">
              <a:ln>
                <a:solidFill>
                  <a:srgbClr val="000000"/>
                </a:solidFill>
              </a:ln>
              <a:solidFill>
                <a:srgbClr val="FFFF00"/>
              </a:solidFill>
            </a:endParaRPr>
          </a:p>
          <a:p>
            <a:pPr algn="ctr"/>
            <a:endParaRPr lang="en-US" sz="4000" b="1" dirty="0">
              <a:ln>
                <a:solidFill>
                  <a:srgbClr val="000000"/>
                </a:solidFill>
              </a:ln>
              <a:solidFill>
                <a:schemeClr val="bg1"/>
              </a:solidFill>
            </a:endParaRPr>
          </a:p>
        </p:txBody>
      </p:sp>
    </p:spTree>
    <p:extLst>
      <p:ext uri="{BB962C8B-B14F-4D97-AF65-F5344CB8AC3E}">
        <p14:creationId xmlns:p14="http://schemas.microsoft.com/office/powerpoint/2010/main" val="4669542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30199" y="195263"/>
            <a:ext cx="8543925" cy="4525963"/>
          </a:xfrm>
        </p:spPr>
        <p:txBody>
          <a:bodyPr/>
          <a:lstStyle/>
          <a:p>
            <a:r>
              <a:rPr lang="en-US" b="1" dirty="0" smtClean="0">
                <a:solidFill>
                  <a:schemeClr val="bg1"/>
                </a:solidFill>
                <a:latin typeface="Arial Black"/>
                <a:cs typeface="Arial Black"/>
              </a:rPr>
              <a:t>2 Corinthians </a:t>
            </a:r>
            <a:r>
              <a:rPr lang="en-US" b="1" dirty="0">
                <a:solidFill>
                  <a:schemeClr val="bg1"/>
                </a:solidFill>
                <a:latin typeface="Arial Black"/>
                <a:cs typeface="Arial Black"/>
              </a:rPr>
              <a:t>5</a:t>
            </a:r>
            <a:r>
              <a:rPr lang="en-US" b="1" dirty="0" smtClean="0">
                <a:solidFill>
                  <a:schemeClr val="bg1"/>
                </a:solidFill>
                <a:latin typeface="Arial Black"/>
                <a:cs typeface="Arial Black"/>
              </a:rPr>
              <a:t>:9</a:t>
            </a:r>
            <a:r>
              <a:rPr lang="en-US" dirty="0" smtClean="0">
                <a:solidFill>
                  <a:schemeClr val="bg1"/>
                </a:solidFill>
                <a:latin typeface="Arial Black"/>
                <a:cs typeface="Arial Black"/>
              </a:rPr>
              <a:t> </a:t>
            </a:r>
            <a:r>
              <a:rPr lang="en-US" dirty="0" smtClean="0">
                <a:solidFill>
                  <a:srgbClr val="FFFF00"/>
                </a:solidFill>
                <a:latin typeface="Arial Black"/>
                <a:cs typeface="Arial Black"/>
              </a:rPr>
              <a:t>Therefore </a:t>
            </a:r>
            <a:r>
              <a:rPr lang="en-US" dirty="0">
                <a:solidFill>
                  <a:srgbClr val="FFFF00"/>
                </a:solidFill>
                <a:latin typeface="Arial Black"/>
                <a:cs typeface="Arial Black"/>
              </a:rPr>
              <a:t>we also </a:t>
            </a:r>
            <a:r>
              <a:rPr lang="en-US" dirty="0">
                <a:ln>
                  <a:solidFill>
                    <a:srgbClr val="FF0000"/>
                  </a:solidFill>
                </a:ln>
                <a:solidFill>
                  <a:srgbClr val="FFFF00"/>
                </a:solidFill>
                <a:latin typeface="Arial Black"/>
                <a:cs typeface="Arial Black"/>
              </a:rPr>
              <a:t>have as our ambition, </a:t>
            </a:r>
            <a:r>
              <a:rPr lang="en-US" dirty="0">
                <a:solidFill>
                  <a:srgbClr val="FFFF00"/>
                </a:solidFill>
                <a:latin typeface="Arial Black"/>
                <a:cs typeface="Arial Black"/>
              </a:rPr>
              <a:t>whether at home or absent, </a:t>
            </a:r>
            <a:r>
              <a:rPr lang="en-US" dirty="0">
                <a:ln>
                  <a:solidFill>
                    <a:srgbClr val="FF0000"/>
                  </a:solidFill>
                </a:ln>
                <a:solidFill>
                  <a:srgbClr val="FFFF00"/>
                </a:solidFill>
                <a:latin typeface="Arial Black"/>
                <a:cs typeface="Arial Black"/>
              </a:rPr>
              <a:t>to be pleasing to Him.</a:t>
            </a:r>
            <a:r>
              <a:rPr lang="en-US" dirty="0">
                <a:solidFill>
                  <a:srgbClr val="FFFF00"/>
                </a:solidFill>
                <a:latin typeface="Arial Black"/>
                <a:cs typeface="Arial Black"/>
              </a:rPr>
              <a:t> </a:t>
            </a:r>
            <a:r>
              <a:rPr lang="en-US" b="1" baseline="30000" dirty="0">
                <a:solidFill>
                  <a:schemeClr val="bg1"/>
                </a:solidFill>
                <a:latin typeface="Arial Black"/>
                <a:cs typeface="Arial Black"/>
              </a:rPr>
              <a:t>10</a:t>
            </a:r>
            <a:r>
              <a:rPr lang="en-US" dirty="0">
                <a:solidFill>
                  <a:schemeClr val="bg1"/>
                </a:solidFill>
                <a:latin typeface="Arial Black"/>
                <a:cs typeface="Arial Black"/>
              </a:rPr>
              <a:t> For </a:t>
            </a:r>
            <a:r>
              <a:rPr lang="en-US" dirty="0">
                <a:ln>
                  <a:solidFill>
                    <a:srgbClr val="FF0000"/>
                  </a:solidFill>
                </a:ln>
                <a:solidFill>
                  <a:schemeClr val="bg1"/>
                </a:solidFill>
                <a:latin typeface="Arial Black"/>
                <a:cs typeface="Arial Black"/>
              </a:rPr>
              <a:t>we must all appear before the judgment seat of Christ, </a:t>
            </a:r>
            <a:r>
              <a:rPr lang="en-US" dirty="0">
                <a:solidFill>
                  <a:schemeClr val="bg1"/>
                </a:solidFill>
                <a:latin typeface="Arial Black"/>
                <a:cs typeface="Arial Black"/>
              </a:rPr>
              <a:t>so that each one may be recompensed for his deeds in the body, according to what he has done, whether good or bad</a:t>
            </a:r>
            <a:r>
              <a:rPr lang="en-US" dirty="0" smtClean="0">
                <a:solidFill>
                  <a:schemeClr val="bg1"/>
                </a:solidFill>
                <a:latin typeface="Arial Black"/>
                <a:cs typeface="Arial Black"/>
              </a:rPr>
              <a:t>. </a:t>
            </a:r>
            <a:endParaRPr lang="en-US" dirty="0"/>
          </a:p>
        </p:txBody>
      </p:sp>
    </p:spTree>
    <p:extLst>
      <p:ext uri="{BB962C8B-B14F-4D97-AF65-F5344CB8AC3E}">
        <p14:creationId xmlns:p14="http://schemas.microsoft.com/office/powerpoint/2010/main" val="21264099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5" descr="paradise2"/>
          <p:cNvPicPr>
            <a:picLocks noGrp="1" noChangeAspect="1" noChangeArrowheads="1"/>
          </p:cNvPicPr>
          <p:nvPr>
            <p:ph/>
          </p:nvPr>
        </p:nvPicPr>
        <p:blipFill>
          <a:blip r:embed="rId2">
            <a:extLst>
              <a:ext uri="{28A0092B-C50C-407E-A947-70E740481C1C}">
                <a14:useLocalDpi xmlns:a14="http://schemas.microsoft.com/office/drawing/2010/main" val="0"/>
              </a:ext>
            </a:extLst>
          </a:blip>
          <a:srcRect l="9106" t="4532" r="26074"/>
          <a:stretch>
            <a:fillRect/>
          </a:stretch>
        </p:blipFill>
        <p:spPr>
          <a:xfrm>
            <a:off x="0" y="0"/>
            <a:ext cx="9220200" cy="6858000"/>
          </a:xfrm>
        </p:spPr>
      </p:pic>
      <p:sp>
        <p:nvSpPr>
          <p:cNvPr id="3" name="TextBox 2"/>
          <p:cNvSpPr txBox="1"/>
          <p:nvPr/>
        </p:nvSpPr>
        <p:spPr>
          <a:xfrm>
            <a:off x="152400" y="152400"/>
            <a:ext cx="8991600" cy="1089025"/>
          </a:xfrm>
          <a:prstGeom prst="rect">
            <a:avLst/>
          </a:prstGeom>
          <a:noFill/>
        </p:spPr>
        <p:txBody>
          <a:bodyPr>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algn="ctr" defTabSz="914400" eaLnBrk="1" fontAlgn="base" hangingPunct="1">
              <a:lnSpc>
                <a:spcPct val="90000"/>
              </a:lnSpc>
              <a:spcBef>
                <a:spcPct val="0"/>
              </a:spcBef>
              <a:spcAft>
                <a:spcPct val="0"/>
              </a:spcAft>
              <a:defRPr/>
            </a:pPr>
            <a:r>
              <a:rPr lang="ja-JP" altLang="en-US" sz="2400" b="1" dirty="0" smtClean="0">
                <a:solidFill>
                  <a:srgbClr val="000000"/>
                </a:solidFill>
                <a:effectLst>
                  <a:outerShdw blurRad="38100" dist="38100" dir="2700000" algn="tl">
                    <a:srgbClr val="FFFFFF"/>
                  </a:outerShdw>
                </a:effectLst>
                <a:latin typeface="Arial Black" charset="0"/>
              </a:rPr>
              <a:t>“</a:t>
            </a:r>
            <a:r>
              <a:rPr lang="en-US" sz="2400" b="1" dirty="0" smtClean="0">
                <a:solidFill>
                  <a:srgbClr val="000000"/>
                </a:solidFill>
                <a:effectLst>
                  <a:outerShdw blurRad="38100" dist="38100" dir="2700000" algn="tl">
                    <a:srgbClr val="FFFFFF"/>
                  </a:outerShdw>
                </a:effectLst>
                <a:latin typeface="Arial Black" charset="0"/>
              </a:rPr>
              <a:t>Oh mother, why </a:t>
            </a:r>
            <a:r>
              <a:rPr lang="en-US" sz="2400" b="1" dirty="0" smtClean="0">
                <a:solidFill>
                  <a:srgbClr val="000000"/>
                </a:solidFill>
                <a:effectLst>
                  <a:outerShdw blurRad="38100" dist="38100" dir="2700000" algn="tl">
                    <a:srgbClr val="FFFFFF"/>
                  </a:outerShdw>
                </a:effectLst>
                <a:latin typeface="Arial Black" charset="0"/>
              </a:rPr>
              <a:t>didn</a:t>
            </a:r>
            <a:r>
              <a:rPr lang="en-US" sz="2400" b="1" dirty="0" smtClean="0">
                <a:solidFill>
                  <a:srgbClr val="000000"/>
                </a:solidFill>
                <a:effectLst>
                  <a:outerShdw blurRad="38100" dist="38100" dir="2700000" algn="tl">
                    <a:srgbClr val="FFFFFF"/>
                  </a:outerShdw>
                </a:effectLst>
                <a:latin typeface="Arial Black" charset="0"/>
              </a:rPr>
              <a:t>’</a:t>
            </a:r>
            <a:r>
              <a:rPr lang="en-US" sz="2400" b="1" dirty="0" smtClean="0">
                <a:solidFill>
                  <a:srgbClr val="000000"/>
                </a:solidFill>
                <a:effectLst>
                  <a:outerShdw blurRad="38100" dist="38100" dir="2700000" algn="tl">
                    <a:srgbClr val="FFFFFF"/>
                  </a:outerShdw>
                </a:effectLst>
                <a:latin typeface="Arial Black" charset="0"/>
              </a:rPr>
              <a:t>t </a:t>
            </a:r>
            <a:r>
              <a:rPr lang="en-US" sz="2400" b="1" dirty="0" smtClean="0">
                <a:solidFill>
                  <a:srgbClr val="000000"/>
                </a:solidFill>
                <a:effectLst>
                  <a:outerShdw blurRad="38100" dist="38100" dir="2700000" algn="tl">
                    <a:srgbClr val="FFFFFF"/>
                  </a:outerShdw>
                </a:effectLst>
                <a:latin typeface="Arial Black" charset="0"/>
              </a:rPr>
              <a:t>you tell me it was so beautiful in this world?</a:t>
            </a:r>
            <a:r>
              <a:rPr lang="ja-JP" altLang="en-US" sz="2400" b="1" dirty="0" smtClean="0">
                <a:solidFill>
                  <a:srgbClr val="000000"/>
                </a:solidFill>
                <a:effectLst>
                  <a:outerShdw blurRad="38100" dist="38100" dir="2700000" algn="tl">
                    <a:srgbClr val="FFFFFF"/>
                  </a:outerShdw>
                </a:effectLst>
                <a:latin typeface="Arial Black" charset="0"/>
              </a:rPr>
              <a:t>”</a:t>
            </a:r>
            <a:r>
              <a:rPr lang="en-US" sz="2400" b="1" dirty="0" smtClean="0">
                <a:solidFill>
                  <a:srgbClr val="000000"/>
                </a:solidFill>
                <a:effectLst>
                  <a:outerShdw blurRad="38100" dist="38100" dir="2700000" algn="tl">
                    <a:srgbClr val="FFFFFF"/>
                  </a:outerShdw>
                </a:effectLst>
                <a:latin typeface="Arial Black" charset="0"/>
              </a:rPr>
              <a:t>  </a:t>
            </a:r>
          </a:p>
          <a:p>
            <a:pPr algn="ctr" defTabSz="914400" eaLnBrk="1" fontAlgn="base" hangingPunct="1">
              <a:lnSpc>
                <a:spcPct val="90000"/>
              </a:lnSpc>
              <a:spcBef>
                <a:spcPct val="0"/>
              </a:spcBef>
              <a:spcAft>
                <a:spcPct val="0"/>
              </a:spcAft>
              <a:defRPr/>
            </a:pPr>
            <a:r>
              <a:rPr lang="ja-JP" altLang="en-US" sz="2400" b="1" dirty="0" smtClean="0">
                <a:solidFill>
                  <a:srgbClr val="000000"/>
                </a:solidFill>
                <a:effectLst>
                  <a:outerShdw blurRad="38100" dist="38100" dir="2700000" algn="tl">
                    <a:srgbClr val="FFFFFF"/>
                  </a:outerShdw>
                </a:effectLst>
                <a:latin typeface="Arial Black" charset="0"/>
              </a:rPr>
              <a:t>“</a:t>
            </a:r>
            <a:r>
              <a:rPr lang="en-US" sz="2400" b="1" dirty="0" smtClean="0">
                <a:solidFill>
                  <a:srgbClr val="000000"/>
                </a:solidFill>
                <a:effectLst>
                  <a:outerShdw blurRad="38100" dist="38100" dir="2700000" algn="tl">
                    <a:srgbClr val="FFFFFF"/>
                  </a:outerShdw>
                </a:effectLst>
                <a:latin typeface="Arial Black" charset="0"/>
              </a:rPr>
              <a:t>Mary, I tried to tell you but I just </a:t>
            </a:r>
            <a:r>
              <a:rPr lang="en-US" sz="2400" b="1" dirty="0" smtClean="0">
                <a:solidFill>
                  <a:srgbClr val="000000"/>
                </a:solidFill>
                <a:effectLst>
                  <a:outerShdw blurRad="38100" dist="38100" dir="2700000" algn="tl">
                    <a:srgbClr val="FFFFFF"/>
                  </a:outerShdw>
                </a:effectLst>
                <a:latin typeface="Arial Black" charset="0"/>
              </a:rPr>
              <a:t>couldn</a:t>
            </a:r>
            <a:r>
              <a:rPr lang="en-US" sz="2400" b="1" dirty="0" smtClean="0">
                <a:solidFill>
                  <a:srgbClr val="000000"/>
                </a:solidFill>
                <a:effectLst>
                  <a:outerShdw blurRad="38100" dist="38100" dir="2700000" algn="tl">
                    <a:srgbClr val="FFFFFF"/>
                  </a:outerShdw>
                </a:effectLst>
                <a:latin typeface="Arial Black" charset="0"/>
              </a:rPr>
              <a:t>’</a:t>
            </a:r>
            <a:r>
              <a:rPr lang="en-US" sz="2400" b="1" dirty="0" smtClean="0">
                <a:solidFill>
                  <a:srgbClr val="000000"/>
                </a:solidFill>
                <a:effectLst>
                  <a:outerShdw blurRad="38100" dist="38100" dir="2700000" algn="tl">
                    <a:srgbClr val="FFFFFF"/>
                  </a:outerShdw>
                </a:effectLst>
                <a:latin typeface="Arial Black" charset="0"/>
              </a:rPr>
              <a:t>t</a:t>
            </a:r>
            <a:r>
              <a:rPr lang="en-US" sz="2400" b="1" dirty="0" smtClean="0">
                <a:solidFill>
                  <a:srgbClr val="000000"/>
                </a:solidFill>
                <a:effectLst>
                  <a:outerShdw blurRad="38100" dist="38100" dir="2700000" algn="tl">
                    <a:srgbClr val="FFFFFF"/>
                  </a:outerShdw>
                </a:effectLst>
                <a:latin typeface="Arial Black" charset="0"/>
              </a:rPr>
              <a:t>.</a:t>
            </a:r>
            <a:r>
              <a:rPr lang="ja-JP" altLang="en-US" sz="2400" b="1" dirty="0" smtClean="0">
                <a:solidFill>
                  <a:srgbClr val="000000"/>
                </a:solidFill>
                <a:effectLst>
                  <a:outerShdw blurRad="38100" dist="38100" dir="2700000" algn="tl">
                    <a:srgbClr val="FFFFFF"/>
                  </a:outerShdw>
                </a:effectLst>
                <a:latin typeface="Arial Black" charset="0"/>
              </a:rPr>
              <a:t>”</a:t>
            </a:r>
            <a:endParaRPr lang="en-US" sz="2400" b="1" dirty="0" smtClean="0">
              <a:solidFill>
                <a:srgbClr val="000000"/>
              </a:solidFill>
              <a:effectLst>
                <a:outerShdw blurRad="38100" dist="38100" dir="2700000" algn="tl">
                  <a:srgbClr val="FFFFFF"/>
                </a:outerShdw>
              </a:effectLst>
              <a:latin typeface="Arial Black"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9388" y="1527083"/>
            <a:ext cx="8229600" cy="1143000"/>
          </a:xfrm>
        </p:spPr>
        <p:txBody>
          <a:bodyPr>
            <a:prstTxWarp prst="textArchUp">
              <a:avLst/>
            </a:prstTxWarp>
            <a:noAutofit/>
          </a:bodyPr>
          <a:lstStyle/>
          <a:p>
            <a:r>
              <a:rPr lang="en-US" sz="8800" b="1" dirty="0" smtClean="0">
                <a:ln>
                  <a:solidFill>
                    <a:srgbClr val="000000"/>
                  </a:solidFill>
                </a:ln>
                <a:solidFill>
                  <a:schemeClr val="bg1"/>
                </a:solidFill>
                <a:latin typeface="Times New Roman"/>
                <a:cs typeface="Times New Roman"/>
              </a:rPr>
              <a:t>Heaven</a:t>
            </a:r>
            <a:endParaRPr lang="en-US" sz="8800" b="1" dirty="0">
              <a:ln>
                <a:solidFill>
                  <a:srgbClr val="000000"/>
                </a:solidFill>
              </a:ln>
              <a:solidFill>
                <a:schemeClr val="bg1"/>
              </a:solidFill>
              <a:latin typeface="Times New Roman"/>
              <a:cs typeface="Times New Roman"/>
            </a:endParaRPr>
          </a:p>
        </p:txBody>
      </p:sp>
      <p:sp>
        <p:nvSpPr>
          <p:cNvPr id="3" name="Content Placeholder 2"/>
          <p:cNvSpPr>
            <a:spLocks noGrp="1"/>
          </p:cNvSpPr>
          <p:nvPr>
            <p:ph idx="1"/>
          </p:nvPr>
        </p:nvSpPr>
        <p:spPr>
          <a:xfrm>
            <a:off x="457200" y="5896922"/>
            <a:ext cx="8229600" cy="713197"/>
          </a:xfrm>
        </p:spPr>
        <p:txBody>
          <a:bodyPr>
            <a:normAutofit/>
          </a:bodyPr>
          <a:lstStyle/>
          <a:p>
            <a:endParaRPr lang="en-US" dirty="0"/>
          </a:p>
        </p:txBody>
      </p:sp>
    </p:spTree>
    <p:extLst>
      <p:ext uri="{BB962C8B-B14F-4D97-AF65-F5344CB8AC3E}">
        <p14:creationId xmlns:p14="http://schemas.microsoft.com/office/powerpoint/2010/main" val="35787442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sz="4000" b="1" dirty="0" smtClean="0">
                <a:ln>
                  <a:solidFill>
                    <a:srgbClr val="000000"/>
                  </a:solidFill>
                </a:ln>
                <a:solidFill>
                  <a:srgbClr val="FFFF00"/>
                </a:solidFill>
              </a:rPr>
              <a:t>What is heaven like?</a:t>
            </a:r>
          </a:p>
          <a:p>
            <a:pPr algn="ctr"/>
            <a:r>
              <a:rPr lang="en-US" sz="4000" b="1" dirty="0" smtClean="0">
                <a:ln>
                  <a:solidFill>
                    <a:srgbClr val="000000"/>
                  </a:solidFill>
                </a:ln>
                <a:solidFill>
                  <a:srgbClr val="FFFF00"/>
                </a:solidFill>
              </a:rPr>
              <a:t>Who goes there?</a:t>
            </a:r>
            <a:r>
              <a:rPr lang="en-US" sz="4000" b="1" dirty="0">
                <a:ln>
                  <a:solidFill>
                    <a:srgbClr val="000000"/>
                  </a:solidFill>
                </a:ln>
                <a:solidFill>
                  <a:srgbClr val="FFFF00"/>
                </a:solidFill>
              </a:rPr>
              <a:t> </a:t>
            </a:r>
            <a:endParaRPr lang="en-US" sz="4000" b="1" dirty="0" smtClean="0">
              <a:ln>
                <a:solidFill>
                  <a:srgbClr val="000000"/>
                </a:solidFill>
              </a:ln>
              <a:solidFill>
                <a:srgbClr val="FFFF00"/>
              </a:solidFill>
            </a:endParaRPr>
          </a:p>
          <a:p>
            <a:pPr algn="ctr"/>
            <a:r>
              <a:rPr lang="en-US" sz="4000" b="1" dirty="0" smtClean="0">
                <a:ln>
                  <a:solidFill>
                    <a:srgbClr val="000000"/>
                  </a:solidFill>
                </a:ln>
                <a:solidFill>
                  <a:srgbClr val="FFFF00"/>
                </a:solidFill>
              </a:rPr>
              <a:t>What </a:t>
            </a:r>
            <a:r>
              <a:rPr lang="en-US" sz="4000" b="1" dirty="0">
                <a:ln>
                  <a:solidFill>
                    <a:srgbClr val="000000"/>
                  </a:solidFill>
                </a:ln>
                <a:solidFill>
                  <a:srgbClr val="FFFF00"/>
                </a:solidFill>
              </a:rPr>
              <a:t>will we be like? </a:t>
            </a:r>
          </a:p>
          <a:p>
            <a:pPr algn="ctr"/>
            <a:r>
              <a:rPr lang="en-US" sz="4000" b="1" dirty="0" smtClean="0">
                <a:ln>
                  <a:solidFill>
                    <a:srgbClr val="000000"/>
                  </a:solidFill>
                </a:ln>
                <a:solidFill>
                  <a:srgbClr val="FFFF00"/>
                </a:solidFill>
              </a:rPr>
              <a:t>Who is there?</a:t>
            </a:r>
          </a:p>
          <a:p>
            <a:pPr algn="ctr"/>
            <a:endParaRPr lang="en-US" sz="4000" b="1" dirty="0">
              <a:ln>
                <a:solidFill>
                  <a:srgbClr val="000000"/>
                </a:solidFill>
              </a:ln>
              <a:solidFill>
                <a:srgbClr val="FFFFFF"/>
              </a:solidFill>
            </a:endParaRPr>
          </a:p>
        </p:txBody>
      </p:sp>
    </p:spTree>
    <p:extLst>
      <p:ext uri="{BB962C8B-B14F-4D97-AF65-F5344CB8AC3E}">
        <p14:creationId xmlns:p14="http://schemas.microsoft.com/office/powerpoint/2010/main" val="33068897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sz="4000" b="1" dirty="0" smtClean="0">
                <a:ln>
                  <a:solidFill>
                    <a:srgbClr val="000000"/>
                  </a:solidFill>
                </a:ln>
                <a:solidFill>
                  <a:srgbClr val="FFFF00"/>
                </a:solidFill>
              </a:rPr>
              <a:t>What is heaven like?</a:t>
            </a:r>
          </a:p>
          <a:p>
            <a:pPr algn="ctr"/>
            <a:r>
              <a:rPr lang="en-US" sz="4000" b="1" dirty="0" smtClean="0">
                <a:ln>
                  <a:solidFill>
                    <a:srgbClr val="000000"/>
                  </a:solidFill>
                </a:ln>
                <a:solidFill>
                  <a:schemeClr val="bg1"/>
                </a:solidFill>
              </a:rPr>
              <a:t>Who goes there?</a:t>
            </a:r>
            <a:r>
              <a:rPr lang="en-US" sz="4000" b="1" dirty="0">
                <a:ln>
                  <a:solidFill>
                    <a:srgbClr val="000000"/>
                  </a:solidFill>
                </a:ln>
                <a:solidFill>
                  <a:schemeClr val="bg1"/>
                </a:solidFill>
              </a:rPr>
              <a:t> </a:t>
            </a:r>
            <a:endParaRPr lang="en-US" sz="4000" b="1" dirty="0" smtClean="0">
              <a:ln>
                <a:solidFill>
                  <a:srgbClr val="000000"/>
                </a:solidFill>
              </a:ln>
              <a:solidFill>
                <a:schemeClr val="bg1"/>
              </a:solidFill>
            </a:endParaRPr>
          </a:p>
          <a:p>
            <a:pPr algn="ctr"/>
            <a:r>
              <a:rPr lang="en-US" sz="4000" b="1" dirty="0" smtClean="0">
                <a:ln>
                  <a:solidFill>
                    <a:srgbClr val="000000"/>
                  </a:solidFill>
                </a:ln>
                <a:solidFill>
                  <a:schemeClr val="bg1"/>
                </a:solidFill>
              </a:rPr>
              <a:t>What </a:t>
            </a:r>
            <a:r>
              <a:rPr lang="en-US" sz="4000" b="1" dirty="0">
                <a:ln>
                  <a:solidFill>
                    <a:srgbClr val="000000"/>
                  </a:solidFill>
                </a:ln>
                <a:solidFill>
                  <a:schemeClr val="bg1"/>
                </a:solidFill>
              </a:rPr>
              <a:t>will we be like? </a:t>
            </a:r>
          </a:p>
          <a:p>
            <a:pPr algn="ctr"/>
            <a:r>
              <a:rPr lang="en-US" sz="4000" b="1" dirty="0" smtClean="0">
                <a:ln>
                  <a:solidFill>
                    <a:srgbClr val="000000"/>
                  </a:solidFill>
                </a:ln>
                <a:solidFill>
                  <a:schemeClr val="bg1"/>
                </a:solidFill>
              </a:rPr>
              <a:t>Who is there?</a:t>
            </a:r>
          </a:p>
          <a:p>
            <a:pPr algn="ctr"/>
            <a:endParaRPr lang="en-US" sz="4000" b="1" dirty="0">
              <a:ln>
                <a:solidFill>
                  <a:srgbClr val="000000"/>
                </a:solidFill>
              </a:ln>
              <a:solidFill>
                <a:schemeClr val="bg1"/>
              </a:solidFill>
            </a:endParaRPr>
          </a:p>
        </p:txBody>
      </p:sp>
    </p:spTree>
    <p:extLst>
      <p:ext uri="{BB962C8B-B14F-4D97-AF65-F5344CB8AC3E}">
        <p14:creationId xmlns:p14="http://schemas.microsoft.com/office/powerpoint/2010/main" val="28155237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sz="4000" b="1" dirty="0" smtClean="0">
                <a:ln>
                  <a:solidFill>
                    <a:srgbClr val="000000"/>
                  </a:solidFill>
                </a:ln>
                <a:solidFill>
                  <a:srgbClr val="FFFFFF"/>
                </a:solidFill>
              </a:rPr>
              <a:t>Earth’s Atmosphere (2 Peter 3:10)</a:t>
            </a:r>
          </a:p>
          <a:p>
            <a:pPr algn="ctr"/>
            <a:r>
              <a:rPr lang="en-US" sz="4000" b="1" dirty="0" smtClean="0">
                <a:ln>
                  <a:solidFill>
                    <a:srgbClr val="000000"/>
                  </a:solidFill>
                </a:ln>
                <a:solidFill>
                  <a:srgbClr val="FFFFFF"/>
                </a:solidFill>
              </a:rPr>
              <a:t>Outer space (Hebrews 11:6) </a:t>
            </a:r>
          </a:p>
          <a:p>
            <a:pPr algn="ctr"/>
            <a:r>
              <a:rPr lang="en-US" sz="4000" b="1" dirty="0" smtClean="0">
                <a:ln>
                  <a:solidFill>
                    <a:srgbClr val="000000"/>
                  </a:solidFill>
                </a:ln>
                <a:solidFill>
                  <a:srgbClr val="FFFFFF"/>
                </a:solidFill>
              </a:rPr>
              <a:t>Dwelling of God (Matthew 6:9)</a:t>
            </a:r>
          </a:p>
          <a:p>
            <a:pPr algn="ctr"/>
            <a:r>
              <a:rPr lang="en-US" sz="4000" b="1" dirty="0" smtClean="0">
                <a:ln>
                  <a:solidFill>
                    <a:srgbClr val="000000"/>
                  </a:solidFill>
                </a:ln>
                <a:solidFill>
                  <a:srgbClr val="FFFFFF"/>
                </a:solidFill>
              </a:rPr>
              <a:t>Typically pictured as “up” (Acts 1:9)</a:t>
            </a:r>
            <a:endParaRPr lang="en-US" sz="4000" b="1" dirty="0">
              <a:ln>
                <a:solidFill>
                  <a:srgbClr val="000000"/>
                </a:solidFill>
              </a:ln>
              <a:solidFill>
                <a:srgbClr val="FFFFFF"/>
              </a:solidFill>
            </a:endParaRPr>
          </a:p>
          <a:p>
            <a:endParaRPr lang="en-US" sz="4000" dirty="0">
              <a:solidFill>
                <a:srgbClr val="FFFFFF"/>
              </a:solidFill>
            </a:endParaRPr>
          </a:p>
        </p:txBody>
      </p:sp>
    </p:spTree>
    <p:extLst>
      <p:ext uri="{BB962C8B-B14F-4D97-AF65-F5344CB8AC3E}">
        <p14:creationId xmlns:p14="http://schemas.microsoft.com/office/powerpoint/2010/main" val="19901054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INESBLU">
  <a:themeElements>
    <a:clrScheme name="LINESBLU 1">
      <a:dk1>
        <a:srgbClr val="000000"/>
      </a:dk1>
      <a:lt1>
        <a:srgbClr val="FFFFFF"/>
      </a:lt1>
      <a:dk2>
        <a:srgbClr val="000000"/>
      </a:dk2>
      <a:lt2>
        <a:srgbClr val="FFFF00"/>
      </a:lt2>
      <a:accent1>
        <a:srgbClr val="FF9933"/>
      </a:accent1>
      <a:accent2>
        <a:srgbClr val="0000FF"/>
      </a:accent2>
      <a:accent3>
        <a:srgbClr val="AAAAAA"/>
      </a:accent3>
      <a:accent4>
        <a:srgbClr val="DADADA"/>
      </a:accent4>
      <a:accent5>
        <a:srgbClr val="FFCAAD"/>
      </a:accent5>
      <a:accent6>
        <a:srgbClr val="0000E7"/>
      </a:accent6>
      <a:hlink>
        <a:srgbClr val="FF33CC"/>
      </a:hlink>
      <a:folHlink>
        <a:srgbClr val="000080"/>
      </a:folHlink>
    </a:clrScheme>
    <a:fontScheme name="LINESBLU">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INESBLU 1">
        <a:dk1>
          <a:srgbClr val="000000"/>
        </a:dk1>
        <a:lt1>
          <a:srgbClr val="FFFFFF"/>
        </a:lt1>
        <a:dk2>
          <a:srgbClr val="000000"/>
        </a:dk2>
        <a:lt2>
          <a:srgbClr val="FFFF00"/>
        </a:lt2>
        <a:accent1>
          <a:srgbClr val="FF9933"/>
        </a:accent1>
        <a:accent2>
          <a:srgbClr val="0000FF"/>
        </a:accent2>
        <a:accent3>
          <a:srgbClr val="AAAAAA"/>
        </a:accent3>
        <a:accent4>
          <a:srgbClr val="DADADA"/>
        </a:accent4>
        <a:accent5>
          <a:srgbClr val="FFCAAD"/>
        </a:accent5>
        <a:accent6>
          <a:srgbClr val="0000E7"/>
        </a:accent6>
        <a:hlink>
          <a:srgbClr val="FF33CC"/>
        </a:hlink>
        <a:folHlink>
          <a:srgbClr val="000080"/>
        </a:folHlink>
      </a:clrScheme>
      <a:clrMap bg1="dk2" tx1="lt1" bg2="dk1" tx2="lt2" accent1="accent1" accent2="accent2" accent3="accent3" accent4="accent4" accent5="accent5" accent6="accent6" hlink="hlink" folHlink="folHlink"/>
    </a:extraClrScheme>
    <a:extraClrScheme>
      <a:clrScheme name="LINESBLU 2">
        <a:dk1>
          <a:srgbClr val="000000"/>
        </a:dk1>
        <a:lt1>
          <a:srgbClr val="CCCCFF"/>
        </a:lt1>
        <a:dk2>
          <a:srgbClr val="660066"/>
        </a:dk2>
        <a:lt2>
          <a:srgbClr val="99CCFF"/>
        </a:lt2>
        <a:accent1>
          <a:srgbClr val="33CCFF"/>
        </a:accent1>
        <a:accent2>
          <a:srgbClr val="6699FF"/>
        </a:accent2>
        <a:accent3>
          <a:srgbClr val="E2E2FF"/>
        </a:accent3>
        <a:accent4>
          <a:srgbClr val="000000"/>
        </a:accent4>
        <a:accent5>
          <a:srgbClr val="ADE2FF"/>
        </a:accent5>
        <a:accent6>
          <a:srgbClr val="5C8AE7"/>
        </a:accent6>
        <a:hlink>
          <a:srgbClr val="6666FF"/>
        </a:hlink>
        <a:folHlink>
          <a:srgbClr val="CC99FF"/>
        </a:folHlink>
      </a:clrScheme>
      <a:clrMap bg1="lt1" tx1="dk1" bg2="lt2" tx2="dk2" accent1="accent1" accent2="accent2" accent3="accent3" accent4="accent4" accent5="accent5" accent6="accent6" hlink="hlink" folHlink="folHlink"/>
    </a:extraClrScheme>
    <a:extraClrScheme>
      <a:clrScheme name="LINESBLU 3">
        <a:dk1>
          <a:srgbClr val="000000"/>
        </a:dk1>
        <a:lt1>
          <a:srgbClr val="FFFFFF"/>
        </a:lt1>
        <a:dk2>
          <a:srgbClr val="000000"/>
        </a:dk2>
        <a:lt2>
          <a:srgbClr val="FFFFFF"/>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LINESBLU 4">
        <a:dk1>
          <a:srgbClr val="000066"/>
        </a:dk1>
        <a:lt1>
          <a:srgbClr val="EAEAEA"/>
        </a:lt1>
        <a:dk2>
          <a:srgbClr val="660066"/>
        </a:dk2>
        <a:lt2>
          <a:srgbClr val="CBCBCB"/>
        </a:lt2>
        <a:accent1>
          <a:srgbClr val="330099"/>
        </a:accent1>
        <a:accent2>
          <a:srgbClr val="FF7C80"/>
        </a:accent2>
        <a:accent3>
          <a:srgbClr val="B8AAB8"/>
        </a:accent3>
        <a:accent4>
          <a:srgbClr val="C8C8C8"/>
        </a:accent4>
        <a:accent5>
          <a:srgbClr val="ADAACA"/>
        </a:accent5>
        <a:accent6>
          <a:srgbClr val="E77073"/>
        </a:accent6>
        <a:hlink>
          <a:srgbClr val="6666FF"/>
        </a:hlink>
        <a:folHlink>
          <a:srgbClr val="D60093"/>
        </a:folHlink>
      </a:clrScheme>
      <a:clrMap bg1="dk2" tx1="lt1" bg2="dk1" tx2="lt2" accent1="accent1" accent2="accent2" accent3="accent3" accent4="accent4" accent5="accent5" accent6="accent6" hlink="hlink" folHlink="folHlink"/>
    </a:extraClrScheme>
    <a:extraClrScheme>
      <a:clrScheme name="LINESBLU 5">
        <a:dk1>
          <a:srgbClr val="000080"/>
        </a:dk1>
        <a:lt1>
          <a:srgbClr val="EAEAEA"/>
        </a:lt1>
        <a:dk2>
          <a:srgbClr val="9933FF"/>
        </a:dk2>
        <a:lt2>
          <a:srgbClr val="CBCBCB"/>
        </a:lt2>
        <a:accent1>
          <a:srgbClr val="00CC99"/>
        </a:accent1>
        <a:accent2>
          <a:srgbClr val="00CCFF"/>
        </a:accent2>
        <a:accent3>
          <a:srgbClr val="CAADFF"/>
        </a:accent3>
        <a:accent4>
          <a:srgbClr val="C8C8C8"/>
        </a:accent4>
        <a:accent5>
          <a:srgbClr val="AAE2CA"/>
        </a:accent5>
        <a:accent6>
          <a:srgbClr val="00B9E7"/>
        </a:accent6>
        <a:hlink>
          <a:srgbClr val="6666FF"/>
        </a:hlink>
        <a:folHlink>
          <a:srgbClr val="CC99FF"/>
        </a:folHlink>
      </a:clrScheme>
      <a:clrMap bg1="dk2" tx1="lt1" bg2="dk1" tx2="lt2" accent1="accent1" accent2="accent2" accent3="accent3" accent4="accent4" accent5="accent5" accent6="accent6" hlink="hlink" folHlink="folHlink"/>
    </a:extraClrScheme>
    <a:extraClrScheme>
      <a:clrScheme name="LINESBLU 6">
        <a:dk1>
          <a:srgbClr val="000000"/>
        </a:dk1>
        <a:lt1>
          <a:srgbClr val="FFFFCC"/>
        </a:lt1>
        <a:dk2>
          <a:srgbClr val="660066"/>
        </a:dk2>
        <a:lt2>
          <a:srgbClr val="FFFFFF"/>
        </a:lt2>
        <a:accent1>
          <a:srgbClr val="99CCFF"/>
        </a:accent1>
        <a:accent2>
          <a:srgbClr val="FFCC99"/>
        </a:accent2>
        <a:accent3>
          <a:srgbClr val="FFFFE2"/>
        </a:accent3>
        <a:accent4>
          <a:srgbClr val="000000"/>
        </a:accent4>
        <a:accent5>
          <a:srgbClr val="CAE2FF"/>
        </a:accent5>
        <a:accent6>
          <a:srgbClr val="E7B98A"/>
        </a:accent6>
        <a:hlink>
          <a:srgbClr val="CC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LINESBLU">
  <a:themeElements>
    <a:clrScheme name="LINESBLU 1">
      <a:dk1>
        <a:srgbClr val="000000"/>
      </a:dk1>
      <a:lt1>
        <a:srgbClr val="FFFFFF"/>
      </a:lt1>
      <a:dk2>
        <a:srgbClr val="000000"/>
      </a:dk2>
      <a:lt2>
        <a:srgbClr val="FFFF00"/>
      </a:lt2>
      <a:accent1>
        <a:srgbClr val="FF9933"/>
      </a:accent1>
      <a:accent2>
        <a:srgbClr val="0000FF"/>
      </a:accent2>
      <a:accent3>
        <a:srgbClr val="AAAAAA"/>
      </a:accent3>
      <a:accent4>
        <a:srgbClr val="DADADA"/>
      </a:accent4>
      <a:accent5>
        <a:srgbClr val="FFCAAD"/>
      </a:accent5>
      <a:accent6>
        <a:srgbClr val="0000E7"/>
      </a:accent6>
      <a:hlink>
        <a:srgbClr val="FF33CC"/>
      </a:hlink>
      <a:folHlink>
        <a:srgbClr val="000080"/>
      </a:folHlink>
    </a:clrScheme>
    <a:fontScheme name="LINESBLU">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INESBLU 1">
        <a:dk1>
          <a:srgbClr val="000000"/>
        </a:dk1>
        <a:lt1>
          <a:srgbClr val="FFFFFF"/>
        </a:lt1>
        <a:dk2>
          <a:srgbClr val="000000"/>
        </a:dk2>
        <a:lt2>
          <a:srgbClr val="FFFF00"/>
        </a:lt2>
        <a:accent1>
          <a:srgbClr val="FF9933"/>
        </a:accent1>
        <a:accent2>
          <a:srgbClr val="0000FF"/>
        </a:accent2>
        <a:accent3>
          <a:srgbClr val="AAAAAA"/>
        </a:accent3>
        <a:accent4>
          <a:srgbClr val="DADADA"/>
        </a:accent4>
        <a:accent5>
          <a:srgbClr val="FFCAAD"/>
        </a:accent5>
        <a:accent6>
          <a:srgbClr val="0000E7"/>
        </a:accent6>
        <a:hlink>
          <a:srgbClr val="FF33CC"/>
        </a:hlink>
        <a:folHlink>
          <a:srgbClr val="000080"/>
        </a:folHlink>
      </a:clrScheme>
      <a:clrMap bg1="dk2" tx1="lt1" bg2="dk1" tx2="lt2" accent1="accent1" accent2="accent2" accent3="accent3" accent4="accent4" accent5="accent5" accent6="accent6" hlink="hlink" folHlink="folHlink"/>
    </a:extraClrScheme>
    <a:extraClrScheme>
      <a:clrScheme name="LINESBLU 2">
        <a:dk1>
          <a:srgbClr val="000000"/>
        </a:dk1>
        <a:lt1>
          <a:srgbClr val="CCCCFF"/>
        </a:lt1>
        <a:dk2>
          <a:srgbClr val="660066"/>
        </a:dk2>
        <a:lt2>
          <a:srgbClr val="99CCFF"/>
        </a:lt2>
        <a:accent1>
          <a:srgbClr val="33CCFF"/>
        </a:accent1>
        <a:accent2>
          <a:srgbClr val="6699FF"/>
        </a:accent2>
        <a:accent3>
          <a:srgbClr val="E2E2FF"/>
        </a:accent3>
        <a:accent4>
          <a:srgbClr val="000000"/>
        </a:accent4>
        <a:accent5>
          <a:srgbClr val="ADE2FF"/>
        </a:accent5>
        <a:accent6>
          <a:srgbClr val="5C8AE7"/>
        </a:accent6>
        <a:hlink>
          <a:srgbClr val="6666FF"/>
        </a:hlink>
        <a:folHlink>
          <a:srgbClr val="CC99FF"/>
        </a:folHlink>
      </a:clrScheme>
      <a:clrMap bg1="lt1" tx1="dk1" bg2="lt2" tx2="dk2" accent1="accent1" accent2="accent2" accent3="accent3" accent4="accent4" accent5="accent5" accent6="accent6" hlink="hlink" folHlink="folHlink"/>
    </a:extraClrScheme>
    <a:extraClrScheme>
      <a:clrScheme name="LINESBLU 3">
        <a:dk1>
          <a:srgbClr val="000000"/>
        </a:dk1>
        <a:lt1>
          <a:srgbClr val="FFFFFF"/>
        </a:lt1>
        <a:dk2>
          <a:srgbClr val="000000"/>
        </a:dk2>
        <a:lt2>
          <a:srgbClr val="FFFFFF"/>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LINESBLU 4">
        <a:dk1>
          <a:srgbClr val="000066"/>
        </a:dk1>
        <a:lt1>
          <a:srgbClr val="EAEAEA"/>
        </a:lt1>
        <a:dk2>
          <a:srgbClr val="660066"/>
        </a:dk2>
        <a:lt2>
          <a:srgbClr val="CBCBCB"/>
        </a:lt2>
        <a:accent1>
          <a:srgbClr val="330099"/>
        </a:accent1>
        <a:accent2>
          <a:srgbClr val="FF7C80"/>
        </a:accent2>
        <a:accent3>
          <a:srgbClr val="B8AAB8"/>
        </a:accent3>
        <a:accent4>
          <a:srgbClr val="C8C8C8"/>
        </a:accent4>
        <a:accent5>
          <a:srgbClr val="ADAACA"/>
        </a:accent5>
        <a:accent6>
          <a:srgbClr val="E77073"/>
        </a:accent6>
        <a:hlink>
          <a:srgbClr val="6666FF"/>
        </a:hlink>
        <a:folHlink>
          <a:srgbClr val="D60093"/>
        </a:folHlink>
      </a:clrScheme>
      <a:clrMap bg1="dk2" tx1="lt1" bg2="dk1" tx2="lt2" accent1="accent1" accent2="accent2" accent3="accent3" accent4="accent4" accent5="accent5" accent6="accent6" hlink="hlink" folHlink="folHlink"/>
    </a:extraClrScheme>
    <a:extraClrScheme>
      <a:clrScheme name="LINESBLU 5">
        <a:dk1>
          <a:srgbClr val="000080"/>
        </a:dk1>
        <a:lt1>
          <a:srgbClr val="EAEAEA"/>
        </a:lt1>
        <a:dk2>
          <a:srgbClr val="9933FF"/>
        </a:dk2>
        <a:lt2>
          <a:srgbClr val="CBCBCB"/>
        </a:lt2>
        <a:accent1>
          <a:srgbClr val="00CC99"/>
        </a:accent1>
        <a:accent2>
          <a:srgbClr val="00CCFF"/>
        </a:accent2>
        <a:accent3>
          <a:srgbClr val="CAADFF"/>
        </a:accent3>
        <a:accent4>
          <a:srgbClr val="C8C8C8"/>
        </a:accent4>
        <a:accent5>
          <a:srgbClr val="AAE2CA"/>
        </a:accent5>
        <a:accent6>
          <a:srgbClr val="00B9E7"/>
        </a:accent6>
        <a:hlink>
          <a:srgbClr val="6666FF"/>
        </a:hlink>
        <a:folHlink>
          <a:srgbClr val="CC99FF"/>
        </a:folHlink>
      </a:clrScheme>
      <a:clrMap bg1="dk2" tx1="lt1" bg2="dk1" tx2="lt2" accent1="accent1" accent2="accent2" accent3="accent3" accent4="accent4" accent5="accent5" accent6="accent6" hlink="hlink" folHlink="folHlink"/>
    </a:extraClrScheme>
    <a:extraClrScheme>
      <a:clrScheme name="LINESBLU 6">
        <a:dk1>
          <a:srgbClr val="000000"/>
        </a:dk1>
        <a:lt1>
          <a:srgbClr val="FFFFCC"/>
        </a:lt1>
        <a:dk2>
          <a:srgbClr val="660066"/>
        </a:dk2>
        <a:lt2>
          <a:srgbClr val="FFFFFF"/>
        </a:lt2>
        <a:accent1>
          <a:srgbClr val="99CCFF"/>
        </a:accent1>
        <a:accent2>
          <a:srgbClr val="FFCC99"/>
        </a:accent2>
        <a:accent3>
          <a:srgbClr val="FFFFE2"/>
        </a:accent3>
        <a:accent4>
          <a:srgbClr val="000000"/>
        </a:accent4>
        <a:accent5>
          <a:srgbClr val="CAE2FF"/>
        </a:accent5>
        <a:accent6>
          <a:srgbClr val="E7B98A"/>
        </a:accent6>
        <a:hlink>
          <a:srgbClr val="CC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1118</TotalTime>
  <Words>3551</Words>
  <Application>Microsoft Macintosh PowerPoint</Application>
  <PresentationFormat>On-screen Show (4:3)</PresentationFormat>
  <Paragraphs>193</Paragraphs>
  <Slides>63</Slides>
  <Notes>1</Notes>
  <HiddenSlides>0</HiddenSlides>
  <MMClips>0</MMClips>
  <ScaleCrop>false</ScaleCrop>
  <HeadingPairs>
    <vt:vector size="4" baseType="variant">
      <vt:variant>
        <vt:lpstr>Theme</vt:lpstr>
      </vt:variant>
      <vt:variant>
        <vt:i4>5</vt:i4>
      </vt:variant>
      <vt:variant>
        <vt:lpstr>Slide Titles</vt:lpstr>
      </vt:variant>
      <vt:variant>
        <vt:i4>63</vt:i4>
      </vt:variant>
    </vt:vector>
  </HeadingPairs>
  <TitlesOfParts>
    <vt:vector size="68" baseType="lpstr">
      <vt:lpstr>Office Theme</vt:lpstr>
      <vt:lpstr>3_Office Theme</vt:lpstr>
      <vt:lpstr>LINESBLU</vt:lpstr>
      <vt:lpstr>2_LINESBLU</vt:lpstr>
      <vt:lpstr>2_Office Theme</vt:lpstr>
      <vt:lpstr>Heaven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Gospel of John</vt:lpstr>
      <vt:lpstr>PowerPoint Presentation</vt:lpstr>
      <vt:lpstr>PowerPoint Presentation</vt:lpstr>
      <vt:lpstr>Not on Earth</vt:lpstr>
      <vt:lpstr>PowerPoint Presentation</vt:lpstr>
      <vt:lpstr>Not on Earth</vt:lpstr>
      <vt:lpstr>PowerPoint Presentation</vt:lpstr>
      <vt:lpstr>WHAT IS HAPPENING?</vt:lpstr>
      <vt:lpstr>O.T. SYMBOLS</vt:lpstr>
      <vt:lpstr>PowerPoint Presentation</vt:lpstr>
      <vt:lpstr>ALL THINGS NEW</vt:lpstr>
      <vt:lpstr>PROPHECY FULFILLED</vt:lpstr>
      <vt:lpstr>COMPARISON TO EZEKIEL</vt:lpstr>
      <vt:lpstr>PowerPoint Presentation</vt:lpstr>
      <vt:lpstr>THE LAST ENEMY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PERFECTION</vt:lpstr>
      <vt:lpstr>POWER TO  PERSECUTED</vt:lpstr>
      <vt:lpstr>PARADISE</vt:lpstr>
      <vt:lpstr>PARADISE REGAINED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Will we recognize each other?</vt:lpstr>
      <vt:lpstr>PowerPoint Presentation</vt:lpstr>
      <vt:lpstr>PowerPoint Presentation</vt:lpstr>
      <vt:lpstr>Jesus – John 13-17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Heaven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Church is</dc:title>
  <dc:creator>Kirk Brothers</dc:creator>
  <cp:lastModifiedBy>Kirk Brothers</cp:lastModifiedBy>
  <cp:revision>151</cp:revision>
  <dcterms:created xsi:type="dcterms:W3CDTF">2012-09-18T01:44:41Z</dcterms:created>
  <dcterms:modified xsi:type="dcterms:W3CDTF">2014-07-13T15:02:07Z</dcterms:modified>
</cp:coreProperties>
</file>